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25" d="100"/>
          <a:sy n="125" d="100"/>
        </p:scale>
        <p:origin x="1176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5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Language and System Programming 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Lab13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3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137425"/>
            <a:ext cx="7863224" cy="867930"/>
          </a:xfrm>
          <a:ln>
            <a:noFill/>
          </a:ln>
        </p:spPr>
        <p:txBody>
          <a:bodyPr wrap="square" lIns="0" spcCol="0" anchor="t">
            <a:sp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altLang="zh-TW" sz="2800" kern="0" dirty="0">
                <a:effectLst/>
                <a:ea typeface="Baoli SC" panose="02010600040101010101" pitchFamily="2" charset="-122"/>
                <a:cs typeface="新細明體" panose="02020500000000000000" pitchFamily="18" charset="-120"/>
              </a:rPr>
              <a:t>    Using keyboard to control the position of the cursor, and the cursor should only move in the specific area.</a:t>
            </a:r>
            <a:endParaRPr lang="en-US" altLang="zh-TW" sz="2800" dirty="0">
              <a:ea typeface="Baoli SC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B99457-A532-4638-A30D-7D581B19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1" y="3005355"/>
            <a:ext cx="5710164" cy="297769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F20C9B91-286B-4CEE-ACB1-43E52AA467D9}"/>
              </a:ext>
            </a:extLst>
          </p:cNvPr>
          <p:cNvSpPr/>
          <p:nvPr/>
        </p:nvSpPr>
        <p:spPr>
          <a:xfrm>
            <a:off x="2298583" y="3429000"/>
            <a:ext cx="218114" cy="200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F0CF32-982D-4EC5-8868-544391145471}"/>
              </a:ext>
            </a:extLst>
          </p:cNvPr>
          <p:cNvCxnSpPr/>
          <p:nvPr/>
        </p:nvCxnSpPr>
        <p:spPr>
          <a:xfrm flipH="1">
            <a:off x="2575420" y="3529412"/>
            <a:ext cx="671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6AB31D-4C22-4979-B5BA-D230E41A0EFA}"/>
              </a:ext>
            </a:extLst>
          </p:cNvPr>
          <p:cNvSpPr txBox="1"/>
          <p:nvPr/>
        </p:nvSpPr>
        <p:spPr>
          <a:xfrm>
            <a:off x="3220121" y="3344746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cursor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Methodology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2277996"/>
            <a:ext cx="7543801" cy="2875895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calling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GetStdHandle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get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consoleHandle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SetConsoleCursorPosition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set coordinates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ReadChar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read input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According to the inputs, decide whether the coordinates should be modified.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970116"/>
            <a:ext cx="8321040" cy="460128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According to your group, there are two different implementations.</a:t>
            </a:r>
          </a:p>
          <a:p>
            <a:pPr marL="1143000" lvl="1" indent="-4572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control instruction of the cursor(lookup Keyboard Codes.txt)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Odd number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up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left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right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Even number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：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</a:t>
            </a:r>
          </a:p>
          <a:p>
            <a:pPr marL="1143000" lvl="1" indent="-45720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Starting position: </a:t>
            </a:r>
            <a:r>
              <a:rPr lang="en-US" altLang="zh-TW" sz="2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last two digits of the first student‘s ID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((last digits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79) + 1)</a:t>
            </a:r>
          </a:p>
          <a:p>
            <a:pPr marL="1428750" lvl="2" indent="-285750"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Y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((last digits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 24 )+ 1)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exceeds the range then: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Stay in place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range: 1~79 , y range: 1~24</a:t>
            </a:r>
          </a:p>
          <a:p>
            <a:pPr marL="1028700" lvl="1" indent="-342900"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lvl="2" indent="0">
              <a:lnSpc>
                <a:spcPct val="100000"/>
              </a:lnSpc>
              <a:buNone/>
            </a:pP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9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Keyboard Codes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466F4A0-615C-4DA4-AF46-CFA36A46C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63129"/>
              </p:ext>
            </p:extLst>
          </p:nvPr>
        </p:nvGraphicFramePr>
        <p:xfrm>
          <a:off x="777240" y="3429000"/>
          <a:ext cx="7635239" cy="274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365281542"/>
                    </a:ext>
                  </a:extLst>
                </a:gridCol>
                <a:gridCol w="4196715">
                  <a:extLst>
                    <a:ext uri="{9D8B030D-6E8A-4147-A177-3AD203B41FA5}">
                      <a16:colId xmlns:a16="http://schemas.microsoft.com/office/drawing/2014/main" val="3281667865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2955664842"/>
                    </a:ext>
                  </a:extLst>
                </a:gridCol>
              </a:tblGrid>
              <a:tr h="5497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altLang="zh-TW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W/A/S/D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63996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Up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736342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Down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62860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left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Left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24355"/>
                  </a:ext>
                </a:extLst>
              </a:tr>
              <a:tr h="5497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          </a:t>
                      </a:r>
                      <a:r>
                        <a:rPr lang="en-US" altLang="zh-TW" sz="2400" dirty="0"/>
                        <a:t>White Right Arrow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228303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A959AED6-2D61-4DE4-9550-2B991564C4D6}"/>
              </a:ext>
            </a:extLst>
          </p:cNvPr>
          <p:cNvGrpSpPr/>
          <p:nvPr/>
        </p:nvGrpSpPr>
        <p:grpSpPr>
          <a:xfrm>
            <a:off x="771295" y="1854103"/>
            <a:ext cx="7595465" cy="1515793"/>
            <a:chOff x="771295" y="1854103"/>
            <a:chExt cx="7595465" cy="1515793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B233919-D3AF-4553-A73E-E2ADDE47C78B}"/>
                </a:ext>
              </a:extLst>
            </p:cNvPr>
            <p:cNvCxnSpPr/>
            <p:nvPr/>
          </p:nvCxnSpPr>
          <p:spPr>
            <a:xfrm>
              <a:off x="5108275" y="1854103"/>
              <a:ext cx="0" cy="151579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D78F341-8E95-4238-BB81-1A235EF779B8}"/>
                </a:ext>
              </a:extLst>
            </p:cNvPr>
            <p:cNvGrpSpPr/>
            <p:nvPr/>
          </p:nvGrpSpPr>
          <p:grpSpPr>
            <a:xfrm>
              <a:off x="771295" y="2050228"/>
              <a:ext cx="7595465" cy="1065905"/>
              <a:chOff x="788516" y="2328290"/>
              <a:chExt cx="7595465" cy="106590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113A155A-AE5F-4EA8-A977-900481AF0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8516" y="2345875"/>
                <a:ext cx="4284227" cy="1018034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8A7BB90-0024-4079-BB95-F377E16FB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233" y="2368444"/>
                <a:ext cx="3168748" cy="918750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75CB1FD-9FE8-42C9-9389-C20146689997}"/>
                  </a:ext>
                </a:extLst>
              </p:cNvPr>
              <p:cNvSpPr/>
              <p:nvPr/>
            </p:nvSpPr>
            <p:spPr>
              <a:xfrm>
                <a:off x="3886199" y="3063235"/>
                <a:ext cx="685801" cy="3309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43F1D3-5EE7-45BA-A0B8-88F8975223DF}"/>
                  </a:ext>
                </a:extLst>
              </p:cNvPr>
              <p:cNvSpPr/>
              <p:nvPr/>
            </p:nvSpPr>
            <p:spPr>
              <a:xfrm>
                <a:off x="6711682" y="2328290"/>
                <a:ext cx="879230" cy="3631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6EC6FAE-EF34-4652-809B-6E5A68D622EE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 flipV="1">
                <a:off x="4572000" y="2509871"/>
                <a:ext cx="2139682" cy="7773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94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BB7B867-F4CA-9263-3F3C-7AA0D2A5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45333"/>
            <a:ext cx="8196568" cy="510080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Deadline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2022/12/13(Tue.)Before 12:00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P.M. (noon)(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EEClass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Each group only needs to submit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report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Pack the following files and compress into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.zip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file.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Code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(lab13_group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(lab13_group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 or  lab13_ group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Title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Group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StudentID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Screenshots of Result and Code + Explanation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report has to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clearly explain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how the program works.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Thoughts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about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lab.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Please must be aware of the file name.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2384EF5-2997-F16F-B35B-8F5460401CAF}"/>
              </a:ext>
            </a:extLst>
          </p:cNvPr>
          <p:cNvSpPr/>
          <p:nvPr/>
        </p:nvSpPr>
        <p:spPr>
          <a:xfrm>
            <a:off x="2063432" y="-1566863"/>
            <a:ext cx="6971516" cy="10782935"/>
          </a:xfrm>
          <a:custGeom>
            <a:avLst/>
            <a:gdLst>
              <a:gd name="connsiteX0" fmla="*/ 0 w 7173685"/>
              <a:gd name="connsiteY0" fmla="*/ 0 h 11972924"/>
              <a:gd name="connsiteX1" fmla="*/ 7173685 w 7173685"/>
              <a:gd name="connsiteY1" fmla="*/ 0 h 11972924"/>
              <a:gd name="connsiteX2" fmla="*/ 7173685 w 7173685"/>
              <a:gd name="connsiteY2" fmla="*/ 11972924 h 11972924"/>
              <a:gd name="connsiteX3" fmla="*/ 0 w 7173685"/>
              <a:gd name="connsiteY3" fmla="*/ 11972924 h 1197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685" h="11972924">
                <a:moveTo>
                  <a:pt x="0" y="0"/>
                </a:moveTo>
                <a:lnTo>
                  <a:pt x="7173685" y="0"/>
                </a:lnTo>
                <a:lnTo>
                  <a:pt x="7173685" y="11972924"/>
                </a:lnTo>
                <a:lnTo>
                  <a:pt x="0" y="11972924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82142D-F6A2-74AE-7143-D2262FCC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32" y="-1471613"/>
            <a:ext cx="4839335" cy="3019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868FC0-7AAD-37DB-8B59-3C35559E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57" y="1547812"/>
            <a:ext cx="4820285" cy="76682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6F8498-E3BD-0DE5-2051-919F2F81B837}"/>
              </a:ext>
            </a:extLst>
          </p:cNvPr>
          <p:cNvSpPr/>
          <p:nvPr/>
        </p:nvSpPr>
        <p:spPr>
          <a:xfrm>
            <a:off x="2513918" y="-1130090"/>
            <a:ext cx="4515848" cy="2547409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91B123-119D-AD86-2F93-CF555B6A447A}"/>
              </a:ext>
            </a:extLst>
          </p:cNvPr>
          <p:cNvSpPr/>
          <p:nvPr/>
        </p:nvSpPr>
        <p:spPr>
          <a:xfrm>
            <a:off x="7080567" y="-1130090"/>
            <a:ext cx="106952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Data pre-set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A8FBBE-ED3D-06F6-81A4-8F7E48D1B3E9}"/>
              </a:ext>
            </a:extLst>
          </p:cNvPr>
          <p:cNvSpPr/>
          <p:nvPr/>
        </p:nvSpPr>
        <p:spPr>
          <a:xfrm>
            <a:off x="2513918" y="1713122"/>
            <a:ext cx="4515848" cy="3255118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E73D0F-D69E-53EA-6374-4AF9B3DA2B87}"/>
              </a:ext>
            </a:extLst>
          </p:cNvPr>
          <p:cNvSpPr/>
          <p:nvPr/>
        </p:nvSpPr>
        <p:spPr>
          <a:xfrm>
            <a:off x="7080567" y="1773130"/>
            <a:ext cx="1806905" cy="4154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Read console input and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Move cursor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758322-B82D-65E7-57E7-6CE9E86EF296}"/>
              </a:ext>
            </a:extLst>
          </p:cNvPr>
          <p:cNvSpPr/>
          <p:nvPr/>
        </p:nvSpPr>
        <p:spPr>
          <a:xfrm>
            <a:off x="2513918" y="5098733"/>
            <a:ext cx="4515848" cy="2888932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47CB4B-9A9A-1A21-A113-4D6747473872}"/>
              </a:ext>
            </a:extLst>
          </p:cNvPr>
          <p:cNvSpPr/>
          <p:nvPr/>
        </p:nvSpPr>
        <p:spPr>
          <a:xfrm>
            <a:off x="7080567" y="5079103"/>
            <a:ext cx="202811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Origin version from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.docx is reset pos to</a:t>
            </a:r>
          </a:p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xyInit, but in ppt was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asked for stay in place,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</a:t>
            </a:r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 I change the code form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Reset pos to inc/dec pos</a:t>
            </a:r>
          </a:p>
          <a:p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Value to make it </a:t>
            </a:r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doesn’t</a:t>
            </a:r>
          </a:p>
          <a:p>
            <a:r>
              <a:rPr lang="en-US" altLang="zh-TW" sz="105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altLang="zh-TW" sz="105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hange.</a:t>
            </a:r>
            <a:endParaRPr lang="zh-TW" altLang="en-US" sz="105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584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</TotalTime>
  <Words>344</Words>
  <Application>Microsoft Office PowerPoint</Application>
  <PresentationFormat>如螢幕大小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Microsoft JhengHei UI</vt:lpstr>
      <vt:lpstr>微軟正黑體</vt:lpstr>
      <vt:lpstr>Arial</vt:lpstr>
      <vt:lpstr>Calibri</vt:lpstr>
      <vt:lpstr>Calibri Light</vt:lpstr>
      <vt:lpstr>Consolas</vt:lpstr>
      <vt:lpstr>Wingdings</vt:lpstr>
      <vt:lpstr>回顧</vt:lpstr>
      <vt:lpstr> Assembly Language and System Programming  – Lab13</vt:lpstr>
      <vt:lpstr>Target</vt:lpstr>
      <vt:lpstr>Methodology</vt:lpstr>
      <vt:lpstr>Implementation</vt:lpstr>
      <vt:lpstr>Keyboard Codes</vt:lpstr>
      <vt:lpstr>Report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  (第十五週)  2016/05/26</dc:title>
  <dc:creator>YuSyuan</dc:creator>
  <cp:lastModifiedBy>睿穎 李</cp:lastModifiedBy>
  <cp:revision>49</cp:revision>
  <dcterms:created xsi:type="dcterms:W3CDTF">2016-05-24T09:48:09Z</dcterms:created>
  <dcterms:modified xsi:type="dcterms:W3CDTF">2022-12-12T15:05:51Z</dcterms:modified>
</cp:coreProperties>
</file>