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it0qqORUCjRI//kcvj/VDpBwO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23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1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21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21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21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1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21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C0D3E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AEBF5"/>
            </a:gs>
            <a:gs pos="100000">
              <a:srgbClr val="72AADB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 descr="\\DROBO-FS\QuickDrops\JB\PPTX NG\Droplets\LightingOverlay.png"/>
          <p:cNvPicPr preferRelativeResize="0"/>
          <p:nvPr/>
        </p:nvPicPr>
        <p:blipFill rotWithShape="1">
          <a:blip r:embed="rId19">
            <a:alphaModFix amt="7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Language and System Programming – Lab10</a:t>
            </a:r>
            <a:b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2022/11/28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Target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000"/>
            </a:pPr>
            <a:r>
              <a:rPr 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GOAL : </a:t>
            </a:r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 the first group member's ID to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end of the second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member's ID, and print the result.</a:t>
            </a: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STR_COPYN PROTO,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    SOURCE:PTR BYTE,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; SOURCE STRING ADDRESS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    TARGET:PTR BYTE,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  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; TARGET STRING ADDRESS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    MAXCHARS:DWORD  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; MAXIMUM NUMBER OF CHARACTERS TO COPY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0" y="618517"/>
            <a:ext cx="12191999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Coding Steps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400"/>
            </a:pPr>
            <a:r>
              <a:rPr lang="en-US" sz="2400" b="1" dirty="0">
                <a:solidFill>
                  <a:srgbClr val="8B2F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STEP1.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Set COUNTER (ECX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 value).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SzPts val="2400"/>
            </a:pPr>
            <a:r>
              <a:rPr lang="en-US" sz="2400" b="1" dirty="0">
                <a:solidFill>
                  <a:srgbClr val="8B2F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STEP2.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Set the SOURCE and TARGET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 address to ESI and EDI.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solidFill>
                  <a:srgbClr val="8B2F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STEP3.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Loop to copy the string.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solidFill>
                  <a:srgbClr val="8B2F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STEP4.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Add a null byte at the end of the string.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>
            <a:spLocks noGrp="1"/>
          </p:cNvSpPr>
          <p:nvPr>
            <p:ph type="title"/>
          </p:nvPr>
        </p:nvSpPr>
        <p:spPr>
          <a:xfrm>
            <a:off x="0" y="40290"/>
            <a:ext cx="12192000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Result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2362203" y="1522284"/>
            <a:ext cx="1065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String_1 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3398186" y="1522284"/>
            <a:ext cx="13099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123456789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362203" y="2032581"/>
            <a:ext cx="10027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String_2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3398186" y="2032581"/>
            <a:ext cx="130997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987654321</a:t>
            </a:r>
            <a:endParaRPr sz="1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5055577" y="1706950"/>
            <a:ext cx="1371601" cy="3693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C39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6774595" y="1706950"/>
            <a:ext cx="243528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987654321123456789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069" y="2680869"/>
            <a:ext cx="6500218" cy="39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FKai-SB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279896" y="1241070"/>
            <a:ext cx="8196568" cy="510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2022/11/29(Tue.)Before 12:00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P.M. (12 noon)(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EEClass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Each group only needs to submit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report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Pack the following files and compress it into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.zip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file.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(lab10_group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 (lab10_group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 or  lab10_ 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Title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StudentID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Name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Screenshots of Result and Code + Explanation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report has 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clearly explain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how the program works.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Thoughts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lab.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Please must be aware of the file name.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AE83CB4-4C83-092D-5F50-9ECB8014E88C}"/>
              </a:ext>
            </a:extLst>
          </p:cNvPr>
          <p:cNvSpPr/>
          <p:nvPr/>
        </p:nvSpPr>
        <p:spPr>
          <a:xfrm>
            <a:off x="-8419596" y="-6286500"/>
            <a:ext cx="37680900" cy="2579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394E7-19C4-0979-9B03-14D9D9ED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04364"/>
            <a:ext cx="7220958" cy="62492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EDA224-4602-F498-547D-9D563913397F}"/>
              </a:ext>
            </a:extLst>
          </p:cNvPr>
          <p:cNvSpPr/>
          <p:nvPr/>
        </p:nvSpPr>
        <p:spPr>
          <a:xfrm>
            <a:off x="2876550" y="256739"/>
            <a:ext cx="6534150" cy="1524436"/>
          </a:xfrm>
          <a:prstGeom prst="rect">
            <a:avLst/>
          </a:prstGeom>
          <a:solidFill>
            <a:schemeClr val="accent2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20000"/>
                <a:lumOff val="8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E6BDFB-BB19-E2C6-4673-5E89982FBA42}"/>
              </a:ext>
            </a:extLst>
          </p:cNvPr>
          <p:cNvSpPr txBox="1"/>
          <p:nvPr/>
        </p:nvSpPr>
        <p:spPr>
          <a:xfrm>
            <a:off x="8037583" y="1455568"/>
            <a:ext cx="220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Data pre-set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F352EB-E2CB-39AF-D5CC-944C8A3E2F7B}"/>
              </a:ext>
            </a:extLst>
          </p:cNvPr>
          <p:cNvSpPr/>
          <p:nvPr/>
        </p:nvSpPr>
        <p:spPr>
          <a:xfrm>
            <a:off x="2876550" y="2104589"/>
            <a:ext cx="6534150" cy="1676836"/>
          </a:xfrm>
          <a:prstGeom prst="rect">
            <a:avLst/>
          </a:prstGeom>
          <a:solidFill>
            <a:schemeClr val="accent2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20000"/>
                <a:lumOff val="8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67F52C-32A9-8AA8-4CF1-53887CB6E0E6}"/>
              </a:ext>
            </a:extLst>
          </p:cNvPr>
          <p:cNvSpPr txBox="1"/>
          <p:nvPr/>
        </p:nvSpPr>
        <p:spPr>
          <a:xfrm>
            <a:off x="8306052" y="3412101"/>
            <a:ext cx="220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PROC test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6FB859-3E13-DDA3-51D5-03D296F583D0}"/>
              </a:ext>
            </a:extLst>
          </p:cNvPr>
          <p:cNvSpPr txBox="1"/>
          <p:nvPr/>
        </p:nvSpPr>
        <p:spPr>
          <a:xfrm>
            <a:off x="4883402" y="4465250"/>
            <a:ext cx="406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Set loop count to copy length</a:t>
            </a:r>
            <a:endParaRPr lang="zh-TW" altLang="en-US" sz="1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5C5049-C513-0CD0-95C2-CF9AC56C0D8C}"/>
              </a:ext>
            </a:extLst>
          </p:cNvPr>
          <p:cNvSpPr txBox="1"/>
          <p:nvPr/>
        </p:nvSpPr>
        <p:spPr>
          <a:xfrm>
            <a:off x="4883402" y="4643680"/>
            <a:ext cx="406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Set esi as source</a:t>
            </a:r>
            <a:endParaRPr lang="zh-TW" altLang="en-US" sz="1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3A5995-1A67-E3CA-FB1F-3E59AC65A9CA}"/>
              </a:ext>
            </a:extLst>
          </p:cNvPr>
          <p:cNvSpPr txBox="1"/>
          <p:nvPr/>
        </p:nvSpPr>
        <p:spPr>
          <a:xfrm>
            <a:off x="4883402" y="4822110"/>
            <a:ext cx="406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Set edi as target</a:t>
            </a:r>
            <a:endParaRPr lang="zh-TW" altLang="en-US" sz="1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2E13C5-AAB3-0443-3F40-ADDF76BC811E}"/>
              </a:ext>
            </a:extLst>
          </p:cNvPr>
          <p:cNvSpPr txBox="1"/>
          <p:nvPr/>
        </p:nvSpPr>
        <p:spPr>
          <a:xfrm>
            <a:off x="4883402" y="5000540"/>
            <a:ext cx="406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Set direction forward</a:t>
            </a:r>
            <a:endParaRPr lang="zh-TW" altLang="en-US" sz="1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1762681-07CB-F342-83FF-8EB0EF1BBCC1}"/>
              </a:ext>
            </a:extLst>
          </p:cNvPr>
          <p:cNvSpPr txBox="1"/>
          <p:nvPr/>
        </p:nvSpPr>
        <p:spPr>
          <a:xfrm>
            <a:off x="4883402" y="5178970"/>
            <a:ext cx="406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Repeat copy esi to edi for ecx times</a:t>
            </a:r>
            <a:endParaRPr lang="zh-TW" altLang="en-US" sz="1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760CFDC-A04E-9656-D872-800466551E26}"/>
              </a:ext>
            </a:extLst>
          </p:cNvPr>
          <p:cNvSpPr txBox="1"/>
          <p:nvPr/>
        </p:nvSpPr>
        <p:spPr>
          <a:xfrm>
            <a:off x="4883402" y="5365938"/>
            <a:ext cx="406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Set esi = 0 as string end</a:t>
            </a:r>
            <a:endParaRPr lang="zh-TW" altLang="en-US" sz="1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73B76B0-E220-75B6-0689-F54FB3E55F57}"/>
              </a:ext>
            </a:extLst>
          </p:cNvPr>
          <p:cNvSpPr txBox="1"/>
          <p:nvPr/>
        </p:nvSpPr>
        <p:spPr>
          <a:xfrm>
            <a:off x="4883402" y="5535830"/>
            <a:ext cx="406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it to edi (string end)</a:t>
            </a:r>
            <a:endParaRPr lang="zh-TW" altLang="en-US" sz="1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71D5E1-84AD-9641-F313-7417C3ECC747}"/>
              </a:ext>
            </a:extLst>
          </p:cNvPr>
          <p:cNvSpPr txBox="1"/>
          <p:nvPr/>
        </p:nvSpPr>
        <p:spPr>
          <a:xfrm>
            <a:off x="4883402" y="5913928"/>
            <a:ext cx="406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 proc</a:t>
            </a:r>
            <a:endParaRPr lang="zh-TW" altLang="en-US" sz="11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5933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268</Words>
  <Application>Microsoft Office PowerPoint</Application>
  <PresentationFormat>寬螢幕</PresentationFormat>
  <Paragraphs>43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Twentieth Century</vt:lpstr>
      <vt:lpstr>微軟正黑體</vt:lpstr>
      <vt:lpstr>DFKai-SB</vt:lpstr>
      <vt:lpstr>Arial</vt:lpstr>
      <vt:lpstr>Calibri</vt:lpstr>
      <vt:lpstr>Consolas</vt:lpstr>
      <vt:lpstr>Courier New</vt:lpstr>
      <vt:lpstr>Wingdings</vt:lpstr>
      <vt:lpstr>小水滴</vt:lpstr>
      <vt:lpstr>Assembly Language and System Programming – Lab10 </vt:lpstr>
      <vt:lpstr>Target</vt:lpstr>
      <vt:lpstr>Coding Steps</vt:lpstr>
      <vt:lpstr>Result</vt:lpstr>
      <vt:lpstr>Report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and System Programming – Lab10 </dc:title>
  <dc:creator>lee chiting</dc:creator>
  <cp:lastModifiedBy>睿穎 李</cp:lastModifiedBy>
  <cp:revision>9</cp:revision>
  <dcterms:created xsi:type="dcterms:W3CDTF">2017-05-03T13:19:49Z</dcterms:created>
  <dcterms:modified xsi:type="dcterms:W3CDTF">2022-11-28T09:09:50Z</dcterms:modified>
</cp:coreProperties>
</file>