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hwrSGy9QvcPiTkrS9tCVS0UM+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Lab 7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2022/10/31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 txBox="1"/>
          <p:nvPr/>
        </p:nvSpPr>
        <p:spPr>
          <a:xfrm>
            <a:off x="679881" y="1771135"/>
            <a:ext cx="777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Add a MACRO named </a:t>
            </a:r>
            <a:r>
              <a:rPr lang="en-US" sz="18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divide </a:t>
            </a:r>
            <a:r>
              <a:rPr 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to the program. After the program calls </a:t>
            </a:r>
            <a:r>
              <a:rPr lang="en-US" sz="18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divide</a:t>
            </a:r>
            <a:r>
              <a:rPr 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four parameters are passed in. Perform a division operation and return the </a:t>
            </a:r>
            <a:r>
              <a:rPr lang="en-US" sz="18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quotient </a:t>
            </a:r>
            <a:r>
              <a:rPr 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 </a:t>
            </a:r>
            <a:r>
              <a:rPr lang="en-US" sz="18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remainder </a:t>
            </a:r>
            <a:r>
              <a:rPr lang="en-US" sz="18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remaining.</a:t>
            </a:r>
            <a:endParaRPr sz="18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dividend WORD _____________;</a:t>
            </a:r>
            <a:r>
              <a:rPr lang="en-US" sz="11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last 4 digit of the group leader's student id(decimal)</a:t>
            </a:r>
            <a:endParaRPr sz="11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divisor WORD 100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quotient WORD 1 DUP(?)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remainder WORD 1 DUP(?) 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8" name="Google Shape;98;p3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"/>
          <p:cNvSpPr txBox="1"/>
          <p:nvPr/>
        </p:nvSpPr>
        <p:spPr>
          <a:xfrm>
            <a:off x="628650" y="1602054"/>
            <a:ext cx="77760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movsx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eax, dividend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WriteDec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Crlf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divide dividend, divisor, quotient, remainder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movsx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eax, quotient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WriteDec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Crlf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movsx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eax, remainder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WriteDec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Crlf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ENDP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main</a:t>
            </a:r>
            <a:endParaRPr sz="1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Result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17" y="1812772"/>
            <a:ext cx="8550046" cy="323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628650" y="1690690"/>
            <a:ext cx="7886700" cy="494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Due Date (2022/11/1)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Compress(.zip,.rar) the following file with the name of the group ( e.g. lab7_01.zip)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Code(lab7_01.asm)</a:t>
            </a:r>
            <a:endParaRPr sz="190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900"/>
              <a:t>Report(lab7_01.doc or lab7_01.pdf)</a:t>
            </a:r>
            <a:endParaRPr sz="19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Report Title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Group, name, student ID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Step by step of program execution flow, memory (register) status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Screenshots description, code Description</a:t>
            </a:r>
            <a:endParaRPr sz="17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US" sz="1700"/>
              <a:t>Reviews for the class, lesson learned, the tools we used, TA, etc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2" name="Google Shape;112;p5"/>
          <p:cNvCxnSpPr/>
          <p:nvPr/>
        </p:nvCxnSpPr>
        <p:spPr>
          <a:xfrm rot="10800000" flipH="1">
            <a:off x="411892" y="1474574"/>
            <a:ext cx="8311978" cy="82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C415FF-7D2E-DB5D-17BF-38761A6F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35" y="1453024"/>
            <a:ext cx="2525721" cy="12817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7A6B4A-78F4-CF97-6BEB-43513A48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53024"/>
            <a:ext cx="2441352" cy="12817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8A9C7B-75DE-0883-4A22-88D2A233CE08}"/>
              </a:ext>
            </a:extLst>
          </p:cNvPr>
          <p:cNvSpPr/>
          <p:nvPr/>
        </p:nvSpPr>
        <p:spPr>
          <a:xfrm>
            <a:off x="1686431" y="986135"/>
            <a:ext cx="21387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call divide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EA3C9-4271-E8E4-4046-E1C7FBC4B3E0}"/>
              </a:ext>
            </a:extLst>
          </p:cNvPr>
          <p:cNvSpPr/>
          <p:nvPr/>
        </p:nvSpPr>
        <p:spPr>
          <a:xfrm>
            <a:off x="5430237" y="986135"/>
            <a:ext cx="7248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72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如螢幕大小 (4:3)</PresentationFormat>
  <Paragraphs>47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Microsoft JhengHei</vt:lpstr>
      <vt:lpstr>Arial</vt:lpstr>
      <vt:lpstr>Calibri</vt:lpstr>
      <vt:lpstr>Office 佈景主題</vt:lpstr>
      <vt:lpstr>Assembly Language Lab 7</vt:lpstr>
      <vt:lpstr>Objectives</vt:lpstr>
      <vt:lpstr>Objectives</vt:lpstr>
      <vt:lpstr>Result</vt:lpstr>
      <vt:lpstr>Report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 Lab 7</dc:title>
  <dc:creator>Roger</dc:creator>
  <cp:lastModifiedBy>睿穎 李</cp:lastModifiedBy>
  <cp:revision>1</cp:revision>
  <dcterms:created xsi:type="dcterms:W3CDTF">2015-03-02T11:51:22Z</dcterms:created>
  <dcterms:modified xsi:type="dcterms:W3CDTF">2022-10-31T09:30:57Z</dcterms:modified>
</cp:coreProperties>
</file>