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CD31EE-68A8-E1E6-2AEE-1DADD86E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943A9F-F454-2E34-EE95-5CC511A60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0F54BF-9A02-9EFD-606A-2FB1474A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3F0-A17D-4386-9021-721CA194D5F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3066AA-AC4A-C552-CE22-7F248007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01B5CB-085F-125A-33F2-486DBEF4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576-600A-4386-9550-7DB43A8E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760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D1FE1F-C77F-5DF5-5776-E95B31BF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17C540-8B55-365A-74C4-4B4F427C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8AA588-674C-2529-9928-3CCCACCA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3F0-A17D-4386-9021-721CA194D5F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A4813-526A-740D-E759-83EE9416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2ECF1-DE60-EA4D-4CC8-51CC4E41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576-600A-4386-9550-7DB43A8E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38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7E202DA-2A7A-F592-DC81-85D5CD4D0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572072-814B-80DF-7919-C783C831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F8D0AE-80F4-BE29-29A1-99181FA7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3F0-A17D-4386-9021-721CA194D5F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58296A-4607-7C9A-8C3C-C0F754A1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14CF76-7539-1E8D-1A1F-4EA2F427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576-600A-4386-9550-7DB43A8E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813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8AC944-14F9-14F9-0F6F-74007F71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19F79-6398-76A3-47C4-49783E13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97665F-5583-39D5-6AA8-FCF9CF2A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3F0-A17D-4386-9021-721CA194D5F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273096-27CE-1BD0-EF9A-389DF868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D55B9B-9741-B721-2EEC-6C7DFA99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576-600A-4386-9550-7DB43A8E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24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6B429B-C2D9-C74A-1E19-D8CA335D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817D34-909E-F90C-CA79-9FADF0C92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574F8-32BC-D59E-D266-760EBC69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3F0-A17D-4386-9021-721CA194D5F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A76F59-C8FD-F0F4-FF60-20FE8165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E57C04-937F-AAB8-22FB-BF97D069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576-600A-4386-9550-7DB43A8E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26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DBF7E-67B6-4C76-D661-7E158931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151691-4646-DA89-4549-B1BAC6284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FEE878-352F-DFC2-35EA-18265A544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070CAD-945C-2995-3325-63BAEA07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3F0-A17D-4386-9021-721CA194D5F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0FFBB4-FDEE-1198-4792-38D6DA17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443B75-32C3-F64D-E27F-86688AB9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576-600A-4386-9550-7DB43A8E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79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ABBB10-598E-7FFA-C7A0-6EDBB511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EF59C1D-57B2-347F-52A8-020F52E29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222381-8E89-3510-B6A4-068AA69E7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AB5A00E-FFAA-1E63-AEBB-CCEC6CE8A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1A5FBE9-65D6-D91F-A691-E8151621D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BE61D9-2308-7806-4642-3E734EE57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3F0-A17D-4386-9021-721CA194D5F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CDD388-A3C9-3248-0BBD-308E77A0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95751B-551B-FF13-7ADA-DD6885B2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576-600A-4386-9550-7DB43A8E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54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9DA9E-DA2C-299F-C3CA-24FC5F03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592843-486C-B4BD-A6DD-C7223C68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3F0-A17D-4386-9021-721CA194D5F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1AF12F-02F3-CD24-413D-C4E7ED3C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9524053-AE73-1698-892C-1A17A9DF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576-600A-4386-9550-7DB43A8E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11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FC69A8-0C91-8BAE-D2FA-EA110C20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3F0-A17D-4386-9021-721CA194D5F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5615DE6-942B-188C-47FE-AC57E1C3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24C46B-D902-B954-C5B2-D934CE31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576-600A-4386-9550-7DB43A8E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49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5BE54-7D4B-7497-B25C-DA2B6C9F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9C0A74-4278-3AEF-EE54-DE60E6FF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2DDBDD-DAC0-F569-B6D1-B0E596D6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9564B8-D5DD-B11B-12D5-95E750EC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3F0-A17D-4386-9021-721CA194D5F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DB55F8-9286-1A61-AD3A-6EB77BF6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306DD8-BFA8-24B4-AA2C-D323835F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576-600A-4386-9550-7DB43A8E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75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D9B6BF-53E8-9D04-3993-FDBD65A7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58A1BDC-B98A-B256-D6A3-92D41A63D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08B26B-35D1-71AC-DD8F-C07DF6C31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CC7FB4-44CC-AFAF-0AFB-C6378E14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33F0-A17D-4386-9021-721CA194D5F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306746-A0FA-1D6E-E38B-6182BE52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5B33E3-519A-6E7A-9C78-F852CA63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CF576-600A-4386-9550-7DB43A8E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10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3364B9-C8C2-A538-7278-95AF5BE5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AA9F6C-8801-F625-43A0-B5A464E8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BF8BF5-6E1F-A853-5D82-049B495AA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E33F0-A17D-4386-9021-721CA194D5F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8013CC-9FFD-780E-72AE-C4D299A61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3C2EBD-75C7-89A9-8439-2779C0C97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CF576-600A-4386-9550-7DB43A8ED8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07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C86FBA-3C2B-CA02-5B56-427116C31591}"/>
              </a:ext>
            </a:extLst>
          </p:cNvPr>
          <p:cNvSpPr/>
          <p:nvPr/>
        </p:nvSpPr>
        <p:spPr>
          <a:xfrm>
            <a:off x="0" y="0"/>
            <a:ext cx="2448560" cy="6858000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aside-padding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89AEBD-2B6C-1640-5D4C-B21D2A268A3F}"/>
              </a:ext>
            </a:extLst>
          </p:cNvPr>
          <p:cNvSpPr/>
          <p:nvPr/>
        </p:nvSpPr>
        <p:spPr>
          <a:xfrm>
            <a:off x="9743440" y="0"/>
            <a:ext cx="2448560" cy="6858000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aside-padding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8BCF4D9-9603-7FAD-C292-AE41F78FC1F1}"/>
              </a:ext>
            </a:extLst>
          </p:cNvPr>
          <p:cNvSpPr/>
          <p:nvPr/>
        </p:nvSpPr>
        <p:spPr>
          <a:xfrm>
            <a:off x="4074160" y="0"/>
            <a:ext cx="5669280" cy="670560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header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86AB3A-BD71-CB56-E2AA-17B33D0DB7BB}"/>
              </a:ext>
            </a:extLst>
          </p:cNvPr>
          <p:cNvSpPr/>
          <p:nvPr/>
        </p:nvSpPr>
        <p:spPr>
          <a:xfrm>
            <a:off x="2448560" y="670560"/>
            <a:ext cx="7294880" cy="6187440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scrollable container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0700F5-E218-56B3-B0F0-F7813B3926AD}"/>
              </a:ext>
            </a:extLst>
          </p:cNvPr>
          <p:cNvSpPr/>
          <p:nvPr/>
        </p:nvSpPr>
        <p:spPr>
          <a:xfrm>
            <a:off x="2448560" y="0"/>
            <a:ext cx="1625600" cy="670560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2">
                    <a:lumMod val="10000"/>
                  </a:schemeClr>
                </a:solidFill>
              </a:rPr>
              <a:t>logo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6BB70D8-84AF-BAD0-5383-9F95D1075DBD}"/>
              </a:ext>
            </a:extLst>
          </p:cNvPr>
          <p:cNvGrpSpPr/>
          <p:nvPr/>
        </p:nvGrpSpPr>
        <p:grpSpPr>
          <a:xfrm>
            <a:off x="2550160" y="1158240"/>
            <a:ext cx="7081520" cy="1635760"/>
            <a:chOff x="2550160" y="1158240"/>
            <a:chExt cx="7081520" cy="163576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0A73329-84F7-2A50-BC84-10B6B8FE679E}"/>
                </a:ext>
              </a:extLst>
            </p:cNvPr>
            <p:cNvSpPr/>
            <p:nvPr/>
          </p:nvSpPr>
          <p:spPr>
            <a:xfrm>
              <a:off x="2550160" y="1158240"/>
              <a:ext cx="7081520" cy="1635760"/>
            </a:xfrm>
            <a:prstGeom prst="rect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zh-TW" dirty="0">
                  <a:solidFill>
                    <a:schemeClr val="bg2">
                      <a:lumMod val="10000"/>
                    </a:schemeClr>
                  </a:solidFill>
                </a:rPr>
                <a:t>Major-info-card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1C3A501-288A-9851-B576-A36B5C0D479D}"/>
                </a:ext>
              </a:extLst>
            </p:cNvPr>
            <p:cNvSpPr/>
            <p:nvPr/>
          </p:nvSpPr>
          <p:spPr>
            <a:xfrm>
              <a:off x="2672080" y="1524000"/>
              <a:ext cx="2021840" cy="1107440"/>
            </a:xfrm>
            <a:prstGeom prst="rect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2">
                      <a:lumMod val="10000"/>
                    </a:schemeClr>
                  </a:solidFill>
                </a:rPr>
                <a:t>major-info-</a:t>
              </a:r>
              <a:r>
                <a:rPr lang="en-US" altLang="zh-TW" dirty="0" err="1">
                  <a:solidFill>
                    <a:schemeClr val="bg2">
                      <a:lumMod val="10000"/>
                    </a:schemeClr>
                  </a:solidFill>
                </a:rPr>
                <a:t>img</a:t>
              </a:r>
              <a:endParaRPr lang="en-US" altLang="zh-TW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12746E9-021A-646F-7A02-AB1999DD23C0}"/>
                </a:ext>
              </a:extLst>
            </p:cNvPr>
            <p:cNvSpPr/>
            <p:nvPr/>
          </p:nvSpPr>
          <p:spPr>
            <a:xfrm>
              <a:off x="4815840" y="1524000"/>
              <a:ext cx="4622800" cy="1107440"/>
            </a:xfrm>
            <a:prstGeom prst="rect">
              <a:avLst/>
            </a:prstGeom>
            <a:noFill/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bg2">
                      <a:lumMod val="10000"/>
                    </a:schemeClr>
                  </a:solidFill>
                </a:rPr>
                <a:t>major-info-description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276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睿穎 李</dc:creator>
  <cp:lastModifiedBy>睿穎 李</cp:lastModifiedBy>
  <cp:revision>4</cp:revision>
  <dcterms:created xsi:type="dcterms:W3CDTF">2025-03-18T09:05:34Z</dcterms:created>
  <dcterms:modified xsi:type="dcterms:W3CDTF">2025-03-18T10:54:22Z</dcterms:modified>
</cp:coreProperties>
</file>