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43E0-0A0C-0A1E-8B38-9EC08FA3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F61399-5DD2-2B1D-3F7C-37FC5A64C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75B05D-99A4-ADCF-2C11-4CC23747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3AA8C-C75C-CDE2-E0B5-F2A315E93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069991-5F2D-BCCA-3C5F-AA54BEC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57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2FD89-226B-6C1D-96C6-E4DD6952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3C452F-D7B7-4504-61A8-51FD3203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33D76A-9F66-5C9B-E392-8F54A9AE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34DFF8-2C06-3E46-C4A1-68AD0395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680241-3743-89ED-3292-50F46068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86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BF141DA-CB5F-3325-5B12-C6FA79753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05A092-A209-8B32-EE6C-ED217AD00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7719F-14D8-89BA-E756-2411363B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E9AE5-416F-B195-5B83-D095AD77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1588D-D6AA-A733-3589-3FFF7480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6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630AF-6567-7326-7B21-0AAFA93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477C3-B4B1-0DDD-02D5-0F615372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78B0F-1210-23B7-7815-306ACA9C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7A46AC-9B97-258A-9607-DBB38507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904A89-A0BE-E823-2B89-AD992013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74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1BDE-C02E-851F-13D7-AB2AF8C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01BD63-2315-4C34-FE23-758038B2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C2516-1873-C545-1654-9D89ED36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F43B6D-C809-0A1E-F940-28C291E4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A42951-2143-0EE0-5D0F-5EE8FD54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1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7C9FC-BDCB-ABDD-33C5-2C29EC83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73685-80D7-BAF7-B0D8-BE488CF95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56EBB-9E61-B99B-F04D-9FD6BE94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1E52C0-AA76-E9D6-FED7-F1DBDB82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CE6EF1-1868-D8EB-8183-74C0ECA8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B1FFE8-4455-F22B-6829-D27252FF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38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2649E-48F8-3D87-8B88-6245DD7A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FD9ED-BFD9-3B99-7C60-5D060AFD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9AE03D-634C-3E78-7925-40F3A26C8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B4E3AB-9E89-07C6-8592-02897A03A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3AE776-088D-95FC-533E-F58CC482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327D2C-55F7-4E69-6526-26F09FAE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E5C7930-58E6-2A5A-71EA-EE1FF9E1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1512BC-45AE-0010-7F61-0D6C895D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48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EB48B-819D-36EF-37D4-D916C740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8E7240-D5FD-D6CA-99FD-9D95CD0A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BE937D-9C0F-1C03-BADD-5D827F19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266F82-CB7E-F82D-A2C6-C076DAC7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5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19BCB1-60A9-B4E5-E6D7-A9EDB1E7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9EAC83-5F7C-A36C-30A6-D12760B0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016F-7800-C558-E17A-B54678C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835A4-73E5-731F-D95B-5A416B49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6FB3F-3D3E-7543-678A-3887207A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61B478-FF94-D703-D3A9-9D1E42F8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C8E2E-86B5-9B1D-B144-7164448E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8E4851-502A-6DB5-A4E0-609E7F72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ED65A6-0732-595B-EA7D-02AA0514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6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DBD08-945A-E898-09DB-7995B4F0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647D4A-098C-2208-F62E-6483E23C9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0D1B29-3FED-44EA-2D07-1A4FE1D67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FFC00A-F971-77F9-492F-48F18082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E8FBF4-58C5-996A-1DFF-6C82AC80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2CCD0D-B207-05A7-C341-B322F55D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3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62858A-7F32-7C3D-6ABA-6438201D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5DE3D-2892-DCB4-B4FC-A6B1F4D4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A5AB4A-8814-8786-3878-F910FF25D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F0DD8-67F1-488E-97B5-4AFF416E5EF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71C20-180B-3531-A4A1-6BD8B251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85F4-1F91-6CF0-6E43-427AE1831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E9A0-62EE-4146-867D-6A8ACEE83A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94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444EE5A-1B36-E201-4F6A-AF169A1D0EFE}"/>
              </a:ext>
            </a:extLst>
          </p:cNvPr>
          <p:cNvSpPr/>
          <p:nvPr/>
        </p:nvSpPr>
        <p:spPr>
          <a:xfrm>
            <a:off x="5080002" y="1893454"/>
            <a:ext cx="1376218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Render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FEFA39F-1425-8720-5D82-1FB4ED08C05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68111" y="1514763"/>
            <a:ext cx="0" cy="37869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04DE466-B03E-8216-EF89-4D4EDE7DCC67}"/>
              </a:ext>
            </a:extLst>
          </p:cNvPr>
          <p:cNvSpPr/>
          <p:nvPr/>
        </p:nvSpPr>
        <p:spPr>
          <a:xfrm>
            <a:off x="5080002" y="1182254"/>
            <a:ext cx="1376218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Entry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46A62A-187D-01A3-6E97-054A0D1BC230}"/>
              </a:ext>
            </a:extLst>
          </p:cNvPr>
          <p:cNvSpPr/>
          <p:nvPr/>
        </p:nvSpPr>
        <p:spPr>
          <a:xfrm>
            <a:off x="5080002" y="2604654"/>
            <a:ext cx="1376218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UX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5F7672-CD26-6226-57A4-5350CFC0C0D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456220" y="2059709"/>
            <a:ext cx="4156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3A92D7E-3FF6-B069-3793-F171706ED8CE}"/>
              </a:ext>
            </a:extLst>
          </p:cNvPr>
          <p:cNvSpPr/>
          <p:nvPr/>
        </p:nvSpPr>
        <p:spPr>
          <a:xfrm>
            <a:off x="6871855" y="1884218"/>
            <a:ext cx="1376218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Call VE</a:t>
            </a:r>
            <a:endParaRPr lang="zh-TW" alt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CCDF172-469A-8078-1794-8396334FE9AA}"/>
              </a:ext>
            </a:extLst>
          </p:cNvPr>
          <p:cNvCxnSpPr>
            <a:cxnSpLocks/>
          </p:cNvCxnSpPr>
          <p:nvPr/>
        </p:nvCxnSpPr>
        <p:spPr>
          <a:xfrm>
            <a:off x="5768111" y="2225963"/>
            <a:ext cx="0" cy="37869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E1C19E9-F3D6-E921-46E8-63A22BF227EE}"/>
              </a:ext>
            </a:extLst>
          </p:cNvPr>
          <p:cNvCxnSpPr>
            <a:cxnSpLocks/>
          </p:cNvCxnSpPr>
          <p:nvPr/>
        </p:nvCxnSpPr>
        <p:spPr>
          <a:xfrm>
            <a:off x="6456220" y="2761672"/>
            <a:ext cx="4156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8AA725C-4660-5813-6D68-9EFBB4D61594}"/>
              </a:ext>
            </a:extLst>
          </p:cNvPr>
          <p:cNvSpPr/>
          <p:nvPr/>
        </p:nvSpPr>
        <p:spPr>
          <a:xfrm>
            <a:off x="6871855" y="2604654"/>
            <a:ext cx="1376218" cy="33250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UX Handler</a:t>
            </a:r>
            <a:endParaRPr lang="zh-TW" altLang="en-US" sz="16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38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睿穎 李</dc:creator>
  <cp:lastModifiedBy>睿穎 李</cp:lastModifiedBy>
  <cp:revision>2</cp:revision>
  <dcterms:created xsi:type="dcterms:W3CDTF">2025-03-21T11:41:21Z</dcterms:created>
  <dcterms:modified xsi:type="dcterms:W3CDTF">2025-03-21T11:44:16Z</dcterms:modified>
</cp:coreProperties>
</file>