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64" r:id="rId6"/>
    <p:sldId id="258" r:id="rId7"/>
    <p:sldId id="263" r:id="rId8"/>
    <p:sldId id="260" r:id="rId9"/>
    <p:sldId id="259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50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79B2E80-2F6A-4DA4-B3C0-41493247AAD8}" type="datetimeFigureOut">
              <a:rPr lang="de-DE" smtClean="0"/>
              <a:t>07.11.2011</a:t>
            </a:fld>
            <a:endParaRPr lang="de-D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07.11.2011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07.11.2011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07.11.2011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07.11.2011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07.11.2011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07.11.2011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07.11.2011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07.11.2011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07.11.2011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2E80-2F6A-4DA4-B3C0-41493247AAD8}" type="datetimeFigureOut">
              <a:rPr lang="de-DE" smtClean="0"/>
              <a:t>07.11.2011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79B2E80-2F6A-4DA4-B3C0-41493247AAD8}" type="datetimeFigureOut">
              <a:rPr lang="de-DE" smtClean="0"/>
              <a:t>07.11.2011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AD16906-071D-4FF1-8014-9BFBC30CCEE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Auto-B-Day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</a:t>
            </a:r>
            <a:r>
              <a:rPr lang="de-DE" dirty="0" smtClean="0"/>
              <a:t>rototypische Entwicklung eines Systems zum automatischen Versand von Geburtstagsmails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533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Unsere Gruppe</a:t>
            </a:r>
          </a:p>
          <a:p>
            <a:r>
              <a:rPr lang="de-DE" dirty="0" smtClean="0"/>
              <a:t>Idee</a:t>
            </a:r>
          </a:p>
          <a:p>
            <a:r>
              <a:rPr lang="de-DE" dirty="0" smtClean="0"/>
              <a:t>Voraussetzungen</a:t>
            </a:r>
          </a:p>
          <a:p>
            <a:r>
              <a:rPr lang="de-DE" dirty="0" smtClean="0"/>
              <a:t>Funktionale Anforderungen</a:t>
            </a:r>
          </a:p>
          <a:p>
            <a:r>
              <a:rPr lang="de-DE" dirty="0" smtClean="0"/>
              <a:t>Umfeld der </a:t>
            </a:r>
            <a:r>
              <a:rPr lang="de-DE" dirty="0"/>
              <a:t>A</a:t>
            </a:r>
            <a:r>
              <a:rPr lang="de-DE" dirty="0" smtClean="0"/>
              <a:t>nwendung</a:t>
            </a:r>
          </a:p>
          <a:p>
            <a:r>
              <a:rPr lang="de-DE" dirty="0" smtClean="0"/>
              <a:t>Aufgabenteilung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45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Tino </a:t>
            </a:r>
            <a:r>
              <a:rPr lang="de-DE" dirty="0" err="1" smtClean="0"/>
              <a:t>Reuschel</a:t>
            </a:r>
            <a:endParaRPr lang="de-DE" dirty="0" smtClean="0"/>
          </a:p>
          <a:p>
            <a:r>
              <a:rPr lang="de-DE" dirty="0" smtClean="0"/>
              <a:t>Michael Koppen</a:t>
            </a:r>
          </a:p>
          <a:p>
            <a:r>
              <a:rPr lang="de-DE" dirty="0" smtClean="0"/>
              <a:t>Andy </a:t>
            </a:r>
            <a:r>
              <a:rPr lang="de-DE" dirty="0" err="1" smtClean="0"/>
              <a:t>Klay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96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die Grundidee?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</a:t>
            </a:r>
            <a:r>
              <a:rPr lang="de-DE" dirty="0" smtClean="0"/>
              <a:t>ber den Auto-B-Day seine Google-Kontakte auslesen</a:t>
            </a:r>
          </a:p>
          <a:p>
            <a:r>
              <a:rPr lang="de-DE" dirty="0"/>
              <a:t>A</a:t>
            </a:r>
            <a:r>
              <a:rPr lang="de-DE" dirty="0" smtClean="0"/>
              <a:t>utomatisch </a:t>
            </a:r>
            <a:r>
              <a:rPr lang="de-DE" dirty="0"/>
              <a:t>E</a:t>
            </a:r>
            <a:r>
              <a:rPr lang="de-DE" dirty="0" smtClean="0"/>
              <a:t>mails versenden an die eigenen Kontakte, wenn diese Geburtstag haben</a:t>
            </a:r>
          </a:p>
        </p:txBody>
      </p:sp>
    </p:spTree>
    <p:extLst>
      <p:ext uri="{BB962C8B-B14F-4D97-AF65-F5344CB8AC3E}">
        <p14:creationId xmlns:p14="http://schemas.microsoft.com/office/powerpoint/2010/main" val="317774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Voraussetzungen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User hat einen Google Account</a:t>
            </a:r>
          </a:p>
          <a:p>
            <a:r>
              <a:rPr lang="de-DE" dirty="0" smtClean="0"/>
              <a:t>Sollte Kontakte haben</a:t>
            </a:r>
          </a:p>
          <a:p>
            <a:r>
              <a:rPr lang="de-DE" dirty="0" smtClean="0"/>
              <a:t>Kontakte haben Email-Adresse</a:t>
            </a:r>
          </a:p>
          <a:p>
            <a:r>
              <a:rPr lang="de-DE" dirty="0" smtClean="0"/>
              <a:t>Kontakte sollten ein Geburtsdatum haben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262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Funktionale 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Login</a:t>
            </a:r>
          </a:p>
          <a:p>
            <a:r>
              <a:rPr lang="de-DE" dirty="0" smtClean="0"/>
              <a:t>Auslesen der Google-Kontakte</a:t>
            </a:r>
          </a:p>
          <a:p>
            <a:r>
              <a:rPr lang="de-DE" dirty="0" smtClean="0"/>
              <a:t>Übersicht </a:t>
            </a:r>
            <a:r>
              <a:rPr lang="de-DE" dirty="0"/>
              <a:t>Gruppen</a:t>
            </a:r>
          </a:p>
          <a:p>
            <a:r>
              <a:rPr lang="de-DE" dirty="0" smtClean="0"/>
              <a:t>Übersicht Kontakte</a:t>
            </a:r>
          </a:p>
          <a:p>
            <a:r>
              <a:rPr lang="de-DE" dirty="0" smtClean="0"/>
              <a:t>Kontaktdetails anzeigen</a:t>
            </a:r>
          </a:p>
          <a:p>
            <a:r>
              <a:rPr lang="de-DE" dirty="0"/>
              <a:t>Verschiedene Templates für Gruppen</a:t>
            </a:r>
          </a:p>
          <a:p>
            <a:r>
              <a:rPr lang="de-DE" dirty="0"/>
              <a:t>Täglicher Email-Job zum </a:t>
            </a:r>
            <a:r>
              <a:rPr lang="de-DE" dirty="0" smtClean="0"/>
              <a:t>Versenden </a:t>
            </a:r>
            <a:r>
              <a:rPr lang="de-DE" dirty="0"/>
              <a:t>der Grüße</a:t>
            </a:r>
          </a:p>
          <a:p>
            <a:r>
              <a:rPr lang="de-DE" dirty="0" smtClean="0"/>
              <a:t>Optionen (Passwort ändern etc.)</a:t>
            </a:r>
          </a:p>
          <a:p>
            <a:pPr marL="6858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51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Umfeld der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Auto-B-Day ist öffentlich im Internet erreichbar und kann von jedem User, der einen Google-Account hat, benutzt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378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Datenbank TINO</a:t>
            </a:r>
          </a:p>
          <a:p>
            <a:r>
              <a:rPr lang="de-DE" dirty="0" smtClean="0"/>
              <a:t>Ansonsten komplett übergreifend</a:t>
            </a:r>
          </a:p>
        </p:txBody>
      </p:sp>
    </p:spTree>
    <p:extLst>
      <p:ext uri="{BB962C8B-B14F-4D97-AF65-F5344CB8AC3E}">
        <p14:creationId xmlns:p14="http://schemas.microsoft.com/office/powerpoint/2010/main" val="383984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Noch irgendwelche Fragen???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Andy </a:t>
            </a:r>
            <a:r>
              <a:rPr lang="de-DE" dirty="0" err="1" smtClean="0"/>
              <a:t>Klay</a:t>
            </a:r>
            <a:endParaRPr lang="de-DE" dirty="0" smtClean="0"/>
          </a:p>
          <a:p>
            <a:r>
              <a:rPr lang="de-DE" dirty="0" smtClean="0"/>
              <a:t>Michael </a:t>
            </a:r>
            <a:r>
              <a:rPr lang="de-DE" dirty="0" smtClean="0"/>
              <a:t>Koppen</a:t>
            </a:r>
          </a:p>
          <a:p>
            <a:r>
              <a:rPr lang="de-DE" dirty="0" smtClean="0"/>
              <a:t>Tino </a:t>
            </a:r>
            <a:r>
              <a:rPr lang="de-DE" dirty="0" err="1" smtClean="0"/>
              <a:t>Reuschel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000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135</Words>
  <Application>Microsoft Office PowerPoint</Application>
  <PresentationFormat>Bildschirmpräsentation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Austin</vt:lpstr>
      <vt:lpstr>Auto-B-Day</vt:lpstr>
      <vt:lpstr>Inhaltsverzeichnis</vt:lpstr>
      <vt:lpstr>Unsere Gruppe</vt:lpstr>
      <vt:lpstr>Was ist die Grundidee?</vt:lpstr>
      <vt:lpstr>Voraussetzungen</vt:lpstr>
      <vt:lpstr>Funktionale Anforderungen</vt:lpstr>
      <vt:lpstr>Umfeld der Anwendung</vt:lpstr>
      <vt:lpstr>Aufgabenteilung</vt:lpstr>
      <vt:lpstr>Noch irgendwelche Fragen???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Auto-B-Day</dc:title>
  <dc:creator>Customer</dc:creator>
  <cp:lastModifiedBy>Salaxy</cp:lastModifiedBy>
  <cp:revision>27</cp:revision>
  <dcterms:created xsi:type="dcterms:W3CDTF">2011-11-01T09:45:28Z</dcterms:created>
  <dcterms:modified xsi:type="dcterms:W3CDTF">2011-11-07T22:52:36Z</dcterms:modified>
</cp:coreProperties>
</file>