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578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7" r:id="rId6"/>
    <p:sldId id="268" r:id="rId7"/>
    <p:sldId id="272" r:id="rId8"/>
    <p:sldId id="266" r:id="rId9"/>
    <p:sldId id="264" r:id="rId10"/>
    <p:sldId id="270" r:id="rId11"/>
    <p:sldId id="271" r:id="rId12"/>
    <p:sldId id="265" r:id="rId13"/>
    <p:sldId id="269" r:id="rId14"/>
    <p:sldId id="273" r:id="rId15"/>
    <p:sldId id="25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7" autoAdjust="0"/>
    <p:restoredTop sz="94660"/>
  </p:normalViewPr>
  <p:slideViewPr>
    <p:cSldViewPr>
      <p:cViewPr varScale="1">
        <p:scale>
          <a:sx n="100" d="100"/>
          <a:sy n="100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02.02.12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5551">
            <a:off x="778085" y="2581044"/>
            <a:ext cx="3292767" cy="92333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1000" endA="295" endPos="72000" dist="127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solidFill>
                  <a:srgbClr val="800000">
                    <a:alpha val="84000"/>
                  </a:srgbClr>
                </a:solidFill>
                <a:effectLst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Schichten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638" y="1772816"/>
            <a:ext cx="575945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82960"/>
          </a:xfrm>
        </p:spPr>
        <p:txBody>
          <a:bodyPr/>
          <a:lstStyle/>
          <a:p>
            <a:r>
              <a:rPr lang="de-DE" dirty="0" smtClean="0"/>
              <a:t>Interaktion mit Google</a:t>
            </a:r>
            <a:endParaRPr lang="de-DE" dirty="0"/>
          </a:p>
        </p:txBody>
      </p:sp>
      <p:pic>
        <p:nvPicPr>
          <p:cNvPr id="4" name="Bild 1" descr="Macintosh HD:Users:MacYser:Documents:NetBeansWorkspace:Auto-B-Day:projectmanagement:diagrams:Google:goo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58180" cy="447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87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54968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8387"/>
            <a:ext cx="799288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4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Erfüllte </a:t>
            </a:r>
            <a:r>
              <a:rPr lang="de-DE" dirty="0" smtClean="0"/>
              <a:t>Funktionale Anforderungen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1628800"/>
            <a:ext cx="7272924" cy="47525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Login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Auslesen der Google-Kontakte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 smtClean="0"/>
          </a:p>
          <a:p>
            <a:r>
              <a:rPr lang="de-DE" dirty="0" smtClean="0"/>
              <a:t>Übersicht Gruppen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/>
          </a:p>
          <a:p>
            <a:r>
              <a:rPr lang="de-DE" dirty="0" smtClean="0"/>
              <a:t>Übersicht </a:t>
            </a:r>
            <a:r>
              <a:rPr lang="de-DE" dirty="0" smtClean="0"/>
              <a:t>Kontakte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 smtClean="0"/>
          </a:p>
          <a:p>
            <a:r>
              <a:rPr lang="de-DE" dirty="0" smtClean="0"/>
              <a:t>Kontaktdetails </a:t>
            </a:r>
            <a:r>
              <a:rPr lang="de-DE" dirty="0" smtClean="0"/>
              <a:t>anzeigen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 smtClean="0"/>
          </a:p>
          <a:p>
            <a:r>
              <a:rPr lang="de-DE" dirty="0"/>
              <a:t>Verschiedene Templates für </a:t>
            </a:r>
            <a:r>
              <a:rPr lang="de-DE" dirty="0" smtClean="0"/>
              <a:t>Gruppen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/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</a:t>
            </a:r>
            <a:r>
              <a:rPr lang="de-DE" dirty="0" smtClean="0"/>
              <a:t>Grüße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de-DE" dirty="0"/>
          </a:p>
          <a:p>
            <a:r>
              <a:rPr lang="de-DE" dirty="0" smtClean="0"/>
              <a:t>Optionen (Passwort ändern etc.</a:t>
            </a:r>
            <a:r>
              <a:rPr lang="de-DE" dirty="0" smtClean="0"/>
              <a:t>)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rPr>
              <a:t> ✔</a:t>
            </a:r>
            <a:endParaRPr lang="de-DE" dirty="0" smtClean="0"/>
          </a:p>
          <a:p>
            <a:pPr marL="68580" indent="0">
              <a:buNone/>
            </a:pPr>
            <a:endParaRPr lang="de-DE" dirty="0" smtClean="0"/>
          </a:p>
          <a:p>
            <a:r>
              <a:rPr lang="de-DE" dirty="0" smtClean="0"/>
              <a:t>Update des Google-Accounts</a:t>
            </a:r>
            <a:endParaRPr lang="de-DE" dirty="0" smtClean="0">
              <a:solidFill>
                <a:schemeClr val="accent1">
                  <a:lumMod val="75000"/>
                </a:schemeClr>
              </a:solidFill>
              <a:latin typeface="Zapf Dingbats"/>
              <a:ea typeface="Zapf Dingbats"/>
              <a:cs typeface="Zapf Dingbats"/>
            </a:endParaRPr>
          </a:p>
          <a:p>
            <a:r>
              <a:rPr lang="de-DE" dirty="0" smtClean="0"/>
              <a:t>Listen filtern im GUI</a:t>
            </a:r>
          </a:p>
          <a:p>
            <a:r>
              <a:rPr lang="de-DE" dirty="0" smtClean="0"/>
              <a:t>Templates testen</a:t>
            </a:r>
          </a:p>
          <a:p>
            <a:r>
              <a:rPr lang="de-DE" dirty="0" smtClean="0"/>
              <a:t>Geburtstagsübersicht für Account(Schedule)</a:t>
            </a:r>
          </a:p>
          <a:p>
            <a:r>
              <a:rPr lang="de-DE" dirty="0" smtClean="0"/>
              <a:t>Neues Passwort per Mail, wenn vergessen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6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0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41784"/>
            <a:ext cx="7024744" cy="1143000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75252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Unsere </a:t>
            </a:r>
            <a:r>
              <a:rPr lang="de-DE" dirty="0" smtClean="0"/>
              <a:t>Gruppe</a:t>
            </a:r>
          </a:p>
          <a:p>
            <a:r>
              <a:rPr lang="de-DE" dirty="0" smtClean="0"/>
              <a:t>Was </a:t>
            </a:r>
            <a:r>
              <a:rPr lang="de-DE" dirty="0" smtClean="0"/>
              <a:t>war die </a:t>
            </a:r>
            <a:r>
              <a:rPr lang="de-DE" dirty="0" smtClean="0"/>
              <a:t>Grundidee</a:t>
            </a:r>
          </a:p>
          <a:p>
            <a:r>
              <a:rPr lang="de-DE" dirty="0" smtClean="0"/>
              <a:t>Umfeld </a:t>
            </a:r>
            <a:r>
              <a:rPr lang="de-DE" dirty="0" smtClean="0"/>
              <a:t>der </a:t>
            </a:r>
            <a:r>
              <a:rPr lang="de-DE" dirty="0" smtClean="0"/>
              <a:t>Anwendung</a:t>
            </a:r>
          </a:p>
          <a:p>
            <a:r>
              <a:rPr lang="de-DE" dirty="0" smtClean="0"/>
              <a:t>Voraussetzungen</a:t>
            </a:r>
          </a:p>
          <a:p>
            <a:r>
              <a:rPr lang="de-DE" dirty="0"/>
              <a:t>Eingesetzte </a:t>
            </a:r>
            <a:r>
              <a:rPr lang="de-DE" dirty="0" smtClean="0"/>
              <a:t>Technologien</a:t>
            </a:r>
            <a:endParaRPr lang="de-DE" dirty="0"/>
          </a:p>
          <a:p>
            <a:r>
              <a:rPr lang="de-DE" dirty="0" smtClean="0"/>
              <a:t>Funktionale </a:t>
            </a:r>
            <a:r>
              <a:rPr lang="de-DE" dirty="0" smtClean="0"/>
              <a:t>Anforderungen und </a:t>
            </a:r>
            <a:r>
              <a:rPr lang="de-DE" dirty="0" err="1" smtClean="0"/>
              <a:t>UseCases</a:t>
            </a:r>
            <a:endParaRPr lang="de-DE" dirty="0"/>
          </a:p>
          <a:p>
            <a:r>
              <a:rPr lang="de-DE" dirty="0" smtClean="0"/>
              <a:t>Schichten</a:t>
            </a:r>
          </a:p>
          <a:p>
            <a:r>
              <a:rPr lang="de-DE" dirty="0" smtClean="0"/>
              <a:t>Interaktion mit Google</a:t>
            </a:r>
            <a:endParaRPr lang="de-DE" dirty="0" smtClean="0"/>
          </a:p>
          <a:p>
            <a:r>
              <a:rPr lang="de-DE" dirty="0" smtClean="0"/>
              <a:t>Datenbank</a:t>
            </a:r>
            <a:endParaRPr lang="de-DE" dirty="0" smtClean="0"/>
          </a:p>
          <a:p>
            <a:r>
              <a:rPr lang="de-DE" dirty="0" smtClean="0"/>
              <a:t>Anforderungen </a:t>
            </a:r>
            <a:r>
              <a:rPr lang="de-DE" dirty="0" smtClean="0"/>
              <a:t>erfüllt</a:t>
            </a:r>
            <a:r>
              <a:rPr lang="de-DE" dirty="0" smtClean="0"/>
              <a:t>?</a:t>
            </a:r>
          </a:p>
          <a:p>
            <a:r>
              <a:rPr lang="de-DE" dirty="0" smtClean="0"/>
              <a:t>Kurze </a:t>
            </a:r>
            <a:r>
              <a:rPr lang="de-DE" dirty="0" smtClean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Was war die 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Auto-B-Day ist öffentlich im Internet erreichbar und kann von jedem User, der einen Google-Account hat, benutzt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9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hat einen Google Account</a:t>
            </a:r>
          </a:p>
          <a:p>
            <a:r>
              <a:rPr lang="de-DE" dirty="0" smtClean="0"/>
              <a:t>Sollte Kontakte haben</a:t>
            </a:r>
          </a:p>
          <a:p>
            <a:r>
              <a:rPr lang="de-DE" dirty="0" smtClean="0"/>
              <a:t>Kontakte haben </a:t>
            </a:r>
            <a:r>
              <a:rPr lang="de-DE" dirty="0" smtClean="0"/>
              <a:t>eine gültige Email</a:t>
            </a:r>
            <a:r>
              <a:rPr lang="de-DE" dirty="0" smtClean="0"/>
              <a:t>-Adresse, Name, </a:t>
            </a:r>
            <a:r>
              <a:rPr lang="de-DE" dirty="0" smtClean="0"/>
              <a:t>Vorname und einen Geburtsdatum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9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Eingesetzte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EasyMock</a:t>
            </a:r>
            <a:r>
              <a:rPr lang="en-US" dirty="0"/>
              <a:t>, </a:t>
            </a:r>
            <a:r>
              <a:rPr lang="en-US" dirty="0" err="1"/>
              <a:t>EasyGloss</a:t>
            </a:r>
            <a:r>
              <a:rPr lang="en-US" dirty="0"/>
              <a:t>, </a:t>
            </a:r>
            <a:r>
              <a:rPr lang="en-US" dirty="0" err="1"/>
              <a:t>PowerMock</a:t>
            </a:r>
            <a:r>
              <a:rPr lang="en-US" dirty="0"/>
              <a:t>, </a:t>
            </a:r>
            <a:r>
              <a:rPr lang="en-US" dirty="0" err="1"/>
              <a:t>JUnit</a:t>
            </a:r>
            <a:endParaRPr lang="de-DE" dirty="0"/>
          </a:p>
          <a:p>
            <a:pPr lvl="0"/>
            <a:r>
              <a:rPr lang="en-US" dirty="0" err="1"/>
              <a:t>Primefaces</a:t>
            </a:r>
            <a:r>
              <a:rPr lang="en-US" dirty="0"/>
              <a:t> 3.0</a:t>
            </a:r>
            <a:endParaRPr lang="de-DE" dirty="0"/>
          </a:p>
          <a:p>
            <a:pPr lvl="0"/>
            <a:r>
              <a:rPr lang="en-US" dirty="0" err="1"/>
              <a:t>EclipseLink</a:t>
            </a:r>
            <a:r>
              <a:rPr lang="en-US" dirty="0"/>
              <a:t>, </a:t>
            </a:r>
            <a:r>
              <a:rPr lang="en-US" dirty="0" smtClean="0"/>
              <a:t>JPA 2.0</a:t>
            </a:r>
            <a:endParaRPr lang="de-DE" dirty="0"/>
          </a:p>
          <a:p>
            <a:pPr lvl="0"/>
            <a:r>
              <a:rPr lang="en-US" dirty="0"/>
              <a:t>Java Server Faces</a:t>
            </a:r>
            <a:r>
              <a:rPr lang="de-DE" dirty="0"/>
              <a:t> (</a:t>
            </a:r>
            <a:r>
              <a:rPr lang="de-DE" dirty="0" err="1"/>
              <a:t>Mojarra</a:t>
            </a:r>
            <a:r>
              <a:rPr lang="de-DE" dirty="0"/>
              <a:t> bei </a:t>
            </a:r>
            <a:r>
              <a:rPr lang="de-DE" dirty="0" err="1"/>
              <a:t>Glassfish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US" dirty="0"/>
              <a:t>MySQL JDBC-Connector</a:t>
            </a:r>
            <a:endParaRPr lang="de-DE" dirty="0"/>
          </a:p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7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Login</a:t>
            </a:r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13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UseCaseDiagram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5218541" cy="6286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pPr algn="r"/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6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279</Words>
  <Application>Microsoft Macintosh PowerPoint</Application>
  <PresentationFormat>Bildschirmpräsentation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Austin</vt:lpstr>
      <vt:lpstr>Auto-B-Day</vt:lpstr>
      <vt:lpstr>Inhaltsverzeichnis</vt:lpstr>
      <vt:lpstr>Unsere Gruppe</vt:lpstr>
      <vt:lpstr>Was war die Grundidee?</vt:lpstr>
      <vt:lpstr>Umfeld der Anwendung</vt:lpstr>
      <vt:lpstr>Voraussetzungen</vt:lpstr>
      <vt:lpstr>Eingesetzte Technologien</vt:lpstr>
      <vt:lpstr>Funktionale Anforderungen</vt:lpstr>
      <vt:lpstr>Use-Cases</vt:lpstr>
      <vt:lpstr>Schichten</vt:lpstr>
      <vt:lpstr>Interaktion mit Google</vt:lpstr>
      <vt:lpstr>Datenbank</vt:lpstr>
      <vt:lpstr>Erfüllte Funktionale Anforderungen?</vt:lpstr>
      <vt:lpstr>Kurze Vorführung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bla bla</cp:lastModifiedBy>
  <cp:revision>59</cp:revision>
  <dcterms:created xsi:type="dcterms:W3CDTF">2011-11-01T09:45:28Z</dcterms:created>
  <dcterms:modified xsi:type="dcterms:W3CDTF">2012-02-02T17:21:18Z</dcterms:modified>
</cp:coreProperties>
</file>