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578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7" r:id="rId6"/>
    <p:sldId id="268" r:id="rId7"/>
    <p:sldId id="263" r:id="rId8"/>
    <p:sldId id="266" r:id="rId9"/>
    <p:sldId id="264" r:id="rId10"/>
    <p:sldId id="265" r:id="rId11"/>
    <p:sldId id="270" r:id="rId12"/>
    <p:sldId id="271" r:id="rId13"/>
    <p:sldId id="269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29.01.12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5551">
            <a:off x="778085" y="2581044"/>
            <a:ext cx="3292767" cy="92333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1000" endA="295" endPos="72000" dist="127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solidFill>
                  <a:srgbClr val="800000">
                    <a:alpha val="84000"/>
                  </a:srgbClr>
                </a:solidFill>
                <a:effectLst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54968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8387"/>
            <a:ext cx="799288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4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Schichten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638" y="1772816"/>
            <a:ext cx="575945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82960"/>
          </a:xfrm>
        </p:spPr>
        <p:txBody>
          <a:bodyPr/>
          <a:lstStyle/>
          <a:p>
            <a:r>
              <a:rPr lang="de-DE" dirty="0" smtClean="0"/>
              <a:t>Interaktion mit Google</a:t>
            </a:r>
            <a:endParaRPr lang="de-DE" dirty="0"/>
          </a:p>
        </p:txBody>
      </p:sp>
      <p:pic>
        <p:nvPicPr>
          <p:cNvPr id="4" name="Bild 1" descr="Macintosh HD:Users:MacYser:Documents:NetBeansWorkspace:Auto-B-Day:projectmanagement:diagrams:Google:goo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58180" cy="447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87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Erfüllte Funktionale Anforderungen?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Login </a:t>
            </a:r>
            <a:endParaRPr lang="de-DE" dirty="0"/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6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Eingesetzte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EasyMock</a:t>
            </a:r>
            <a:r>
              <a:rPr lang="en-US" dirty="0"/>
              <a:t>, </a:t>
            </a:r>
            <a:r>
              <a:rPr lang="en-US" dirty="0" err="1"/>
              <a:t>EasyGloss</a:t>
            </a:r>
            <a:r>
              <a:rPr lang="en-US" dirty="0"/>
              <a:t>, </a:t>
            </a:r>
            <a:r>
              <a:rPr lang="en-US" dirty="0" err="1"/>
              <a:t>PowerMock</a:t>
            </a:r>
            <a:r>
              <a:rPr lang="en-US" dirty="0"/>
              <a:t>, </a:t>
            </a:r>
            <a:r>
              <a:rPr lang="en-US" dirty="0" err="1"/>
              <a:t>JUnit</a:t>
            </a:r>
            <a:endParaRPr lang="de-DE" dirty="0"/>
          </a:p>
          <a:p>
            <a:pPr lvl="0"/>
            <a:r>
              <a:rPr lang="en-US" dirty="0" err="1"/>
              <a:t>Primefaces</a:t>
            </a:r>
            <a:r>
              <a:rPr lang="en-US" dirty="0"/>
              <a:t> 3.0</a:t>
            </a:r>
            <a:endParaRPr lang="de-DE" dirty="0"/>
          </a:p>
          <a:p>
            <a:pPr lvl="0"/>
            <a:r>
              <a:rPr lang="en-US" dirty="0" err="1"/>
              <a:t>EclipseLink</a:t>
            </a:r>
            <a:r>
              <a:rPr lang="en-US" dirty="0"/>
              <a:t>, JPA</a:t>
            </a:r>
            <a:endParaRPr lang="de-DE" dirty="0"/>
          </a:p>
          <a:p>
            <a:pPr lvl="0"/>
            <a:r>
              <a:rPr lang="en-US" dirty="0"/>
              <a:t>Java Server Faces</a:t>
            </a:r>
            <a:r>
              <a:rPr lang="de-DE" dirty="0"/>
              <a:t> (</a:t>
            </a:r>
            <a:r>
              <a:rPr lang="de-DE" dirty="0" err="1"/>
              <a:t>Mojarra</a:t>
            </a:r>
            <a:r>
              <a:rPr lang="de-DE" dirty="0"/>
              <a:t> bei </a:t>
            </a:r>
            <a:r>
              <a:rPr lang="de-DE" dirty="0" err="1"/>
              <a:t>Glassfish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US" dirty="0"/>
              <a:t>MySQL JDBC-Connector</a:t>
            </a:r>
            <a:endParaRPr lang="de-DE" dirty="0"/>
          </a:p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7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0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41784"/>
            <a:ext cx="7024744" cy="1143000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752528"/>
          </a:xfrm>
        </p:spPr>
        <p:txBody>
          <a:bodyPr>
            <a:normAutofit/>
          </a:bodyPr>
          <a:lstStyle/>
          <a:p>
            <a:r>
              <a:rPr lang="de-DE" dirty="0"/>
              <a:t>Unsere Gruppe</a:t>
            </a:r>
          </a:p>
          <a:p>
            <a:r>
              <a:rPr lang="de-DE" dirty="0" smtClean="0"/>
              <a:t>Wiederholung Idee und Entwurf</a:t>
            </a:r>
          </a:p>
          <a:p>
            <a:pPr lvl="1"/>
            <a:r>
              <a:rPr lang="de-DE" dirty="0" smtClean="0"/>
              <a:t>Was war die Grundidee</a:t>
            </a:r>
          </a:p>
          <a:p>
            <a:pPr lvl="1"/>
            <a:r>
              <a:rPr lang="de-DE" dirty="0" smtClean="0"/>
              <a:t>Umfeld der Anwendung</a:t>
            </a:r>
          </a:p>
          <a:p>
            <a:pPr lvl="1"/>
            <a:r>
              <a:rPr lang="de-DE" dirty="0" smtClean="0"/>
              <a:t>Voraussetzungen Mockup</a:t>
            </a:r>
          </a:p>
          <a:p>
            <a:pPr lvl="1"/>
            <a:r>
              <a:rPr lang="de-DE" dirty="0" smtClean="0"/>
              <a:t>Funktionale Anforderungen und </a:t>
            </a:r>
            <a:r>
              <a:rPr lang="de-DE" dirty="0" err="1" smtClean="0"/>
              <a:t>UseCases</a:t>
            </a:r>
            <a:endParaRPr lang="de-DE" dirty="0"/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Schichten</a:t>
            </a:r>
          </a:p>
          <a:p>
            <a:r>
              <a:rPr lang="de-DE" dirty="0" smtClean="0"/>
              <a:t>Interaktion mit Google</a:t>
            </a:r>
          </a:p>
          <a:p>
            <a:r>
              <a:rPr lang="de-DE" dirty="0" smtClean="0"/>
              <a:t>Anforderungen erfüllt?</a:t>
            </a:r>
          </a:p>
          <a:p>
            <a:r>
              <a:rPr lang="de-DE" dirty="0" smtClean="0"/>
              <a:t>Kurze Vorführung</a:t>
            </a:r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Was war die 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Auto-B-Day ist öffentlich im Internet erreichbar und kann von jedem User, der einen Google-Account hat, benutzt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9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hat einen Google Account</a:t>
            </a:r>
          </a:p>
          <a:p>
            <a:r>
              <a:rPr lang="de-DE" dirty="0" smtClean="0"/>
              <a:t>Sollte Kontakte haben</a:t>
            </a:r>
          </a:p>
          <a:p>
            <a:r>
              <a:rPr lang="de-DE" dirty="0" smtClean="0"/>
              <a:t>Kontakte haben Email-</a:t>
            </a:r>
            <a:r>
              <a:rPr lang="de-DE" dirty="0" smtClean="0"/>
              <a:t>Adresse, Name, Vorname</a:t>
            </a:r>
            <a:endParaRPr lang="de-DE" dirty="0" smtClean="0"/>
          </a:p>
          <a:p>
            <a:r>
              <a:rPr lang="de-DE" dirty="0" smtClean="0"/>
              <a:t>Kontakte sollten ein Geburtsdatum haben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9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" y="1412776"/>
            <a:ext cx="82429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Login</a:t>
            </a:r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1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76064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6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250</Words>
  <Application>Microsoft Macintosh PowerPoint</Application>
  <PresentationFormat>Bildschirmpräsentation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Austin</vt:lpstr>
      <vt:lpstr>Auto-B-Day</vt:lpstr>
      <vt:lpstr>Inhaltsverzeichnis</vt:lpstr>
      <vt:lpstr>Unsere Gruppe</vt:lpstr>
      <vt:lpstr>Was war die Grundidee?</vt:lpstr>
      <vt:lpstr>Umfeld der Anwendung</vt:lpstr>
      <vt:lpstr>Voraussetzungen</vt:lpstr>
      <vt:lpstr>MockUp</vt:lpstr>
      <vt:lpstr>Funktionale Anforderungen</vt:lpstr>
      <vt:lpstr>Use-Cases</vt:lpstr>
      <vt:lpstr>Datenbank</vt:lpstr>
      <vt:lpstr>Schichten</vt:lpstr>
      <vt:lpstr>Interaktion mit Google</vt:lpstr>
      <vt:lpstr>Erfüllte Funktionale Anforderungen?</vt:lpstr>
      <vt:lpstr>Eingesetzte Technologien</vt:lpstr>
      <vt:lpstr>Kurze Vorführung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bla bla</cp:lastModifiedBy>
  <cp:revision>48</cp:revision>
  <dcterms:created xsi:type="dcterms:W3CDTF">2011-11-01T09:45:28Z</dcterms:created>
  <dcterms:modified xsi:type="dcterms:W3CDTF">2012-01-29T12:24:42Z</dcterms:modified>
</cp:coreProperties>
</file>