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368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79B2E80-2F6A-4DA4-B3C0-41493247AAD8}" type="datetimeFigureOut">
              <a:rPr lang="de-DE" smtClean="0"/>
              <a:t>27.11.11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27.11.11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27.11.11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27.11.11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27.11.11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27.11.11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27.11.11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27.11.11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27.11.11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27.11.11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27.11.11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79B2E80-2F6A-4DA4-B3C0-41493247AAD8}" type="datetimeFigureOut">
              <a:rPr lang="de-DE" smtClean="0"/>
              <a:t>27.11.11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Auto-B-Day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</a:t>
            </a:r>
            <a:r>
              <a:rPr lang="de-DE" dirty="0" smtClean="0"/>
              <a:t>rototypische Entwicklung eines Systems zum automatischen Versand von Geburtstagsmails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185551">
            <a:off x="963099" y="2679351"/>
            <a:ext cx="3092951" cy="92333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1000" endA="295" endPos="72000" dist="12700" dir="5400000" sy="-100000" algn="bl" rotWithShape="0"/>
          </a:effectLst>
          <a:scene3d>
            <a:camera prst="perspective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cap="all" dirty="0" smtClean="0">
                <a:ln w="0"/>
                <a:solidFill>
                  <a:srgbClr val="800000">
                    <a:alpha val="84000"/>
                  </a:srgbClr>
                </a:solidFill>
                <a:effectLst/>
              </a:rPr>
              <a:t>Konzept</a:t>
            </a:r>
            <a:endParaRPr lang="de-DE" sz="5400" b="1" cap="all" dirty="0">
              <a:ln w="0"/>
              <a:solidFill>
                <a:srgbClr val="800000">
                  <a:alpha val="84000"/>
                </a:srgb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533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41784"/>
            <a:ext cx="7024744" cy="1143000"/>
          </a:xfrm>
        </p:spPr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Gruppe</a:t>
            </a:r>
          </a:p>
          <a:p>
            <a:r>
              <a:rPr lang="de-DE" dirty="0" smtClean="0"/>
              <a:t>Idee (Wiederholung)</a:t>
            </a:r>
          </a:p>
          <a:p>
            <a:r>
              <a:rPr lang="de-DE" dirty="0" err="1" smtClean="0"/>
              <a:t>MockUp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-Cases</a:t>
            </a:r>
          </a:p>
          <a:p>
            <a:r>
              <a:rPr lang="de-DE" dirty="0" smtClean="0"/>
              <a:t>Datenbank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645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smtClean="0"/>
              <a:t>Unsere 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Tino </a:t>
            </a:r>
            <a:r>
              <a:rPr lang="de-DE" dirty="0" err="1" smtClean="0"/>
              <a:t>Reuschel</a:t>
            </a:r>
            <a:endParaRPr lang="de-DE" dirty="0" smtClean="0"/>
          </a:p>
          <a:p>
            <a:r>
              <a:rPr lang="de-DE" dirty="0" smtClean="0"/>
              <a:t>Michael Koppen</a:t>
            </a:r>
          </a:p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9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smtClean="0"/>
              <a:t>Was ist die Grundidee?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</a:t>
            </a:r>
            <a:r>
              <a:rPr lang="de-DE" dirty="0" smtClean="0"/>
              <a:t>ber den Auto-B-Day seine Google-Kontakte auslesen</a:t>
            </a:r>
          </a:p>
          <a:p>
            <a:r>
              <a:rPr lang="de-DE" dirty="0"/>
              <a:t>A</a:t>
            </a:r>
            <a:r>
              <a:rPr lang="de-DE" dirty="0" smtClean="0"/>
              <a:t>utomatisch </a:t>
            </a:r>
            <a:r>
              <a:rPr lang="de-DE" dirty="0"/>
              <a:t>E</a:t>
            </a:r>
            <a:r>
              <a:rPr lang="de-DE" dirty="0" smtClean="0"/>
              <a:t>mails versenden an die eigenen Kontakte, wenn diese Geburtstag haben</a:t>
            </a:r>
          </a:p>
        </p:txBody>
      </p:sp>
    </p:spTree>
    <p:extLst>
      <p:ext uri="{BB962C8B-B14F-4D97-AF65-F5344CB8AC3E}">
        <p14:creationId xmlns:p14="http://schemas.microsoft.com/office/powerpoint/2010/main" val="317774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err="1" smtClean="0"/>
              <a:t>MockUp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9" y="1412776"/>
            <a:ext cx="824295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36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pic>
        <p:nvPicPr>
          <p:cNvPr id="6" name="Bild 5" descr="autobda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4" r="16938" b="64532"/>
          <a:stretch/>
        </p:blipFill>
        <p:spPr>
          <a:xfrm>
            <a:off x="539552" y="1916832"/>
            <a:ext cx="8236760" cy="31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4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Noch irgendwelche Fragen???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 smtClean="0"/>
          </a:p>
          <a:p>
            <a:r>
              <a:rPr lang="de-DE" dirty="0" smtClean="0"/>
              <a:t>Michael Koppen</a:t>
            </a:r>
          </a:p>
          <a:p>
            <a:r>
              <a:rPr lang="de-DE" dirty="0" smtClean="0"/>
              <a:t>Tino </a:t>
            </a:r>
            <a:r>
              <a:rPr lang="de-DE" dirty="0" err="1" smtClean="0"/>
              <a:t>Reuschel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000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81</Words>
  <Application>Microsoft Macintosh PowerPoint</Application>
  <PresentationFormat>Bildschirmpräsentation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Austin</vt:lpstr>
      <vt:lpstr>Auto-B-Day</vt:lpstr>
      <vt:lpstr>Inhaltsverzeichnis</vt:lpstr>
      <vt:lpstr>Unsere Gruppe</vt:lpstr>
      <vt:lpstr>Was ist die Grundidee?</vt:lpstr>
      <vt:lpstr>MockUp</vt:lpstr>
      <vt:lpstr>Use-Cases</vt:lpstr>
      <vt:lpstr>Datenbank</vt:lpstr>
      <vt:lpstr>Noch irgendwelche Fragen???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Auto-B-Day</dc:title>
  <dc:creator>Customer</dc:creator>
  <cp:lastModifiedBy>bla bla</cp:lastModifiedBy>
  <cp:revision>30</cp:revision>
  <dcterms:created xsi:type="dcterms:W3CDTF">2011-11-01T09:45:28Z</dcterms:created>
  <dcterms:modified xsi:type="dcterms:W3CDTF">2011-11-27T14:15:55Z</dcterms:modified>
</cp:coreProperties>
</file>