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0160000" cy="7620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97" autoAdjust="0"/>
    <p:restoredTop sz="90929"/>
  </p:normalViewPr>
  <p:slideViewPr>
    <p:cSldViewPr>
      <p:cViewPr>
        <p:scale>
          <a:sx n="81" d="100"/>
          <a:sy n="81" d="100"/>
        </p:scale>
        <p:origin x="-70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5182386"/>
            <a:ext cx="1016787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extLst/>
          </a:lstStyle>
          <a:p>
            <a:pPr algn="ctr" eaLnBrk="1" latinLnBrk="0" hangingPunct="1"/>
            <a:endParaRPr kumimoji="0" lang="en-US"/>
          </a:p>
        </p:txBody>
      </p:sp>
      <p:sp>
        <p:nvSpPr>
          <p:cNvPr id="9" name="Titel 8"/>
          <p:cNvSpPr>
            <a:spLocks noGrp="1"/>
          </p:cNvSpPr>
          <p:nvPr>
            <p:ph type="ctrTitle"/>
          </p:nvPr>
        </p:nvSpPr>
        <p:spPr>
          <a:xfrm>
            <a:off x="762000" y="1947335"/>
            <a:ext cx="8636000" cy="2033068"/>
          </a:xfrm>
        </p:spPr>
        <p:txBody>
          <a:bodyPr vert="horz" anchor="b">
            <a:normAutofit/>
            <a:scene3d>
              <a:camera prst="orthographicFront"/>
              <a:lightRig rig="soft" dir="t"/>
            </a:scene3d>
            <a:sp3d prstMaterial="softEdge">
              <a:bevelT w="25400" h="25400"/>
            </a:sp3d>
          </a:bodyPr>
          <a:lstStyle>
            <a:lvl1pPr algn="r">
              <a:defRPr sz="53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762000" y="4012897"/>
            <a:ext cx="8636000" cy="1333004"/>
          </a:xfrm>
        </p:spPr>
        <p:txBody>
          <a:bodyPr lIns="50799" rIns="50799"/>
          <a:lstStyle>
            <a:lvl1pPr marL="0" marR="71119" indent="0" algn="r">
              <a:buNone/>
              <a:defRPr>
                <a:solidFill>
                  <a:schemeClr val="tx2"/>
                </a:solidFill>
              </a:defRPr>
            </a:lvl1pPr>
            <a:lvl2pPr marL="507995" indent="0" algn="ctr">
              <a:buNone/>
            </a:lvl2pPr>
            <a:lvl3pPr marL="1015990" indent="0" algn="ctr">
              <a:buNone/>
            </a:lvl3pPr>
            <a:lvl4pPr marL="1523985" indent="0" algn="ctr">
              <a:buNone/>
            </a:lvl4pPr>
            <a:lvl5pPr marL="2031980" indent="0" algn="ctr">
              <a:buNone/>
            </a:lvl5pPr>
            <a:lvl6pPr marL="2539975" indent="0" algn="ctr">
              <a:buNone/>
            </a:lvl6pPr>
            <a:lvl7pPr marL="3047970" indent="0" algn="ctr">
              <a:buNone/>
            </a:lvl7pPr>
            <a:lvl8pPr marL="3555964" indent="0" algn="ctr">
              <a:buNone/>
            </a:lvl8pPr>
            <a:lvl9pPr marL="4063959"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4183" y="5503333"/>
            <a:ext cx="10164183" cy="2124542"/>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endParaRPr lang="en-US"/>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3AE208E4-9E8A-4A0A-9950-8CB5FFDE961E}"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508000" y="1645922"/>
            <a:ext cx="9144000" cy="4873412"/>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endParaRPr lang="en-US"/>
          </a:p>
        </p:txBody>
      </p:sp>
      <p:sp>
        <p:nvSpPr>
          <p:cNvPr id="5" name="Fußzeilenplatzhalter 4"/>
          <p:cNvSpPr>
            <a:spLocks noGrp="1"/>
          </p:cNvSpPr>
          <p:nvPr>
            <p:ph type="ftr" sz="quarter" idx="11"/>
          </p:nvPr>
        </p:nvSpPr>
        <p:spPr/>
        <p:txBody>
          <a:bodyPr/>
          <a:lstStyle>
            <a:extLst/>
          </a:lstStyle>
          <a:p>
            <a:endParaRPr lang="en-US"/>
          </a:p>
        </p:txBody>
      </p:sp>
      <p:sp>
        <p:nvSpPr>
          <p:cNvPr id="6" name="Foliennummernplatzhalter 5"/>
          <p:cNvSpPr>
            <a:spLocks noGrp="1"/>
          </p:cNvSpPr>
          <p:nvPr>
            <p:ph type="sldNum" sz="quarter" idx="12"/>
          </p:nvPr>
        </p:nvSpPr>
        <p:spPr/>
        <p:txBody>
          <a:bodyPr/>
          <a:lstStyle>
            <a:extLst/>
          </a:lstStyle>
          <a:p>
            <a:fld id="{E219E18F-1E55-4E8F-958F-3126AEF89E84}"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604459" y="305156"/>
            <a:ext cx="1974967" cy="6214179"/>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508000" y="305157"/>
            <a:ext cx="7027333" cy="6214178"/>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endParaRPr lang="en-US"/>
          </a:p>
        </p:txBody>
      </p:sp>
      <p:sp>
        <p:nvSpPr>
          <p:cNvPr id="5" name="Fußzeilenplatzhalter 4"/>
          <p:cNvSpPr>
            <a:spLocks noGrp="1"/>
          </p:cNvSpPr>
          <p:nvPr>
            <p:ph type="ftr" sz="quarter" idx="11"/>
          </p:nvPr>
        </p:nvSpPr>
        <p:spPr/>
        <p:txBody>
          <a:bodyPr/>
          <a:lstStyle>
            <a:extLst/>
          </a:lstStyle>
          <a:p>
            <a:endParaRPr lang="en-US"/>
          </a:p>
        </p:txBody>
      </p:sp>
      <p:sp>
        <p:nvSpPr>
          <p:cNvPr id="6" name="Foliennummernplatzhalter 5"/>
          <p:cNvSpPr>
            <a:spLocks noGrp="1"/>
          </p:cNvSpPr>
          <p:nvPr>
            <p:ph type="sldNum" sz="quarter" idx="12"/>
          </p:nvPr>
        </p:nvSpPr>
        <p:spPr/>
        <p:txBody>
          <a:bodyPr/>
          <a:lstStyle>
            <a:extLst/>
          </a:lstStyle>
          <a:p>
            <a:fld id="{2AB8CAC9-C283-4620-964B-20DFD9D28743}"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endParaRPr lang="en-US"/>
          </a:p>
        </p:txBody>
      </p:sp>
      <p:sp>
        <p:nvSpPr>
          <p:cNvPr id="5" name="Fußzeilenplatzhalter 4"/>
          <p:cNvSpPr>
            <a:spLocks noGrp="1"/>
          </p:cNvSpPr>
          <p:nvPr>
            <p:ph type="ftr" sz="quarter" idx="11"/>
          </p:nvPr>
        </p:nvSpPr>
        <p:spPr/>
        <p:txBody>
          <a:bodyPr/>
          <a:lstStyle>
            <a:extLst/>
          </a:lstStyle>
          <a:p>
            <a:endParaRPr lang="en-US"/>
          </a:p>
        </p:txBody>
      </p:sp>
      <p:sp>
        <p:nvSpPr>
          <p:cNvPr id="6" name="Foliennummernplatzhalter 5"/>
          <p:cNvSpPr>
            <a:spLocks noGrp="1"/>
          </p:cNvSpPr>
          <p:nvPr>
            <p:ph type="sldNum" sz="quarter" idx="12"/>
          </p:nvPr>
        </p:nvSpPr>
        <p:spPr/>
        <p:txBody>
          <a:bodyPr/>
          <a:lstStyle>
            <a:extLst/>
          </a:lstStyle>
          <a:p>
            <a:fld id="{4CEC57C2-533F-48AD-AB34-047E9CE04208}" type="slidenum">
              <a:rPr lang="en-US" smtClean="0"/>
              <a:pPr/>
              <a:t>‹Nr.›</a:t>
            </a:fld>
            <a:endParaRPr lang="en-US"/>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802640" y="1177458"/>
            <a:ext cx="8636000" cy="2032000"/>
          </a:xfrm>
        </p:spPr>
        <p:txBody>
          <a:bodyPr vert="horz" anchor="b">
            <a:normAutofit/>
            <a:scene3d>
              <a:camera prst="orthographicFront"/>
              <a:lightRig rig="soft" dir="t"/>
            </a:scene3d>
            <a:sp3d prstMaterial="softEdge">
              <a:bevelT w="25400" h="25400"/>
            </a:sp3d>
          </a:bodyPr>
          <a:lstStyle>
            <a:lvl1pPr algn="r">
              <a:buNone/>
              <a:defRPr sz="53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358570" y="3257458"/>
            <a:ext cx="5080000" cy="1616542"/>
          </a:xfrm>
        </p:spPr>
        <p:txBody>
          <a:bodyPr lIns="101599" rIns="101599" anchor="t"/>
          <a:lstStyle>
            <a:lvl1pPr marL="0" indent="0" algn="l">
              <a:buNone/>
              <a:defRPr sz="26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extLst/>
          </a:lstStyle>
          <a:p>
            <a:endParaRPr lang="en-US"/>
          </a:p>
        </p:txBody>
      </p:sp>
      <p:sp>
        <p:nvSpPr>
          <p:cNvPr id="5" name="Fußzeilenplatzhalter 4"/>
          <p:cNvSpPr>
            <a:spLocks noGrp="1"/>
          </p:cNvSpPr>
          <p:nvPr>
            <p:ph type="ftr" sz="quarter" idx="11"/>
          </p:nvPr>
        </p:nvSpPr>
        <p:spPr/>
        <p:txBody>
          <a:bodyPr/>
          <a:lstStyle>
            <a:extLst/>
          </a:lstStyle>
          <a:p>
            <a:endParaRPr lang="en-US"/>
          </a:p>
        </p:txBody>
      </p:sp>
      <p:sp>
        <p:nvSpPr>
          <p:cNvPr id="6" name="Foliennummernplatzhalter 5"/>
          <p:cNvSpPr>
            <a:spLocks noGrp="1"/>
          </p:cNvSpPr>
          <p:nvPr>
            <p:ph type="sldNum" sz="quarter" idx="12"/>
          </p:nvPr>
        </p:nvSpPr>
        <p:spPr/>
        <p:txBody>
          <a:bodyPr/>
          <a:lstStyle>
            <a:extLst/>
          </a:lstStyle>
          <a:p>
            <a:fld id="{E4861801-A0E0-4A9B-A0E7-5EFF9B7E9B76}" type="slidenum">
              <a:rPr lang="en-US" smtClean="0"/>
              <a:pPr/>
              <a:t>‹Nr.›</a:t>
            </a:fld>
            <a:endParaRPr lang="en-US"/>
          </a:p>
        </p:txBody>
      </p:sp>
      <p:sp>
        <p:nvSpPr>
          <p:cNvPr id="7" name="Eingekerbter Richtungspfeil 6"/>
          <p:cNvSpPr/>
          <p:nvPr/>
        </p:nvSpPr>
        <p:spPr>
          <a:xfrm>
            <a:off x="4040756" y="3339413"/>
            <a:ext cx="203200" cy="2540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1599" tIns="50799" rIns="101599" bIns="50799" anchor="ctr"/>
          <a:lstStyle>
            <a:extLst/>
          </a:lstStyle>
          <a:p>
            <a:pPr algn="l" eaLnBrk="1" latinLnBrk="0" hangingPunct="1"/>
            <a:endParaRPr kumimoji="0" lang="en-US"/>
          </a:p>
        </p:txBody>
      </p:sp>
      <p:sp>
        <p:nvSpPr>
          <p:cNvPr id="8" name="Eingekerbter Richtungspfeil 7"/>
          <p:cNvSpPr/>
          <p:nvPr/>
        </p:nvSpPr>
        <p:spPr>
          <a:xfrm>
            <a:off x="3833627" y="3339413"/>
            <a:ext cx="203200" cy="2540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1599" tIns="50799" rIns="101599" bIns="50799"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08000" y="1645920"/>
            <a:ext cx="4487333" cy="5028848"/>
          </a:xfrm>
        </p:spPr>
        <p:txBody>
          <a:bodyPr/>
          <a:lstStyle>
            <a:lvl1pPr>
              <a:defRPr sz="3100"/>
            </a:lvl1pPr>
            <a:lvl2pPr>
              <a:defRPr sz="2700"/>
            </a:lvl2pPr>
            <a:lvl3pPr>
              <a:defRPr sz="2200"/>
            </a:lvl3pPr>
            <a:lvl4pPr>
              <a:defRPr sz="2000"/>
            </a:lvl4pPr>
            <a:lvl5pPr>
              <a:defRPr sz="20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5164667" y="1645920"/>
            <a:ext cx="4487333" cy="5028848"/>
          </a:xfrm>
        </p:spPr>
        <p:txBody>
          <a:bodyPr/>
          <a:lstStyle>
            <a:lvl1pPr>
              <a:defRPr sz="3100"/>
            </a:lvl1pPr>
            <a:lvl2pPr>
              <a:defRPr sz="2700"/>
            </a:lvl2pPr>
            <a:lvl3pPr>
              <a:defRPr sz="2200"/>
            </a:lvl3pPr>
            <a:lvl4pPr>
              <a:defRPr sz="2000"/>
            </a:lvl4pPr>
            <a:lvl5pPr>
              <a:defRPr sz="20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endParaRPr lang="en-US"/>
          </a:p>
        </p:txBody>
      </p:sp>
      <p:sp>
        <p:nvSpPr>
          <p:cNvPr id="6" name="Fußzeilenplatzhalter 5"/>
          <p:cNvSpPr>
            <a:spLocks noGrp="1"/>
          </p:cNvSpPr>
          <p:nvPr>
            <p:ph type="ftr" sz="quarter" idx="11"/>
          </p:nvPr>
        </p:nvSpPr>
        <p:spPr/>
        <p:txBody>
          <a:bodyPr/>
          <a:lstStyle>
            <a:extLst/>
          </a:lstStyle>
          <a:p>
            <a:endParaRPr lang="en-US"/>
          </a:p>
        </p:txBody>
      </p:sp>
      <p:sp>
        <p:nvSpPr>
          <p:cNvPr id="7" name="Foliennummernplatzhalter 6"/>
          <p:cNvSpPr>
            <a:spLocks noGrp="1"/>
          </p:cNvSpPr>
          <p:nvPr>
            <p:ph type="sldNum" sz="quarter" idx="12"/>
          </p:nvPr>
        </p:nvSpPr>
        <p:spPr/>
        <p:txBody>
          <a:bodyPr/>
          <a:lstStyle>
            <a:extLst/>
          </a:lstStyle>
          <a:p>
            <a:fld id="{7AABAD02-9CE1-4A4B-9C86-19E0E5C68D7A}" type="slidenum">
              <a:rPr lang="en-US" smtClean="0"/>
              <a:pPr/>
              <a:t>‹Nr.›</a:t>
            </a:fld>
            <a:endParaRPr lang="en-US"/>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508000" y="303389"/>
            <a:ext cx="9144000" cy="1270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508000" y="6011333"/>
            <a:ext cx="4489098" cy="846667"/>
          </a:xfrm>
          <a:solidFill>
            <a:schemeClr val="accent1"/>
          </a:solidFill>
          <a:ln w="9652">
            <a:solidFill>
              <a:schemeClr val="accent1"/>
            </a:solidFill>
            <a:miter lim="800000"/>
          </a:ln>
        </p:spPr>
        <p:txBody>
          <a:bodyPr lIns="203198" anchor="ctr"/>
          <a:lstStyle>
            <a:lvl1pPr marL="0" indent="0">
              <a:buNone/>
              <a:defRPr sz="27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5161141" y="6011333"/>
            <a:ext cx="4490861" cy="846667"/>
          </a:xfrm>
          <a:solidFill>
            <a:schemeClr val="accent1"/>
          </a:solidFill>
          <a:ln w="9652">
            <a:solidFill>
              <a:schemeClr val="accent1"/>
            </a:solidFill>
            <a:miter lim="800000"/>
          </a:ln>
        </p:spPr>
        <p:txBody>
          <a:bodyPr lIns="203198" anchor="ctr"/>
          <a:lstStyle>
            <a:lvl1pPr marL="0" indent="0">
              <a:buNone/>
              <a:defRPr sz="27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508000" y="1604772"/>
            <a:ext cx="4489098" cy="4379737"/>
          </a:xfrm>
          <a:ln>
            <a:noFill/>
            <a:prstDash val="sysDash"/>
            <a:miter lim="800000"/>
          </a:ln>
        </p:spPr>
        <p:txBody>
          <a:bodyPr/>
          <a:lstStyle>
            <a:lvl1pPr>
              <a:defRPr sz="2700"/>
            </a:lvl1pPr>
            <a:lvl2pPr>
              <a:defRPr sz="22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5161140" y="1604772"/>
            <a:ext cx="4490861" cy="4379737"/>
          </a:xfrm>
          <a:ln>
            <a:noFill/>
            <a:prstDash val="sysDash"/>
            <a:miter lim="800000"/>
          </a:ln>
        </p:spPr>
        <p:txBody>
          <a:bodyPr/>
          <a:lstStyle>
            <a:lvl1pPr>
              <a:spcBef>
                <a:spcPts val="0"/>
              </a:spcBef>
              <a:defRPr sz="2700"/>
            </a:lvl1pPr>
            <a:lvl2pPr>
              <a:defRPr sz="22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endParaRPr lang="en-US"/>
          </a:p>
        </p:txBody>
      </p:sp>
      <p:sp>
        <p:nvSpPr>
          <p:cNvPr id="8" name="Fußzeilenplatzhalter 7"/>
          <p:cNvSpPr>
            <a:spLocks noGrp="1"/>
          </p:cNvSpPr>
          <p:nvPr>
            <p:ph type="ftr" sz="quarter" idx="11"/>
          </p:nvPr>
        </p:nvSpPr>
        <p:spPr/>
        <p:txBody>
          <a:bodyPr/>
          <a:lstStyle>
            <a:extLst/>
          </a:lstStyle>
          <a:p>
            <a:endParaRPr lang="en-US"/>
          </a:p>
        </p:txBody>
      </p:sp>
      <p:sp>
        <p:nvSpPr>
          <p:cNvPr id="9" name="Foliennummernplatzhalter 8"/>
          <p:cNvSpPr>
            <a:spLocks noGrp="1"/>
          </p:cNvSpPr>
          <p:nvPr>
            <p:ph type="sldNum" sz="quarter" idx="12"/>
          </p:nvPr>
        </p:nvSpPr>
        <p:spPr/>
        <p:txBody>
          <a:bodyPr/>
          <a:lstStyle>
            <a:extLst/>
          </a:lstStyle>
          <a:p>
            <a:fld id="{D58F961D-CBD8-4859-98C6-0342F360AFA6}" type="slidenum">
              <a:rPr lang="en-US" smtClean="0"/>
              <a:pPr/>
              <a:t>‹Nr.›</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endParaRPr lang="en-US"/>
          </a:p>
        </p:txBody>
      </p:sp>
      <p:sp>
        <p:nvSpPr>
          <p:cNvPr id="4" name="Fußzeilenplatzhalter 3"/>
          <p:cNvSpPr>
            <a:spLocks noGrp="1"/>
          </p:cNvSpPr>
          <p:nvPr>
            <p:ph type="ftr" sz="quarter" idx="11"/>
          </p:nvPr>
        </p:nvSpPr>
        <p:spPr/>
        <p:txBody>
          <a:bodyPr/>
          <a:lstStyle>
            <a:extLst/>
          </a:lstStyle>
          <a:p>
            <a:endParaRPr lang="en-US"/>
          </a:p>
        </p:txBody>
      </p:sp>
      <p:sp>
        <p:nvSpPr>
          <p:cNvPr id="5" name="Foliennummernplatzhalter 4"/>
          <p:cNvSpPr>
            <a:spLocks noGrp="1"/>
          </p:cNvSpPr>
          <p:nvPr>
            <p:ph type="sldNum" sz="quarter" idx="12"/>
          </p:nvPr>
        </p:nvSpPr>
        <p:spPr/>
        <p:txBody>
          <a:bodyPr/>
          <a:lstStyle>
            <a:extLst/>
          </a:lstStyle>
          <a:p>
            <a:fld id="{2DFFDCF9-50DC-4731-9A95-9AC847B8C0AE}" type="slidenum">
              <a:rPr lang="en-US" smtClean="0"/>
              <a:pPr/>
              <a:t>‹Nr.›</a:t>
            </a:fld>
            <a:endParaRPr lang="en-US"/>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endParaRPr lang="en-US"/>
          </a:p>
        </p:txBody>
      </p:sp>
      <p:sp>
        <p:nvSpPr>
          <p:cNvPr id="3" name="Fußzeilenplatzhalter 2"/>
          <p:cNvSpPr>
            <a:spLocks noGrp="1"/>
          </p:cNvSpPr>
          <p:nvPr>
            <p:ph type="ftr" sz="quarter" idx="11"/>
          </p:nvPr>
        </p:nvSpPr>
        <p:spPr/>
        <p:txBody>
          <a:bodyPr/>
          <a:lstStyle>
            <a:extLst/>
          </a:lstStyle>
          <a:p>
            <a:endParaRPr lang="en-US"/>
          </a:p>
        </p:txBody>
      </p:sp>
      <p:sp>
        <p:nvSpPr>
          <p:cNvPr id="4" name="Foliennummernplatzhalter 3"/>
          <p:cNvSpPr>
            <a:spLocks noGrp="1"/>
          </p:cNvSpPr>
          <p:nvPr>
            <p:ph type="sldNum" sz="quarter" idx="12"/>
          </p:nvPr>
        </p:nvSpPr>
        <p:spPr/>
        <p:txBody>
          <a:bodyPr/>
          <a:lstStyle>
            <a:extLst/>
          </a:lstStyle>
          <a:p>
            <a:fld id="{1A7F9647-5CC6-438F-B1CF-9900594BDBE8}"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016000" y="5418667"/>
            <a:ext cx="8313084" cy="508000"/>
          </a:xfrm>
        </p:spPr>
        <p:txBody>
          <a:bodyPr vert="horz" anchor="t">
            <a:noAutofit/>
            <a:sp3d prstMaterial="softEdge">
              <a:bevelT w="0" h="0"/>
            </a:sp3d>
          </a:bodyPr>
          <a:lstStyle>
            <a:lvl1pPr algn="r">
              <a:buNone/>
              <a:defRPr sz="28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910667" y="5950113"/>
            <a:ext cx="4416213" cy="1016000"/>
          </a:xfrm>
        </p:spPr>
        <p:txBody>
          <a:bodyPr/>
          <a:lstStyle>
            <a:lvl1pPr marL="0" indent="0" algn="r">
              <a:buNone/>
              <a:defRPr sz="1800"/>
            </a:lvl1pPr>
            <a:lvl2pPr>
              <a:buNone/>
              <a:defRPr sz="1300"/>
            </a:lvl2pPr>
            <a:lvl3pPr>
              <a:buNone/>
              <a:defRPr sz="1100"/>
            </a:lvl3pPr>
            <a:lvl4pPr>
              <a:buNone/>
              <a:defRPr sz="1000"/>
            </a:lvl4pPr>
            <a:lvl5pPr>
              <a:buNone/>
              <a:defRPr sz="1000"/>
            </a:lvl5pPr>
            <a:extLst/>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016000" y="304800"/>
            <a:ext cx="8310880" cy="5080000"/>
          </a:xfrm>
        </p:spPr>
        <p:txBody>
          <a:bodyPr/>
          <a:lstStyle>
            <a:lvl1pPr>
              <a:defRPr sz="3600"/>
            </a:lvl1pPr>
            <a:lvl2pPr>
              <a:defRPr sz="3100"/>
            </a:lvl2pPr>
            <a:lvl3pPr>
              <a:defRPr sz="2700"/>
            </a:lvl3pPr>
            <a:lvl4pPr>
              <a:defRPr sz="2200"/>
            </a:lvl4pPr>
            <a:lvl5pPr>
              <a:defRPr sz="22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7474480" y="7119938"/>
            <a:ext cx="2133600" cy="406400"/>
          </a:xfrm>
        </p:spPr>
        <p:txBody>
          <a:bodyPr/>
          <a:lstStyle>
            <a:extLst/>
          </a:lstStyle>
          <a:p>
            <a:endParaRPr lang="en-US"/>
          </a:p>
        </p:txBody>
      </p:sp>
      <p:sp>
        <p:nvSpPr>
          <p:cNvPr id="6" name="Fußzeilenplatzhalter 5"/>
          <p:cNvSpPr>
            <a:spLocks noGrp="1"/>
          </p:cNvSpPr>
          <p:nvPr>
            <p:ph type="ftr" sz="quarter" idx="11"/>
          </p:nvPr>
        </p:nvSpPr>
        <p:spPr/>
        <p:txBody>
          <a:bodyPr/>
          <a:lstStyle>
            <a:extLst/>
          </a:lstStyle>
          <a:p>
            <a:endParaRPr lang="en-US"/>
          </a:p>
        </p:txBody>
      </p:sp>
      <p:sp>
        <p:nvSpPr>
          <p:cNvPr id="7" name="Foliennummernplatzhalter 6"/>
          <p:cNvSpPr>
            <a:spLocks noGrp="1"/>
          </p:cNvSpPr>
          <p:nvPr>
            <p:ph type="sldNum" sz="quarter" idx="12"/>
          </p:nvPr>
        </p:nvSpPr>
        <p:spPr/>
        <p:txBody>
          <a:bodyPr/>
          <a:lstStyle>
            <a:extLst/>
          </a:lstStyle>
          <a:p>
            <a:fld id="{8DA3AB08-03BA-4EA0-8245-2EB99D804C4B}" type="slidenum">
              <a:rPr lang="en-US" smtClean="0"/>
              <a:pPr/>
              <a:t>‹Nr.›</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268035" y="6048224"/>
            <a:ext cx="7958667" cy="720258"/>
          </a:xfrm>
          <a:noFill/>
        </p:spPr>
        <p:txBody>
          <a:bodyPr lIns="101599" tIns="0" rIns="101599" anchor="t"/>
          <a:lstStyle>
            <a:lvl1pPr marL="0" marR="20320" indent="0" algn="r">
              <a:buNone/>
              <a:defRPr sz="1600"/>
            </a:lvl1pPr>
            <a:lvl2pPr>
              <a:defRPr sz="1300"/>
            </a:lvl2pPr>
            <a:lvl3pPr>
              <a:defRPr sz="1100"/>
            </a:lvl3pPr>
            <a:lvl4pPr>
              <a:defRPr sz="1000"/>
            </a:lvl4pPr>
            <a:lvl5pPr>
              <a:defRPr sz="1000"/>
            </a:lvl5pPr>
            <a:extLst/>
          </a:lstStyle>
          <a:p>
            <a:pPr lvl="0" eaLnBrk="1" latinLnBrk="0" hangingPunct="1"/>
            <a:r>
              <a:rPr kumimoji="0" lang="de-DE" smtClean="0"/>
              <a:t>Textmasterformat bearbeiten</a:t>
            </a:r>
          </a:p>
        </p:txBody>
      </p:sp>
      <p:sp>
        <p:nvSpPr>
          <p:cNvPr id="3" name="Bildplatzhalter 2"/>
          <p:cNvSpPr>
            <a:spLocks noGrp="1"/>
          </p:cNvSpPr>
          <p:nvPr>
            <p:ph type="pic" idx="1"/>
          </p:nvPr>
        </p:nvSpPr>
        <p:spPr>
          <a:xfrm>
            <a:off x="254000" y="211076"/>
            <a:ext cx="9652000" cy="487680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600"/>
            </a:lvl1pPr>
            <a:extLst/>
          </a:lstStyle>
          <a:p>
            <a:r>
              <a:rPr kumimoji="0" lang="de-DE"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endParaRPr lang="en-US"/>
          </a:p>
        </p:txBody>
      </p:sp>
      <p:sp>
        <p:nvSpPr>
          <p:cNvPr id="6" name="Fußzeilenplatzhalter 5"/>
          <p:cNvSpPr>
            <a:spLocks noGrp="1"/>
          </p:cNvSpPr>
          <p:nvPr>
            <p:ph type="ftr" sz="quarter" idx="11"/>
          </p:nvPr>
        </p:nvSpPr>
        <p:spPr>
          <a:xfrm>
            <a:off x="4866747" y="7119939"/>
            <a:ext cx="2611868" cy="405694"/>
          </a:xfrm>
        </p:spPr>
        <p:txBody>
          <a:bodyPr/>
          <a:lstStyle>
            <a:lvl1pPr>
              <a:defRPr>
                <a:solidFill>
                  <a:schemeClr val="tx1"/>
                </a:solidFill>
              </a:defRPr>
            </a:lvl1pPr>
            <a:extLst/>
          </a:lstStyle>
          <a:p>
            <a:endParaRPr lang="en-US"/>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0282DB75-DAAB-462B-853B-3C811B47B7ED}" type="slidenum">
              <a:rPr lang="en-US" smtClean="0"/>
              <a:pPr/>
              <a:t>‹Nr.›</a:t>
            </a:fld>
            <a:endParaRPr lang="en-US"/>
          </a:p>
        </p:txBody>
      </p:sp>
      <p:sp>
        <p:nvSpPr>
          <p:cNvPr id="2" name="Titel 1"/>
          <p:cNvSpPr>
            <a:spLocks noGrp="1"/>
          </p:cNvSpPr>
          <p:nvPr>
            <p:ph type="title"/>
          </p:nvPr>
        </p:nvSpPr>
        <p:spPr>
          <a:xfrm>
            <a:off x="254000" y="5405691"/>
            <a:ext cx="8972702" cy="625191"/>
          </a:xfrm>
          <a:noFill/>
        </p:spPr>
        <p:txBody>
          <a:bodyPr anchor="t">
            <a:sp3d prstMaterial="softEdge"/>
          </a:bodyPr>
          <a:lstStyle>
            <a:lvl1pPr marR="0" algn="r">
              <a:buNone/>
              <a:defRPr sz="33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554748" y="6605484"/>
            <a:ext cx="5489582" cy="102341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1599" tIns="50799" rIns="101599" bIns="50799" anchor="t" compatLnSpc="1"/>
          <a:lstStyle>
            <a:extLst/>
          </a:lstStyle>
          <a:p>
            <a:endParaRPr kumimoji="0" lang="en-US"/>
          </a:p>
        </p:txBody>
      </p:sp>
      <p:sp>
        <p:nvSpPr>
          <p:cNvPr id="9" name="Freihandform 8"/>
          <p:cNvSpPr>
            <a:spLocks/>
          </p:cNvSpPr>
          <p:nvPr/>
        </p:nvSpPr>
        <p:spPr bwMode="auto">
          <a:xfrm>
            <a:off x="539686" y="6598901"/>
            <a:ext cx="4100501" cy="103716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1599" tIns="50799" rIns="101599" bIns="50799" anchor="t" compatLnSpc="1"/>
          <a:lstStyle>
            <a:extLst/>
          </a:lstStyle>
          <a:p>
            <a:endParaRPr kumimoji="0" lang="en-US"/>
          </a:p>
        </p:txBody>
      </p:sp>
      <p:sp>
        <p:nvSpPr>
          <p:cNvPr id="10" name="Rechtwinkliges Dreieck 9"/>
          <p:cNvSpPr>
            <a:spLocks/>
          </p:cNvSpPr>
          <p:nvPr/>
        </p:nvSpPr>
        <p:spPr bwMode="auto">
          <a:xfrm>
            <a:off x="-6713" y="6434726"/>
            <a:ext cx="3780349" cy="1200964"/>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1599" tIns="50799" rIns="101599" bIns="50799" anchor="ctr" compatLnSpc="1"/>
          <a:lstStyle>
            <a:extLst/>
          </a:lstStyle>
          <a:p>
            <a:pPr algn="ctr" eaLnBrk="1" latinLnBrk="0" hangingPunct="1"/>
            <a:endParaRPr kumimoji="0" lang="en-US"/>
          </a:p>
        </p:txBody>
      </p:sp>
      <p:cxnSp>
        <p:nvCxnSpPr>
          <p:cNvPr id="11" name="Gerade Verbindung 10"/>
          <p:cNvCxnSpPr/>
          <p:nvPr/>
        </p:nvCxnSpPr>
        <p:spPr>
          <a:xfrm>
            <a:off x="-10263" y="6430821"/>
            <a:ext cx="3783899" cy="1204870"/>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9626791" y="5542711"/>
            <a:ext cx="203200" cy="2540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1599" tIns="50799" rIns="101599" bIns="50799" anchor="ctr"/>
          <a:lstStyle>
            <a:extLst/>
          </a:lstStyle>
          <a:p>
            <a:pPr algn="l" eaLnBrk="1" latinLnBrk="0" hangingPunct="1"/>
            <a:endParaRPr kumimoji="0" lang="en-US"/>
          </a:p>
        </p:txBody>
      </p:sp>
      <p:sp>
        <p:nvSpPr>
          <p:cNvPr id="13" name="Eingekerbter Richtungspfeil 12"/>
          <p:cNvSpPr/>
          <p:nvPr/>
        </p:nvSpPr>
        <p:spPr>
          <a:xfrm>
            <a:off x="9419662" y="5542711"/>
            <a:ext cx="203200" cy="2540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1599" tIns="50799" rIns="101599" bIns="50799"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554748" y="6605484"/>
            <a:ext cx="5489582" cy="102341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1599" tIns="50799" rIns="101599" bIns="50799" anchor="t" compatLnSpc="1"/>
          <a:lstStyle>
            <a:extLst/>
          </a:lstStyle>
          <a:p>
            <a:endParaRPr kumimoji="0" lang="en-US"/>
          </a:p>
        </p:txBody>
      </p:sp>
      <p:sp>
        <p:nvSpPr>
          <p:cNvPr id="12" name="Freihandform 11"/>
          <p:cNvSpPr>
            <a:spLocks/>
          </p:cNvSpPr>
          <p:nvPr/>
        </p:nvSpPr>
        <p:spPr bwMode="auto">
          <a:xfrm>
            <a:off x="539686" y="6598901"/>
            <a:ext cx="4100501" cy="103716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1599" tIns="50799" rIns="101599" bIns="50799" anchor="t" compatLnSpc="1"/>
          <a:lstStyle>
            <a:extLst/>
          </a:lstStyle>
          <a:p>
            <a:endParaRPr kumimoji="0" lang="en-US"/>
          </a:p>
        </p:txBody>
      </p:sp>
      <p:sp>
        <p:nvSpPr>
          <p:cNvPr id="14" name="Rechtwinkliges Dreieck 13"/>
          <p:cNvSpPr>
            <a:spLocks/>
          </p:cNvSpPr>
          <p:nvPr/>
        </p:nvSpPr>
        <p:spPr bwMode="auto">
          <a:xfrm>
            <a:off x="-6713" y="6434726"/>
            <a:ext cx="3780349" cy="1200964"/>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1599" tIns="50799" rIns="101599" bIns="50799" anchor="ctr" compatLnSpc="1"/>
          <a:lstStyle>
            <a:extLst/>
          </a:lstStyle>
          <a:p>
            <a:pPr algn="ctr" eaLnBrk="1" latinLnBrk="0" hangingPunct="1"/>
            <a:endParaRPr kumimoji="0" lang="en-US"/>
          </a:p>
        </p:txBody>
      </p:sp>
      <p:cxnSp>
        <p:nvCxnSpPr>
          <p:cNvPr id="15" name="Gerade Verbindung 14"/>
          <p:cNvCxnSpPr/>
          <p:nvPr/>
        </p:nvCxnSpPr>
        <p:spPr>
          <a:xfrm>
            <a:off x="-10263" y="6430821"/>
            <a:ext cx="3783899" cy="1204870"/>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508000" y="305153"/>
            <a:ext cx="9144000" cy="1270000"/>
          </a:xfrm>
          <a:prstGeom prst="rect">
            <a:avLst/>
          </a:prstGeom>
        </p:spPr>
        <p:txBody>
          <a:bodyPr vert="horz" lIns="101599" tIns="50799" rIns="101599" bIns="50799"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508000" y="1645920"/>
            <a:ext cx="9144000" cy="5028848"/>
          </a:xfrm>
          <a:prstGeom prst="rect">
            <a:avLst/>
          </a:prstGeom>
        </p:spPr>
        <p:txBody>
          <a:bodyPr vert="horz" lIns="101599" tIns="50799" rIns="101599" bIns="50799">
            <a:normAutofit/>
          </a:bodyPr>
          <a:lstStyle>
            <a:extLst/>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7474480" y="7119938"/>
            <a:ext cx="2133600" cy="406400"/>
          </a:xfrm>
          <a:prstGeom prst="rect">
            <a:avLst/>
          </a:prstGeom>
        </p:spPr>
        <p:txBody>
          <a:bodyPr vert="horz" lIns="101599" tIns="50799" rIns="101599" bIns="50799" anchor="b"/>
          <a:lstStyle>
            <a:lvl1pPr algn="l" eaLnBrk="1" latinLnBrk="0" hangingPunct="1">
              <a:defRPr kumimoji="0" sz="1100">
                <a:solidFill>
                  <a:schemeClr val="tx1"/>
                </a:solidFill>
              </a:defRPr>
            </a:lvl1pPr>
            <a:extLst/>
          </a:lstStyle>
          <a:p>
            <a:endParaRPr lang="en-US"/>
          </a:p>
        </p:txBody>
      </p:sp>
      <p:sp>
        <p:nvSpPr>
          <p:cNvPr id="22" name="Fußzeilenplatzhalter 21"/>
          <p:cNvSpPr>
            <a:spLocks noGrp="1"/>
          </p:cNvSpPr>
          <p:nvPr>
            <p:ph type="ftr" sz="quarter" idx="3"/>
          </p:nvPr>
        </p:nvSpPr>
        <p:spPr>
          <a:xfrm>
            <a:off x="4866747" y="7119939"/>
            <a:ext cx="2611868" cy="405694"/>
          </a:xfrm>
          <a:prstGeom prst="rect">
            <a:avLst/>
          </a:prstGeom>
        </p:spPr>
        <p:txBody>
          <a:bodyPr vert="horz" lIns="101599" tIns="50799" rIns="101599" bIns="50799" anchor="b"/>
          <a:lstStyle>
            <a:lvl1pPr algn="r" eaLnBrk="1" latinLnBrk="0" hangingPunct="1">
              <a:defRPr kumimoji="0" sz="1100">
                <a:solidFill>
                  <a:schemeClr val="tx1"/>
                </a:solidFill>
              </a:defRPr>
            </a:lvl1pPr>
            <a:extLst/>
          </a:lstStyle>
          <a:p>
            <a:endParaRPr lang="en-US"/>
          </a:p>
        </p:txBody>
      </p:sp>
      <p:sp>
        <p:nvSpPr>
          <p:cNvPr id="18" name="Foliennummernplatzhalter 17"/>
          <p:cNvSpPr>
            <a:spLocks noGrp="1"/>
          </p:cNvSpPr>
          <p:nvPr>
            <p:ph type="sldNum" sz="quarter" idx="4"/>
          </p:nvPr>
        </p:nvSpPr>
        <p:spPr>
          <a:xfrm>
            <a:off x="9608080" y="7119939"/>
            <a:ext cx="406400" cy="405694"/>
          </a:xfrm>
          <a:prstGeom prst="rect">
            <a:avLst/>
          </a:prstGeom>
        </p:spPr>
        <p:txBody>
          <a:bodyPr vert="horz" lIns="101599" tIns="50799" rIns="101599" bIns="50799" anchor="b"/>
          <a:lstStyle>
            <a:lvl1pPr algn="r" eaLnBrk="1" latinLnBrk="0" hangingPunct="1">
              <a:defRPr kumimoji="0" sz="1100" b="0">
                <a:solidFill>
                  <a:schemeClr val="tx1"/>
                </a:solidFill>
              </a:defRPr>
            </a:lvl1pPr>
            <a:extLst/>
          </a:lstStyle>
          <a:p>
            <a:fld id="{E4E4CDE9-2866-4AA6-85EB-10E0DE520175}"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06396" indent="-284477" algn="l" rtl="0" eaLnBrk="1" latinLnBrk="0" hangingPunct="1">
        <a:spcBef>
          <a:spcPts val="444"/>
        </a:spcBef>
        <a:spcAft>
          <a:spcPts val="0"/>
        </a:spcAft>
        <a:buClr>
          <a:schemeClr val="accent1"/>
        </a:buClr>
        <a:buSzPct val="68000"/>
        <a:buFont typeface="Wingdings 3"/>
        <a:buChar char=""/>
        <a:defRPr kumimoji="0" sz="3000" kern="1200">
          <a:solidFill>
            <a:schemeClr val="tx1"/>
          </a:solidFill>
          <a:latin typeface="+mn-lt"/>
          <a:ea typeface="+mn-ea"/>
          <a:cs typeface="+mn-cs"/>
        </a:defRPr>
      </a:lvl1pPr>
      <a:lvl2pPr marL="690873" indent="-253997" algn="l" rtl="0" eaLnBrk="1" latinLnBrk="0" hangingPunct="1">
        <a:spcBef>
          <a:spcPts val="360"/>
        </a:spcBef>
        <a:buClr>
          <a:schemeClr val="accent1"/>
        </a:buClr>
        <a:buFont typeface="Verdana"/>
        <a:buChar char="◦"/>
        <a:defRPr kumimoji="0" sz="2600" kern="1200">
          <a:solidFill>
            <a:schemeClr val="tx1"/>
          </a:solidFill>
          <a:latin typeface="+mn-lt"/>
          <a:ea typeface="+mn-ea"/>
          <a:cs typeface="+mn-cs"/>
        </a:defRPr>
      </a:lvl2pPr>
      <a:lvl3pPr marL="955030" indent="-253997" algn="l" rtl="0" eaLnBrk="1" latinLnBrk="0" hangingPunct="1">
        <a:spcBef>
          <a:spcPts val="389"/>
        </a:spcBef>
        <a:buClr>
          <a:schemeClr val="accent2"/>
        </a:buClr>
        <a:buSzPct val="100000"/>
        <a:buFont typeface="Wingdings 2"/>
        <a:buChar char=""/>
        <a:defRPr kumimoji="0" sz="2300" kern="1200">
          <a:solidFill>
            <a:schemeClr val="tx1"/>
          </a:solidFill>
          <a:latin typeface="+mn-lt"/>
          <a:ea typeface="+mn-ea"/>
          <a:cs typeface="+mn-cs"/>
        </a:defRPr>
      </a:lvl3pPr>
      <a:lvl4pPr marL="1269987" indent="-253997" algn="l" rtl="0" eaLnBrk="1" latinLnBrk="0" hangingPunct="1">
        <a:spcBef>
          <a:spcPts val="389"/>
        </a:spcBef>
        <a:buClr>
          <a:schemeClr val="accent2"/>
        </a:buClr>
        <a:buFont typeface="Wingdings 2"/>
        <a:buChar char=""/>
        <a:defRPr kumimoji="0" sz="2100" kern="1200">
          <a:solidFill>
            <a:schemeClr val="tx1"/>
          </a:solidFill>
          <a:latin typeface="+mn-lt"/>
          <a:ea typeface="+mn-ea"/>
          <a:cs typeface="+mn-cs"/>
        </a:defRPr>
      </a:lvl4pPr>
      <a:lvl5pPr marL="1523985" indent="-253997" algn="l" rtl="0" eaLnBrk="1" latinLnBrk="0" hangingPunct="1">
        <a:spcBef>
          <a:spcPts val="389"/>
        </a:spcBef>
        <a:buClr>
          <a:schemeClr val="accent2"/>
        </a:buClr>
        <a:buFont typeface="Wingdings 2"/>
        <a:buChar char=""/>
        <a:defRPr kumimoji="0" sz="2000" kern="1200">
          <a:solidFill>
            <a:schemeClr val="tx1"/>
          </a:solidFill>
          <a:latin typeface="+mn-lt"/>
          <a:ea typeface="+mn-ea"/>
          <a:cs typeface="+mn-cs"/>
        </a:defRPr>
      </a:lvl5pPr>
      <a:lvl6pPr marL="1777982" indent="-253997" algn="l" rtl="0" eaLnBrk="1" latinLnBrk="0" hangingPunct="1">
        <a:spcBef>
          <a:spcPts val="389"/>
        </a:spcBef>
        <a:buClr>
          <a:schemeClr val="accent3"/>
        </a:buClr>
        <a:buFont typeface="Wingdings 2"/>
        <a:buChar char=""/>
        <a:defRPr kumimoji="0" sz="2000" kern="1200">
          <a:solidFill>
            <a:schemeClr val="tx1"/>
          </a:solidFill>
          <a:latin typeface="+mn-lt"/>
          <a:ea typeface="+mn-ea"/>
          <a:cs typeface="+mn-cs"/>
        </a:defRPr>
      </a:lvl6pPr>
      <a:lvl7pPr marL="2031980" indent="-253997" algn="l" rtl="0" eaLnBrk="1" latinLnBrk="0" hangingPunct="1">
        <a:spcBef>
          <a:spcPts val="389"/>
        </a:spcBef>
        <a:buClr>
          <a:schemeClr val="accent3"/>
        </a:buClr>
        <a:buFont typeface="Wingdings 2"/>
        <a:buChar char=""/>
        <a:defRPr kumimoji="0" sz="1800" kern="1200">
          <a:solidFill>
            <a:schemeClr val="tx1"/>
          </a:solidFill>
          <a:latin typeface="+mn-lt"/>
          <a:ea typeface="+mn-ea"/>
          <a:cs typeface="+mn-cs"/>
        </a:defRPr>
      </a:lvl7pPr>
      <a:lvl8pPr marL="2285977" indent="-253997" algn="l" rtl="0" eaLnBrk="1" latinLnBrk="0" hangingPunct="1">
        <a:spcBef>
          <a:spcPts val="389"/>
        </a:spcBef>
        <a:buClr>
          <a:schemeClr val="accent3"/>
        </a:buClr>
        <a:buFont typeface="Wingdings 2"/>
        <a:buChar char=""/>
        <a:defRPr kumimoji="0" sz="1800" kern="1200">
          <a:solidFill>
            <a:schemeClr val="tx1"/>
          </a:solidFill>
          <a:latin typeface="+mn-lt"/>
          <a:ea typeface="+mn-ea"/>
          <a:cs typeface="+mn-cs"/>
        </a:defRPr>
      </a:lvl8pPr>
      <a:lvl9pPr marL="2539975" indent="-253997" algn="l" rtl="0" eaLnBrk="1" latinLnBrk="0" hangingPunct="1">
        <a:spcBef>
          <a:spcPts val="389"/>
        </a:spcBef>
        <a:buClr>
          <a:schemeClr val="accent3"/>
        </a:buClr>
        <a:buFont typeface="Wingdings 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7995" algn="l" rtl="0" eaLnBrk="1" latinLnBrk="0" hangingPunct="1">
        <a:defRPr kumimoji="0" kern="1200">
          <a:solidFill>
            <a:schemeClr val="tx1"/>
          </a:solidFill>
          <a:latin typeface="+mn-lt"/>
          <a:ea typeface="+mn-ea"/>
          <a:cs typeface="+mn-cs"/>
        </a:defRPr>
      </a:lvl2pPr>
      <a:lvl3pPr marL="1015990" algn="l" rtl="0" eaLnBrk="1" latinLnBrk="0" hangingPunct="1">
        <a:defRPr kumimoji="0" kern="1200">
          <a:solidFill>
            <a:schemeClr val="tx1"/>
          </a:solidFill>
          <a:latin typeface="+mn-lt"/>
          <a:ea typeface="+mn-ea"/>
          <a:cs typeface="+mn-cs"/>
        </a:defRPr>
      </a:lvl3pPr>
      <a:lvl4pPr marL="1523985" algn="l" rtl="0" eaLnBrk="1" latinLnBrk="0" hangingPunct="1">
        <a:defRPr kumimoji="0" kern="1200">
          <a:solidFill>
            <a:schemeClr val="tx1"/>
          </a:solidFill>
          <a:latin typeface="+mn-lt"/>
          <a:ea typeface="+mn-ea"/>
          <a:cs typeface="+mn-cs"/>
        </a:defRPr>
      </a:lvl4pPr>
      <a:lvl5pPr marL="2031980" algn="l" rtl="0" eaLnBrk="1" latinLnBrk="0" hangingPunct="1">
        <a:defRPr kumimoji="0" kern="1200">
          <a:solidFill>
            <a:schemeClr val="tx1"/>
          </a:solidFill>
          <a:latin typeface="+mn-lt"/>
          <a:ea typeface="+mn-ea"/>
          <a:cs typeface="+mn-cs"/>
        </a:defRPr>
      </a:lvl5pPr>
      <a:lvl6pPr marL="2539975" algn="l" rtl="0" eaLnBrk="1" latinLnBrk="0" hangingPunct="1">
        <a:defRPr kumimoji="0" kern="1200">
          <a:solidFill>
            <a:schemeClr val="tx1"/>
          </a:solidFill>
          <a:latin typeface="+mn-lt"/>
          <a:ea typeface="+mn-ea"/>
          <a:cs typeface="+mn-cs"/>
        </a:defRPr>
      </a:lvl6pPr>
      <a:lvl7pPr marL="3047970" algn="l" rtl="0" eaLnBrk="1" latinLnBrk="0" hangingPunct="1">
        <a:defRPr kumimoji="0" kern="1200">
          <a:solidFill>
            <a:schemeClr val="tx1"/>
          </a:solidFill>
          <a:latin typeface="+mn-lt"/>
          <a:ea typeface="+mn-ea"/>
          <a:cs typeface="+mn-cs"/>
        </a:defRPr>
      </a:lvl7pPr>
      <a:lvl8pPr marL="3555964" algn="l" rtl="0" eaLnBrk="1" latinLnBrk="0" hangingPunct="1">
        <a:defRPr kumimoji="0" kern="1200">
          <a:solidFill>
            <a:schemeClr val="tx1"/>
          </a:solidFill>
          <a:latin typeface="+mn-lt"/>
          <a:ea typeface="+mn-ea"/>
          <a:cs typeface="+mn-cs"/>
        </a:defRPr>
      </a:lvl8pPr>
      <a:lvl9pPr marL="406395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Grp="1" noChangeArrowheads="1"/>
          </p:cNvSpPr>
          <p:nvPr>
            <p:ph type="ctrTitle"/>
          </p:nvPr>
        </p:nvSpPr>
        <p:spPr>
          <a:xfrm>
            <a:off x="852488" y="3048000"/>
            <a:ext cx="8442325" cy="1433513"/>
          </a:xfrm>
        </p:spPr>
        <p:txBody>
          <a:bodyPr lIns="0" tIns="0" rIns="0" bIns="0" anchor="t"/>
          <a:lstStyle/>
          <a:p>
            <a:pPr>
              <a:lnSpc>
                <a:spcPct val="95000"/>
              </a:lnSpc>
            </a:pPr>
            <a:r>
              <a:rPr lang="en-US" sz="4800">
                <a:solidFill>
                  <a:srgbClr val="000000"/>
                </a:solidFill>
                <a:latin typeface="Arial" pitchFamily="34" charset="0"/>
              </a:rPr>
              <a:t>Chancen und Gefahren des Internets</a:t>
            </a:r>
          </a:p>
        </p:txBody>
      </p:sp>
      <p:sp>
        <p:nvSpPr>
          <p:cNvPr id="2050" name="Rectangle 2"/>
          <p:cNvSpPr>
            <a:spLocks noGrp="1" noChangeArrowheads="1"/>
          </p:cNvSpPr>
          <p:nvPr>
            <p:ph type="subTitle" idx="1"/>
          </p:nvPr>
        </p:nvSpPr>
        <p:spPr>
          <a:xfrm>
            <a:off x="1771650" y="4572000"/>
            <a:ext cx="6616700" cy="914400"/>
          </a:xfrm>
        </p:spPr>
        <p:txBody>
          <a:bodyPr lIns="0" tIns="0" rIns="0" bIns="0"/>
          <a:lstStyle/>
          <a:p>
            <a:pPr>
              <a:lnSpc>
                <a:spcPct val="95000"/>
              </a:lnSpc>
              <a:spcBef>
                <a:spcPct val="0"/>
              </a:spcBef>
            </a:pPr>
            <a:r>
              <a:rPr lang="en-US">
                <a:solidFill>
                  <a:srgbClr val="000000"/>
                </a:solidFill>
                <a:latin typeface="Arial" pitchFamily="34" charset="0"/>
              </a:rPr>
              <a:t>Informatik und Gesellschaft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247650" y="1828800"/>
            <a:ext cx="9664700" cy="5486400"/>
          </a:xfrm>
        </p:spPr>
        <p:txBody>
          <a:bodyPr lIns="0" tIns="0" rIns="0" bIns="0"/>
          <a:lstStyle/>
          <a:p>
            <a:pPr marL="457200" lvl="1" indent="-342900">
              <a:lnSpc>
                <a:spcPct val="95000"/>
              </a:lnSpc>
              <a:spcBef>
                <a:spcPct val="0"/>
              </a:spcBef>
              <a:buClr>
                <a:srgbClr val="000000"/>
              </a:buClr>
              <a:buFontTx/>
              <a:buChar char="•"/>
            </a:pPr>
            <a:r>
              <a:rPr lang="en-US" sz="2700">
                <a:solidFill>
                  <a:srgbClr val="000000"/>
                </a:solidFill>
                <a:latin typeface="Arial" pitchFamily="34" charset="0"/>
              </a:rPr>
              <a:t>Ihr verwendet Google-Mail weil das Angebot sehr gut und zuverlässig ist</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Weil ein Kalendar gleich dabei ist, nutz ihr diesen und tragt Termine und Geburtstage ein</a:t>
            </a:r>
            <a:endParaRPr lang="en-US"/>
          </a:p>
          <a:p>
            <a:pPr marL="0" indent="0">
              <a:lnSpc>
                <a:spcPct val="95000"/>
              </a:lnSpc>
              <a:spcBef>
                <a:spcPct val="0"/>
              </a:spcBef>
              <a:buFontTx/>
              <a:buNone/>
            </a:pPr>
            <a:r>
              <a:rPr lang="en-US" sz="2700">
                <a:solidFill>
                  <a:srgbClr val="000000"/>
                </a:solidFill>
                <a:latin typeface="Arial" pitchFamily="34" charset="0"/>
              </a:rPr>
              <a:t> </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Liest Google unsere Mails mit, um die Sucherergebnisse zu verfeinern und zu personalisieren?</a:t>
            </a:r>
          </a:p>
        </p:txBody>
      </p:sp>
      <p:sp>
        <p:nvSpPr>
          <p:cNvPr id="11265" name="Rectangle 1"/>
          <p:cNvSpPr>
            <a:spLocks noGrp="1" noChangeArrowheads="1"/>
          </p:cNvSpPr>
          <p:nvPr>
            <p:ph type="title"/>
          </p:nvPr>
        </p:nvSpPr>
        <p:spPr>
          <a:xfrm>
            <a:off x="242888" y="300038"/>
            <a:ext cx="9661525" cy="914400"/>
          </a:xfrm>
        </p:spPr>
        <p:txBody>
          <a:bodyPr lIns="0" tIns="0" rIns="0" bIns="0" anchor="t"/>
          <a:lstStyle/>
          <a:p>
            <a:pPr algn="l">
              <a:lnSpc>
                <a:spcPct val="95000"/>
              </a:lnSpc>
            </a:pPr>
            <a:r>
              <a:rPr lang="en-US" sz="4300">
                <a:solidFill>
                  <a:srgbClr val="000000"/>
                </a:solidFill>
                <a:latin typeface="Arial" pitchFamily="34" charset="0"/>
              </a:rPr>
              <a:t>Google-Mail-Server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327472" y="353616"/>
            <a:ext cx="9664700" cy="914400"/>
          </a:xfrm>
        </p:spPr>
        <p:txBody>
          <a:bodyPr lIns="0" tIns="0" rIns="0" bIns="0" anchor="t"/>
          <a:lstStyle/>
          <a:p>
            <a:pPr algn="l">
              <a:lnSpc>
                <a:spcPct val="95000"/>
              </a:lnSpc>
            </a:pPr>
            <a:r>
              <a:rPr lang="en-US" sz="4300" dirty="0" err="1">
                <a:solidFill>
                  <a:srgbClr val="000000"/>
                </a:solidFill>
                <a:latin typeface="Arial" pitchFamily="34" charset="0"/>
              </a:rPr>
              <a:t>Gefahren</a:t>
            </a:r>
            <a:r>
              <a:rPr lang="en-US" sz="4300" dirty="0">
                <a:solidFill>
                  <a:srgbClr val="000000"/>
                </a:solidFill>
                <a:latin typeface="Arial" pitchFamily="34" charset="0"/>
              </a:rPr>
              <a:t> vs. </a:t>
            </a:r>
            <a:r>
              <a:rPr lang="en-US" sz="4300" dirty="0" err="1">
                <a:solidFill>
                  <a:srgbClr val="000000"/>
                </a:solidFill>
                <a:latin typeface="Arial" pitchFamily="34" charset="0"/>
              </a:rPr>
              <a:t>Chancen</a:t>
            </a:r>
            <a:endParaRPr lang="en-US" sz="4300" dirty="0">
              <a:solidFill>
                <a:srgbClr val="000000"/>
              </a:solidFill>
              <a:latin typeface="Arial" pitchFamily="34" charset="0"/>
            </a:endParaRPr>
          </a:p>
        </p:txBody>
      </p:sp>
      <p:sp>
        <p:nvSpPr>
          <p:cNvPr id="12290" name="Rectangle 2"/>
          <p:cNvSpPr>
            <a:spLocks noGrp="1" noChangeArrowheads="1"/>
          </p:cNvSpPr>
          <p:nvPr>
            <p:ph sz="half" idx="4294967295"/>
          </p:nvPr>
        </p:nvSpPr>
        <p:spPr>
          <a:xfrm>
            <a:off x="0" y="1828800"/>
            <a:ext cx="4584700" cy="5486400"/>
          </a:xfrm>
        </p:spPr>
        <p:txBody>
          <a:bodyPr lIns="0" tIns="0" rIns="0" bIns="0"/>
          <a:lstStyle/>
          <a:p>
            <a:pPr marL="457200" lvl="1" indent="-342900">
              <a:lnSpc>
                <a:spcPct val="95000"/>
              </a:lnSpc>
              <a:spcBef>
                <a:spcPct val="0"/>
              </a:spcBef>
              <a:buClr>
                <a:srgbClr val="000000"/>
              </a:buClr>
              <a:buFontTx/>
              <a:buChar char="•"/>
            </a:pPr>
            <a:r>
              <a:rPr lang="en-US" sz="2700">
                <a:solidFill>
                  <a:srgbClr val="000000"/>
                </a:solidFill>
                <a:latin typeface="Arial" pitchFamily="34" charset="0"/>
              </a:rPr>
              <a:t>Wir erschaffen selber den gläsenden Menschen </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Durch unsere Leichtsinnigkeit geben wir alle unsere Daten preis, sodass Google seine Dienste besser personalisieren kann</a:t>
            </a:r>
          </a:p>
        </p:txBody>
      </p:sp>
      <p:sp>
        <p:nvSpPr>
          <p:cNvPr id="12291" name="Rectangle 3"/>
          <p:cNvSpPr>
            <a:spLocks noGrp="1" noChangeArrowheads="1"/>
          </p:cNvSpPr>
          <p:nvPr>
            <p:ph sz="half" idx="4294967295"/>
          </p:nvPr>
        </p:nvSpPr>
        <p:spPr>
          <a:xfrm>
            <a:off x="5575300" y="1828800"/>
            <a:ext cx="4584700" cy="5486400"/>
          </a:xfrm>
        </p:spPr>
        <p:txBody>
          <a:bodyPr lIns="0" tIns="0" rIns="0" bIns="0"/>
          <a:lstStyle/>
          <a:p>
            <a:pPr marL="457200" lvl="1" indent="-342900">
              <a:lnSpc>
                <a:spcPct val="95000"/>
              </a:lnSpc>
              <a:spcBef>
                <a:spcPct val="0"/>
              </a:spcBef>
              <a:buClr>
                <a:srgbClr val="000000"/>
              </a:buClr>
              <a:buFontTx/>
              <a:buChar char="•"/>
            </a:pPr>
            <a:r>
              <a:rPr lang="en-US" sz="2700">
                <a:solidFill>
                  <a:srgbClr val="000000"/>
                </a:solidFill>
                <a:latin typeface="Arial" pitchFamily="34" charset="0"/>
              </a:rPr>
              <a:t>Durch diese Dienste wird uns die Arbeit im internationalen Raum erleichtert </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Durch unsere mobile und vernetzte Welt wollen wir immer und überall auf unsere Daten zugreifen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247650" y="1828800"/>
            <a:ext cx="9664700" cy="5486400"/>
          </a:xfrm>
        </p:spPr>
        <p:txBody>
          <a:bodyPr lIns="0" tIns="0" rIns="0" bIns="0"/>
          <a:lstStyle/>
          <a:p>
            <a:pPr marL="457200" lvl="1" indent="-342900">
              <a:lnSpc>
                <a:spcPct val="95000"/>
              </a:lnSpc>
              <a:spcBef>
                <a:spcPct val="0"/>
              </a:spcBef>
              <a:buClr>
                <a:srgbClr val="000000"/>
              </a:buClr>
              <a:buFontTx/>
              <a:buChar char="•"/>
            </a:pPr>
            <a:r>
              <a:rPr lang="en-US" sz="2700">
                <a:solidFill>
                  <a:srgbClr val="000000"/>
                </a:solidFill>
                <a:latin typeface="Arial" pitchFamily="34" charset="0"/>
              </a:rPr>
              <a:t>Man sollte sich eine neue Identität im Internet zulegen, die in keinem Kontakt mit der wahren Identität steht, sodass ich relativ sicher gehen kann, dass es nicht mit mir in Verbindung gebracht werden kann</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Man sollte sich vorher genau überlegen welche Daten man ins Internet stellt, weil man sollte bedenken:</a:t>
            </a:r>
            <a:endParaRPr lang="en-US"/>
          </a:p>
          <a:p>
            <a:pPr marL="0" indent="0">
              <a:lnSpc>
                <a:spcPct val="95000"/>
              </a:lnSpc>
              <a:spcBef>
                <a:spcPct val="0"/>
              </a:spcBef>
              <a:buFontTx/>
              <a:buNone/>
            </a:pPr>
            <a:r>
              <a:rPr lang="en-US" sz="2700">
                <a:solidFill>
                  <a:srgbClr val="000000"/>
                </a:solidFill>
                <a:latin typeface="Arial" pitchFamily="34" charset="0"/>
              </a:rPr>
              <a:t> </a:t>
            </a:r>
            <a:endParaRPr lang="en-US"/>
          </a:p>
          <a:p>
            <a:pPr marL="0" indent="0" algn="ctr">
              <a:lnSpc>
                <a:spcPct val="95000"/>
              </a:lnSpc>
              <a:spcBef>
                <a:spcPct val="0"/>
              </a:spcBef>
              <a:buFontTx/>
              <a:buNone/>
            </a:pPr>
            <a:r>
              <a:rPr lang="en-US" sz="2700">
                <a:solidFill>
                  <a:srgbClr val="000000"/>
                </a:solidFill>
                <a:latin typeface="Arial" pitchFamily="34" charset="0"/>
              </a:rPr>
              <a:t>Das nicht nur wir diese Daten lesen können!</a:t>
            </a:r>
          </a:p>
        </p:txBody>
      </p:sp>
      <p:sp>
        <p:nvSpPr>
          <p:cNvPr id="13313" name="Rectangle 1"/>
          <p:cNvSpPr>
            <a:spLocks noGrp="1" noChangeArrowheads="1"/>
          </p:cNvSpPr>
          <p:nvPr>
            <p:ph type="title"/>
          </p:nvPr>
        </p:nvSpPr>
        <p:spPr>
          <a:xfrm>
            <a:off x="247650" y="304800"/>
            <a:ext cx="9664700" cy="914400"/>
          </a:xfrm>
        </p:spPr>
        <p:txBody>
          <a:bodyPr lIns="0" tIns="0" rIns="0" bIns="0" anchor="t"/>
          <a:lstStyle/>
          <a:p>
            <a:pPr algn="l">
              <a:lnSpc>
                <a:spcPct val="95000"/>
              </a:lnSpc>
            </a:pPr>
            <a:r>
              <a:rPr lang="en-US" sz="4300">
                <a:solidFill>
                  <a:srgbClr val="000000"/>
                </a:solidFill>
                <a:latin typeface="Arial" pitchFamily="34" charset="0"/>
              </a:rPr>
              <a:t>Maßnahmen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ctrTitle"/>
          </p:nvPr>
        </p:nvSpPr>
        <p:spPr>
          <a:xfrm>
            <a:off x="852488" y="3048000"/>
            <a:ext cx="8442325" cy="1433513"/>
          </a:xfrm>
        </p:spPr>
        <p:txBody>
          <a:bodyPr lIns="0" tIns="0" rIns="0" bIns="0" anchor="t"/>
          <a:lstStyle/>
          <a:p>
            <a:pPr>
              <a:lnSpc>
                <a:spcPct val="95000"/>
              </a:lnSpc>
            </a:pPr>
            <a:r>
              <a:rPr lang="en-US" sz="4800">
                <a:solidFill>
                  <a:srgbClr val="000000"/>
                </a:solidFill>
                <a:latin typeface="Arial" pitchFamily="34" charset="0"/>
              </a:rPr>
              <a:t>Vielen Dank für Ihre Aufmerksamkeit</a:t>
            </a:r>
          </a:p>
        </p:txBody>
      </p:sp>
      <p:sp>
        <p:nvSpPr>
          <p:cNvPr id="14338" name="Rectangle 2"/>
          <p:cNvSpPr>
            <a:spLocks noGrp="1" noChangeArrowheads="1"/>
          </p:cNvSpPr>
          <p:nvPr>
            <p:ph type="subTitle" idx="1"/>
          </p:nvPr>
        </p:nvSpPr>
        <p:spPr>
          <a:xfrm>
            <a:off x="1771650" y="5384800"/>
            <a:ext cx="6607175" cy="912813"/>
          </a:xfrm>
        </p:spPr>
        <p:txBody>
          <a:bodyPr lIns="0" tIns="0" rIns="0" bIns="0"/>
          <a:lstStyle/>
          <a:p>
            <a:pPr>
              <a:lnSpc>
                <a:spcPct val="95000"/>
              </a:lnSpc>
              <a:spcBef>
                <a:spcPct val="0"/>
              </a:spcBef>
            </a:pPr>
            <a:r>
              <a:rPr lang="en-US">
                <a:solidFill>
                  <a:srgbClr val="000000"/>
                </a:solidFill>
                <a:latin typeface="Arial" pitchFamily="34" charset="0"/>
              </a:rPr>
              <a:t>Noch Fragen?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a:xfrm>
            <a:off x="241300" y="1828800"/>
            <a:ext cx="9696450" cy="5507038"/>
          </a:xfrm>
        </p:spPr>
        <p:txBody>
          <a:bodyPr lIns="0" tIns="0" rIns="0" bIns="0"/>
          <a:lstStyle/>
          <a:p>
            <a:pPr marL="0" indent="0">
              <a:lnSpc>
                <a:spcPct val="95000"/>
              </a:lnSpc>
              <a:spcBef>
                <a:spcPct val="0"/>
              </a:spcBef>
              <a:buFontTx/>
              <a:buNone/>
            </a:pPr>
            <a:r>
              <a:rPr lang="en-US" sz="1900">
                <a:solidFill>
                  <a:srgbClr val="000000"/>
                </a:solidFill>
                <a:latin typeface="Arial" pitchFamily="34" charset="0"/>
              </a:rPr>
              <a:t>http://www.grundrechteschutz.de/gg/recht-auf-informationelle-selbstbestimmung-272</a:t>
            </a:r>
            <a:endParaRPr lang="en-US"/>
          </a:p>
          <a:p>
            <a:pPr marL="0" indent="0">
              <a:lnSpc>
                <a:spcPct val="95000"/>
              </a:lnSpc>
              <a:spcBef>
                <a:spcPct val="0"/>
              </a:spcBef>
              <a:buFontTx/>
              <a:buNone/>
            </a:pPr>
            <a:r>
              <a:rPr lang="en-US" sz="1900">
                <a:solidFill>
                  <a:srgbClr val="000000"/>
                </a:solidFill>
                <a:latin typeface="Arial" pitchFamily="34" charset="0"/>
              </a:rPr>
              <a:t>http://de.wikipedia.org/wiki/Google_Inc.</a:t>
            </a:r>
            <a:endParaRPr lang="en-US"/>
          </a:p>
          <a:p>
            <a:pPr marL="0" indent="0">
              <a:lnSpc>
                <a:spcPct val="95000"/>
              </a:lnSpc>
              <a:spcBef>
                <a:spcPct val="0"/>
              </a:spcBef>
              <a:buFontTx/>
              <a:buNone/>
            </a:pPr>
            <a:r>
              <a:rPr lang="en-US" sz="1900">
                <a:solidFill>
                  <a:srgbClr val="000000"/>
                </a:solidFill>
                <a:latin typeface="Arial" pitchFamily="34" charset="0"/>
              </a:rPr>
              <a:t>http://de.statista.com/statistik/daten/studie/193372/umfrage/anzahl-der-mitarbeiter-von-facebook-weltweit/</a:t>
            </a:r>
            <a:endParaRPr lang="en-US"/>
          </a:p>
          <a:p>
            <a:pPr marL="0" indent="0">
              <a:lnSpc>
                <a:spcPct val="95000"/>
              </a:lnSpc>
              <a:spcBef>
                <a:spcPct val="0"/>
              </a:spcBef>
              <a:buFontTx/>
              <a:buNone/>
            </a:pPr>
            <a:r>
              <a:rPr lang="en-US" sz="1900">
                <a:solidFill>
                  <a:srgbClr val="000000"/>
                </a:solidFill>
                <a:latin typeface="Arial" pitchFamily="34" charset="0"/>
              </a:rPr>
              <a:t>http://de.wikipedia.org/wiki/Facebook </a:t>
            </a:r>
            <a:endParaRPr lang="en-US"/>
          </a:p>
          <a:p>
            <a:pPr marL="0" indent="0">
              <a:lnSpc>
                <a:spcPct val="95000"/>
              </a:lnSpc>
              <a:spcBef>
                <a:spcPct val="0"/>
              </a:spcBef>
              <a:buFontTx/>
              <a:buNone/>
            </a:pPr>
            <a:endParaRPr lang="en-US" sz="1900">
              <a:solidFill>
                <a:srgbClr val="000000"/>
              </a:solidFill>
              <a:latin typeface="Arial" pitchFamily="34" charset="0"/>
            </a:endParaRPr>
          </a:p>
          <a:p>
            <a:pPr marL="0" indent="0">
              <a:lnSpc>
                <a:spcPct val="95000"/>
              </a:lnSpc>
              <a:spcBef>
                <a:spcPct val="0"/>
              </a:spcBef>
              <a:buFontTx/>
              <a:buNone/>
            </a:pPr>
            <a:r>
              <a:rPr lang="en-US" sz="2700">
                <a:solidFill>
                  <a:srgbClr val="000000"/>
                </a:solidFill>
                <a:latin typeface="Arial" pitchFamily="34" charset="0"/>
              </a:rPr>
              <a:t>Bilder:</a:t>
            </a:r>
            <a:endParaRPr lang="en-US"/>
          </a:p>
          <a:p>
            <a:pPr marL="0" indent="0">
              <a:lnSpc>
                <a:spcPct val="95000"/>
              </a:lnSpc>
              <a:spcBef>
                <a:spcPct val="0"/>
              </a:spcBef>
              <a:buFontTx/>
              <a:buNone/>
            </a:pPr>
            <a:r>
              <a:rPr lang="en-US" sz="1900">
                <a:solidFill>
                  <a:srgbClr val="000000"/>
                </a:solidFill>
                <a:latin typeface="Arial" pitchFamily="34" charset="0"/>
              </a:rPr>
              <a:t>http://de.wikipedia.org/w/index.php?title=Datei:Google-Logo.svg&amp;filetimestamp=20101219123045 </a:t>
            </a:r>
            <a:endParaRPr lang="en-US"/>
          </a:p>
          <a:p>
            <a:pPr marL="0" indent="0">
              <a:lnSpc>
                <a:spcPct val="95000"/>
              </a:lnSpc>
              <a:spcBef>
                <a:spcPct val="0"/>
              </a:spcBef>
              <a:buFontTx/>
              <a:buNone/>
            </a:pPr>
            <a:r>
              <a:rPr lang="en-US" sz="1900">
                <a:solidFill>
                  <a:srgbClr val="000000"/>
                </a:solidFill>
                <a:latin typeface="Arial" pitchFamily="34" charset="0"/>
              </a:rPr>
              <a:t>http://upload.wikimedia.org/wikipedia/commons/thumb/0/06/Facebook.svg/266px-Facebook.svg.png</a:t>
            </a:r>
            <a:endParaRPr lang="en-US"/>
          </a:p>
          <a:p>
            <a:pPr marL="0" indent="0">
              <a:lnSpc>
                <a:spcPct val="95000"/>
              </a:lnSpc>
              <a:spcBef>
                <a:spcPct val="0"/>
              </a:spcBef>
              <a:buFontTx/>
              <a:buNone/>
            </a:pPr>
            <a:r>
              <a:rPr lang="en-US" sz="1900">
                <a:solidFill>
                  <a:srgbClr val="000000"/>
                </a:solidFill>
                <a:latin typeface="Arial" pitchFamily="34" charset="0"/>
              </a:rPr>
              <a:t>http://www.google.com/publicdata</a:t>
            </a:r>
          </a:p>
        </p:txBody>
      </p:sp>
      <p:sp>
        <p:nvSpPr>
          <p:cNvPr id="15361" name="Rectangle 1"/>
          <p:cNvSpPr>
            <a:spLocks noGrp="1" noChangeArrowheads="1"/>
          </p:cNvSpPr>
          <p:nvPr>
            <p:ph type="title"/>
          </p:nvPr>
        </p:nvSpPr>
        <p:spPr>
          <a:xfrm>
            <a:off x="247650" y="304800"/>
            <a:ext cx="9664700" cy="914400"/>
          </a:xfrm>
        </p:spPr>
        <p:txBody>
          <a:bodyPr lIns="0" tIns="0" rIns="0" bIns="0" anchor="t"/>
          <a:lstStyle/>
          <a:p>
            <a:pPr algn="l">
              <a:lnSpc>
                <a:spcPct val="95000"/>
              </a:lnSpc>
            </a:pPr>
            <a:r>
              <a:rPr lang="en-US" sz="4300">
                <a:solidFill>
                  <a:srgbClr val="000000"/>
                </a:solidFill>
                <a:latin typeface="Arial" pitchFamily="34" charset="0"/>
              </a:rPr>
              <a:t>Quellen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idx="1"/>
          </p:nvPr>
        </p:nvSpPr>
        <p:spPr>
          <a:xfrm>
            <a:off x="247650" y="1828800"/>
            <a:ext cx="9664700" cy="5486400"/>
          </a:xfrm>
        </p:spPr>
        <p:txBody>
          <a:bodyPr lIns="0" tIns="0" rIns="0" bIns="0"/>
          <a:lstStyle/>
          <a:p>
            <a:pPr marL="457200" lvl="1" indent="-342900">
              <a:lnSpc>
                <a:spcPct val="95000"/>
              </a:lnSpc>
              <a:spcBef>
                <a:spcPct val="0"/>
              </a:spcBef>
              <a:buClr>
                <a:srgbClr val="000000"/>
              </a:buClr>
              <a:buFontTx/>
              <a:buChar char="•"/>
            </a:pPr>
            <a:r>
              <a:rPr lang="en-US" sz="2700">
                <a:solidFill>
                  <a:srgbClr val="000000"/>
                </a:solidFill>
                <a:latin typeface="Arial" pitchFamily="34" charset="0"/>
              </a:rPr>
              <a:t>Differenzierung: Daten und Informationen</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Informationelles Selbstbestimmungsrecht</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Daten zu Google und Facebook</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Das Internet vergisst nicht! - Was passiert mit unseren Daten</a:t>
            </a:r>
            <a:endParaRPr lang="en-US"/>
          </a:p>
          <a:p>
            <a:pPr marL="857250" lvl="2" indent="-285750">
              <a:lnSpc>
                <a:spcPct val="95000"/>
              </a:lnSpc>
              <a:spcBef>
                <a:spcPct val="0"/>
              </a:spcBef>
              <a:buClr>
                <a:srgbClr val="000000"/>
              </a:buClr>
              <a:buSzPct val="80000"/>
              <a:buFont typeface="Courier New" pitchFamily="49" charset="0"/>
              <a:buChar char="o"/>
            </a:pPr>
            <a:r>
              <a:rPr lang="en-US" sz="2700">
                <a:solidFill>
                  <a:srgbClr val="000000"/>
                </a:solidFill>
                <a:latin typeface="Arial" pitchFamily="34" charset="0"/>
              </a:rPr>
              <a:t>Beispiele</a:t>
            </a:r>
            <a:endParaRPr lang="en-US"/>
          </a:p>
          <a:p>
            <a:pPr marL="857250" lvl="2" indent="-285750">
              <a:lnSpc>
                <a:spcPct val="95000"/>
              </a:lnSpc>
              <a:spcBef>
                <a:spcPct val="0"/>
              </a:spcBef>
              <a:buClr>
                <a:srgbClr val="000000"/>
              </a:buClr>
              <a:buSzPct val="80000"/>
              <a:buFont typeface="Courier New" pitchFamily="49" charset="0"/>
              <a:buChar char="o"/>
            </a:pPr>
            <a:r>
              <a:rPr lang="en-US" sz="2700">
                <a:solidFill>
                  <a:srgbClr val="000000"/>
                </a:solidFill>
                <a:latin typeface="Arial" pitchFamily="34" charset="0"/>
              </a:rPr>
              <a:t>Gefahren vs. Chancen</a:t>
            </a:r>
            <a:endParaRPr lang="en-US"/>
          </a:p>
          <a:p>
            <a:pPr marL="857250" lvl="2" indent="-285750">
              <a:lnSpc>
                <a:spcPct val="95000"/>
              </a:lnSpc>
              <a:spcBef>
                <a:spcPct val="0"/>
              </a:spcBef>
              <a:buClr>
                <a:srgbClr val="000000"/>
              </a:buClr>
              <a:buSzPct val="80000"/>
              <a:buFont typeface="Courier New" pitchFamily="49" charset="0"/>
              <a:buChar char="o"/>
            </a:pPr>
            <a:r>
              <a:rPr lang="en-US" sz="2700">
                <a:solidFill>
                  <a:srgbClr val="000000"/>
                </a:solidFill>
                <a:latin typeface="Arial" pitchFamily="34" charset="0"/>
              </a:rPr>
              <a:t>Maßnahmen</a:t>
            </a:r>
          </a:p>
        </p:txBody>
      </p:sp>
      <p:sp>
        <p:nvSpPr>
          <p:cNvPr id="3073" name="Rectangle 1"/>
          <p:cNvSpPr>
            <a:spLocks noGrp="1" noChangeArrowheads="1"/>
          </p:cNvSpPr>
          <p:nvPr>
            <p:ph type="title"/>
          </p:nvPr>
        </p:nvSpPr>
        <p:spPr>
          <a:xfrm>
            <a:off x="247650" y="304800"/>
            <a:ext cx="9664700" cy="914400"/>
          </a:xfrm>
        </p:spPr>
        <p:txBody>
          <a:bodyPr lIns="0" tIns="0" rIns="0" bIns="0" anchor="t"/>
          <a:lstStyle/>
          <a:p>
            <a:pPr>
              <a:lnSpc>
                <a:spcPct val="95000"/>
              </a:lnSpc>
            </a:pPr>
            <a:r>
              <a:rPr lang="en-US" sz="4300">
                <a:solidFill>
                  <a:srgbClr val="000000"/>
                </a:solidFill>
                <a:latin typeface="Arial" pitchFamily="34" charset="0"/>
              </a:rPr>
              <a:t>Gliederung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idx="1"/>
          </p:nvPr>
        </p:nvSpPr>
        <p:spPr>
          <a:xfrm>
            <a:off x="247650" y="1828800"/>
            <a:ext cx="9664700" cy="5486400"/>
          </a:xfrm>
        </p:spPr>
        <p:txBody>
          <a:bodyPr lIns="0" tIns="0" rIns="0" bIns="0"/>
          <a:lstStyle/>
          <a:p>
            <a:pPr marL="0" indent="0">
              <a:lnSpc>
                <a:spcPct val="95000"/>
              </a:lnSpc>
              <a:spcBef>
                <a:spcPct val="0"/>
              </a:spcBef>
              <a:buFontTx/>
              <a:buNone/>
            </a:pPr>
            <a:r>
              <a:rPr lang="en-US" sz="2700">
                <a:solidFill>
                  <a:srgbClr val="000000"/>
                </a:solidFill>
                <a:latin typeface="Helvetica" pitchFamily="34"/>
              </a:rPr>
              <a:t>Daten: </a:t>
            </a:r>
            <a:endParaRPr lang="en-US"/>
          </a:p>
          <a:p>
            <a:pPr marL="457200" lvl="1" indent="-342900">
              <a:lnSpc>
                <a:spcPct val="95000"/>
              </a:lnSpc>
              <a:spcBef>
                <a:spcPct val="0"/>
              </a:spcBef>
              <a:buClr>
                <a:srgbClr val="000000"/>
              </a:buClr>
              <a:buFontTx/>
              <a:buChar char="•"/>
            </a:pPr>
            <a:r>
              <a:rPr lang="en-US" sz="2700">
                <a:solidFill>
                  <a:srgbClr val="000000"/>
                </a:solidFill>
                <a:latin typeface="Helvetica" pitchFamily="34"/>
              </a:rPr>
              <a:t>Daten sind eine Ansammlung von definierten Werten. </a:t>
            </a:r>
            <a:endParaRPr lang="en-US"/>
          </a:p>
          <a:p>
            <a:pPr marL="0" indent="0">
              <a:lnSpc>
                <a:spcPct val="95000"/>
              </a:lnSpc>
              <a:spcBef>
                <a:spcPct val="0"/>
              </a:spcBef>
              <a:buFontTx/>
              <a:buNone/>
            </a:pPr>
            <a:endParaRPr lang="en-US" sz="2700">
              <a:solidFill>
                <a:srgbClr val="000000"/>
              </a:solidFill>
              <a:latin typeface="Helvetica" pitchFamily="34"/>
            </a:endParaRPr>
          </a:p>
          <a:p>
            <a:pPr marL="0" indent="0">
              <a:lnSpc>
                <a:spcPct val="95000"/>
              </a:lnSpc>
              <a:spcBef>
                <a:spcPct val="0"/>
              </a:spcBef>
              <a:buFontTx/>
              <a:buNone/>
            </a:pPr>
            <a:r>
              <a:rPr lang="en-US" sz="2700">
                <a:solidFill>
                  <a:srgbClr val="000000"/>
                </a:solidFill>
                <a:latin typeface="Helvetica" pitchFamily="34"/>
              </a:rPr>
              <a:t>Informationen:</a:t>
            </a:r>
            <a:endParaRPr lang="en-US"/>
          </a:p>
          <a:p>
            <a:pPr marL="457200" lvl="1" indent="-342900">
              <a:lnSpc>
                <a:spcPct val="95000"/>
              </a:lnSpc>
              <a:spcBef>
                <a:spcPct val="0"/>
              </a:spcBef>
              <a:buClr>
                <a:srgbClr val="000000"/>
              </a:buClr>
              <a:buFontTx/>
              <a:buChar char="•"/>
            </a:pPr>
            <a:r>
              <a:rPr lang="en-US" sz="2700">
                <a:solidFill>
                  <a:srgbClr val="000000"/>
                </a:solidFill>
                <a:latin typeface="Helvetica" pitchFamily="34"/>
              </a:rPr>
              <a:t>Ist die Interpretation von Daten.</a:t>
            </a:r>
          </a:p>
        </p:txBody>
      </p:sp>
      <p:sp>
        <p:nvSpPr>
          <p:cNvPr id="4097" name="Rectangle 1"/>
          <p:cNvSpPr>
            <a:spLocks noGrp="1" noChangeArrowheads="1"/>
          </p:cNvSpPr>
          <p:nvPr>
            <p:ph type="title"/>
          </p:nvPr>
        </p:nvSpPr>
        <p:spPr>
          <a:xfrm>
            <a:off x="241300" y="298450"/>
            <a:ext cx="9664700" cy="1252538"/>
          </a:xfrm>
        </p:spPr>
        <p:txBody>
          <a:bodyPr lIns="0" tIns="0" rIns="0" bIns="0" anchor="t"/>
          <a:lstStyle/>
          <a:p>
            <a:pPr algn="l">
              <a:lnSpc>
                <a:spcPct val="95000"/>
              </a:lnSpc>
            </a:pPr>
            <a:r>
              <a:rPr lang="en-US" sz="4300">
                <a:solidFill>
                  <a:srgbClr val="000000"/>
                </a:solidFill>
                <a:latin typeface="Arial" pitchFamily="34" charset="0"/>
              </a:rPr>
              <a:t>Differenzierung: </a:t>
            </a:r>
            <a:r>
              <a:rPr lang="en-US"/>
              <a:t/>
            </a:r>
            <a:br>
              <a:rPr lang="en-US"/>
            </a:br>
            <a:r>
              <a:rPr lang="en-US" sz="4300">
                <a:solidFill>
                  <a:srgbClr val="000000"/>
                </a:solidFill>
                <a:latin typeface="Arial" pitchFamily="34" charset="0"/>
              </a:rPr>
              <a:t>Daten und Informationen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a:xfrm>
            <a:off x="247650" y="1828800"/>
            <a:ext cx="9664700" cy="5486400"/>
          </a:xfrm>
        </p:spPr>
        <p:txBody>
          <a:bodyPr lIns="0" tIns="0" rIns="0" bIns="0"/>
          <a:lstStyle/>
          <a:p>
            <a:pPr marL="457200" lvl="1" indent="-342900">
              <a:lnSpc>
                <a:spcPct val="95000"/>
              </a:lnSpc>
              <a:spcBef>
                <a:spcPct val="0"/>
              </a:spcBef>
              <a:buClr>
                <a:srgbClr val="000000"/>
              </a:buClr>
              <a:buFontTx/>
              <a:buChar char="•"/>
            </a:pPr>
            <a:r>
              <a:rPr lang="en-US" sz="2700">
                <a:solidFill>
                  <a:srgbClr val="000000"/>
                </a:solidFill>
                <a:latin typeface="Arial" pitchFamily="34" charset="0"/>
              </a:rPr>
              <a:t>Recht des Einzelnen, grundsätzlich selbst über die Preisgabe und Verwendung seiner personenbezogenen Daten zu bestimmen.</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unterscheidung anonymisierten Daten und personenbezogender Daten</a:t>
            </a:r>
            <a:endParaRPr lang="en-US"/>
          </a:p>
          <a:p>
            <a:pPr marL="857250" lvl="2" indent="-285750">
              <a:lnSpc>
                <a:spcPct val="95000"/>
              </a:lnSpc>
              <a:spcBef>
                <a:spcPct val="0"/>
              </a:spcBef>
              <a:buClr>
                <a:srgbClr val="000000"/>
              </a:buClr>
              <a:buSzPct val="80000"/>
              <a:buFont typeface="Courier New" pitchFamily="49" charset="0"/>
              <a:buChar char="o"/>
            </a:pPr>
            <a:r>
              <a:rPr lang="en-US" sz="2700">
                <a:solidFill>
                  <a:srgbClr val="000000"/>
                </a:solidFill>
                <a:latin typeface="Arial" pitchFamily="34" charset="0"/>
              </a:rPr>
              <a:t>anonymisierte Daten ist Zweckbindung gelockert</a:t>
            </a:r>
          </a:p>
        </p:txBody>
      </p:sp>
      <p:sp>
        <p:nvSpPr>
          <p:cNvPr id="5121" name="Rectangle 1"/>
          <p:cNvSpPr>
            <a:spLocks noGrp="1" noChangeArrowheads="1"/>
          </p:cNvSpPr>
          <p:nvPr>
            <p:ph type="title"/>
          </p:nvPr>
        </p:nvSpPr>
        <p:spPr>
          <a:xfrm>
            <a:off x="241300" y="298450"/>
            <a:ext cx="9664700" cy="1252538"/>
          </a:xfrm>
        </p:spPr>
        <p:txBody>
          <a:bodyPr lIns="0" tIns="0" rIns="0" bIns="0" anchor="t"/>
          <a:lstStyle/>
          <a:p>
            <a:pPr algn="l">
              <a:lnSpc>
                <a:spcPct val="95000"/>
              </a:lnSpc>
            </a:pPr>
            <a:r>
              <a:rPr lang="en-US" sz="4300">
                <a:solidFill>
                  <a:srgbClr val="000000"/>
                </a:solidFill>
                <a:latin typeface="Arial" pitchFamily="34" charset="0"/>
              </a:rPr>
              <a:t>Informationelles Selbstbestimmungsrecht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0" y="303213"/>
            <a:ext cx="9144000" cy="1270000"/>
          </a:xfrm>
        </p:spPr>
        <p:txBody>
          <a:bodyPr lIns="0" tIns="0" rIns="0" bIns="0" anchor="t"/>
          <a:lstStyle/>
          <a:p>
            <a:pPr algn="l">
              <a:lnSpc>
                <a:spcPct val="95000"/>
              </a:lnSpc>
            </a:pPr>
            <a:r>
              <a:rPr lang="en-US" sz="4300">
                <a:solidFill>
                  <a:srgbClr val="000000"/>
                </a:solidFill>
                <a:latin typeface="Arial" pitchFamily="34" charset="0"/>
              </a:rPr>
              <a:t>Daten zu Google und Facebook</a:t>
            </a:r>
          </a:p>
        </p:txBody>
      </p:sp>
      <p:sp>
        <p:nvSpPr>
          <p:cNvPr id="6146" name="Rectangle 2"/>
          <p:cNvSpPr>
            <a:spLocks noGrp="1" noChangeArrowheads="1"/>
          </p:cNvSpPr>
          <p:nvPr>
            <p:ph sz="quarter" idx="4294967295"/>
          </p:nvPr>
        </p:nvSpPr>
        <p:spPr>
          <a:xfrm>
            <a:off x="399480" y="2462213"/>
            <a:ext cx="4489450" cy="4379912"/>
          </a:xfrm>
        </p:spPr>
        <p:txBody>
          <a:bodyPr lIns="0" tIns="0" rIns="0" bIns="0"/>
          <a:lstStyle/>
          <a:p>
            <a:pPr marL="0" indent="0">
              <a:lnSpc>
                <a:spcPct val="95000"/>
              </a:lnSpc>
              <a:spcBef>
                <a:spcPct val="0"/>
              </a:spcBef>
              <a:buFontTx/>
              <a:buNone/>
            </a:pPr>
            <a:r>
              <a:rPr lang="en-US" sz="2700" dirty="0" err="1">
                <a:solidFill>
                  <a:srgbClr val="000000"/>
                </a:solidFill>
                <a:latin typeface="sans-serif" pitchFamily="34"/>
              </a:rPr>
              <a:t>Gründungsdatum</a:t>
            </a:r>
            <a:r>
              <a:rPr lang="en-US" sz="2700" dirty="0">
                <a:solidFill>
                  <a:srgbClr val="000000"/>
                </a:solidFill>
                <a:latin typeface="sans-serif" pitchFamily="34"/>
              </a:rPr>
              <a:t>: </a:t>
            </a:r>
            <a:endParaRPr lang="en-US" dirty="0"/>
          </a:p>
          <a:p>
            <a:pPr marL="0" indent="0">
              <a:lnSpc>
                <a:spcPct val="95000"/>
              </a:lnSpc>
              <a:spcBef>
                <a:spcPct val="0"/>
              </a:spcBef>
              <a:buFontTx/>
              <a:buNone/>
            </a:pPr>
            <a:r>
              <a:rPr lang="en-US" sz="2700" dirty="0">
                <a:solidFill>
                  <a:srgbClr val="000000"/>
                </a:solidFill>
                <a:latin typeface="sans-serif" pitchFamily="34"/>
              </a:rPr>
              <a:t>1998</a:t>
            </a:r>
            <a:endParaRPr lang="en-US" dirty="0"/>
          </a:p>
          <a:p>
            <a:pPr marL="0" indent="0">
              <a:lnSpc>
                <a:spcPct val="95000"/>
              </a:lnSpc>
              <a:spcBef>
                <a:spcPct val="0"/>
              </a:spcBef>
              <a:buFontTx/>
              <a:buNone/>
            </a:pPr>
            <a:endParaRPr lang="en-US" sz="2700" dirty="0">
              <a:solidFill>
                <a:srgbClr val="000000"/>
              </a:solidFill>
              <a:latin typeface="sans-serif" pitchFamily="34"/>
            </a:endParaRPr>
          </a:p>
          <a:p>
            <a:pPr marL="0" indent="0">
              <a:lnSpc>
                <a:spcPct val="95000"/>
              </a:lnSpc>
              <a:spcBef>
                <a:spcPct val="0"/>
              </a:spcBef>
              <a:buFontTx/>
              <a:buNone/>
            </a:pPr>
            <a:r>
              <a:rPr lang="en-US" sz="2700" dirty="0" err="1">
                <a:solidFill>
                  <a:srgbClr val="000000"/>
                </a:solidFill>
                <a:latin typeface="sans-serif" pitchFamily="34"/>
              </a:rPr>
              <a:t>Gründer</a:t>
            </a:r>
            <a:r>
              <a:rPr lang="en-US" sz="2700" dirty="0">
                <a:solidFill>
                  <a:srgbClr val="000000"/>
                </a:solidFill>
                <a:latin typeface="sans-serif" pitchFamily="34"/>
              </a:rPr>
              <a:t>: </a:t>
            </a:r>
            <a:endParaRPr lang="en-US" dirty="0"/>
          </a:p>
          <a:p>
            <a:pPr marL="0" indent="0">
              <a:lnSpc>
                <a:spcPct val="95000"/>
              </a:lnSpc>
              <a:spcBef>
                <a:spcPct val="0"/>
              </a:spcBef>
              <a:buFontTx/>
              <a:buNone/>
            </a:pPr>
            <a:r>
              <a:rPr lang="en-US" sz="2700" dirty="0">
                <a:solidFill>
                  <a:srgbClr val="000000"/>
                </a:solidFill>
                <a:latin typeface="Arial" pitchFamily="34" charset="0"/>
              </a:rPr>
              <a:t>Larry Page</a:t>
            </a:r>
            <a:r>
              <a:rPr lang="en-US" sz="2700" dirty="0">
                <a:solidFill>
                  <a:srgbClr val="000000"/>
                </a:solidFill>
                <a:latin typeface="sans-serif" pitchFamily="34"/>
              </a:rPr>
              <a:t> und </a:t>
            </a:r>
            <a:r>
              <a:rPr lang="en-US" sz="2700" dirty="0">
                <a:solidFill>
                  <a:srgbClr val="000000"/>
                </a:solidFill>
                <a:latin typeface="Arial" pitchFamily="34" charset="0"/>
              </a:rPr>
              <a:t>Sergei </a:t>
            </a:r>
            <a:r>
              <a:rPr lang="en-US" sz="2700" dirty="0" err="1">
                <a:solidFill>
                  <a:srgbClr val="000000"/>
                </a:solidFill>
                <a:latin typeface="Arial" pitchFamily="34" charset="0"/>
              </a:rPr>
              <a:t>Brin</a:t>
            </a:r>
            <a:endParaRPr lang="en-US" dirty="0"/>
          </a:p>
          <a:p>
            <a:pPr marL="0" indent="0">
              <a:lnSpc>
                <a:spcPct val="95000"/>
              </a:lnSpc>
              <a:spcBef>
                <a:spcPct val="0"/>
              </a:spcBef>
              <a:buFontTx/>
              <a:buNone/>
            </a:pPr>
            <a:endParaRPr lang="en-US" sz="2700" dirty="0">
              <a:solidFill>
                <a:srgbClr val="000000"/>
              </a:solidFill>
              <a:latin typeface="Arial" pitchFamily="34" charset="0"/>
            </a:endParaRPr>
          </a:p>
          <a:p>
            <a:pPr marL="0" indent="0">
              <a:lnSpc>
                <a:spcPct val="95000"/>
              </a:lnSpc>
              <a:spcBef>
                <a:spcPct val="0"/>
              </a:spcBef>
              <a:buFontTx/>
              <a:buNone/>
            </a:pPr>
            <a:endParaRPr lang="en-US" sz="2700" dirty="0">
              <a:solidFill>
                <a:srgbClr val="000000"/>
              </a:solidFill>
              <a:latin typeface="Arial" pitchFamily="34" charset="0"/>
            </a:endParaRPr>
          </a:p>
          <a:p>
            <a:pPr marL="0" indent="0">
              <a:lnSpc>
                <a:spcPct val="95000"/>
              </a:lnSpc>
              <a:spcBef>
                <a:spcPct val="0"/>
              </a:spcBef>
              <a:buFontTx/>
              <a:buNone/>
            </a:pPr>
            <a:endParaRPr lang="en-US" sz="2700" dirty="0">
              <a:solidFill>
                <a:srgbClr val="000000"/>
              </a:solidFill>
              <a:latin typeface="Arial" pitchFamily="34" charset="0"/>
            </a:endParaRPr>
          </a:p>
          <a:p>
            <a:pPr marL="0" indent="0">
              <a:lnSpc>
                <a:spcPct val="95000"/>
              </a:lnSpc>
              <a:spcBef>
                <a:spcPct val="0"/>
              </a:spcBef>
              <a:buFontTx/>
              <a:buNone/>
            </a:pPr>
            <a:r>
              <a:rPr lang="en-US" sz="2700" dirty="0" err="1">
                <a:solidFill>
                  <a:srgbClr val="000000"/>
                </a:solidFill>
                <a:latin typeface="Arial" pitchFamily="34" charset="0"/>
              </a:rPr>
              <a:t>Mitarbeiter</a:t>
            </a:r>
            <a:r>
              <a:rPr lang="en-US" sz="2700" dirty="0">
                <a:solidFill>
                  <a:srgbClr val="000000"/>
                </a:solidFill>
                <a:latin typeface="Arial" pitchFamily="34" charset="0"/>
              </a:rPr>
              <a:t>:</a:t>
            </a:r>
            <a:endParaRPr lang="en-US" dirty="0"/>
          </a:p>
          <a:p>
            <a:pPr marL="0" indent="0">
              <a:lnSpc>
                <a:spcPct val="95000"/>
              </a:lnSpc>
              <a:spcBef>
                <a:spcPct val="0"/>
              </a:spcBef>
              <a:buFontTx/>
              <a:buNone/>
            </a:pPr>
            <a:r>
              <a:rPr lang="en-US" sz="2700" dirty="0">
                <a:solidFill>
                  <a:srgbClr val="000000"/>
                </a:solidFill>
                <a:latin typeface="sans-serif" pitchFamily="34"/>
              </a:rPr>
              <a:t>24.400 </a:t>
            </a:r>
            <a:r>
              <a:rPr lang="en-US" sz="2700" dirty="0" err="1">
                <a:solidFill>
                  <a:srgbClr val="000000"/>
                </a:solidFill>
                <a:latin typeface="sans-serif" pitchFamily="34"/>
              </a:rPr>
              <a:t>Mitarbeiter</a:t>
            </a:r>
            <a:endParaRPr lang="en-US" dirty="0"/>
          </a:p>
          <a:p>
            <a:pPr marL="0" indent="0">
              <a:lnSpc>
                <a:spcPct val="95000"/>
              </a:lnSpc>
              <a:spcBef>
                <a:spcPct val="0"/>
              </a:spcBef>
              <a:buFontTx/>
              <a:buNone/>
            </a:pPr>
            <a:endParaRPr lang="en-US" sz="2700" dirty="0">
              <a:solidFill>
                <a:srgbClr val="000000"/>
              </a:solidFill>
              <a:latin typeface="sans-serif" pitchFamily="34"/>
            </a:endParaRPr>
          </a:p>
        </p:txBody>
      </p:sp>
      <p:sp>
        <p:nvSpPr>
          <p:cNvPr id="6147" name="Rectangle 3"/>
          <p:cNvSpPr>
            <a:spLocks noGrp="1" noChangeArrowheads="1"/>
          </p:cNvSpPr>
          <p:nvPr>
            <p:ph sz="quarter" idx="4294967295"/>
          </p:nvPr>
        </p:nvSpPr>
        <p:spPr>
          <a:xfrm>
            <a:off x="5490162" y="2462580"/>
            <a:ext cx="4491037" cy="4378325"/>
          </a:xfrm>
        </p:spPr>
        <p:txBody>
          <a:bodyPr lIns="0" tIns="0" rIns="0" bIns="0">
            <a:normAutofit fontScale="92500" lnSpcReduction="10000"/>
          </a:bodyPr>
          <a:lstStyle/>
          <a:p>
            <a:pPr marL="0" indent="0">
              <a:lnSpc>
                <a:spcPct val="95000"/>
              </a:lnSpc>
              <a:spcBef>
                <a:spcPct val="0"/>
              </a:spcBef>
              <a:buFontTx/>
              <a:buNone/>
            </a:pPr>
            <a:r>
              <a:rPr lang="en-US" sz="2700" dirty="0" err="1">
                <a:solidFill>
                  <a:srgbClr val="000000"/>
                </a:solidFill>
                <a:latin typeface="Arial" pitchFamily="34" charset="0"/>
              </a:rPr>
              <a:t>Gründungsdatum</a:t>
            </a:r>
            <a:r>
              <a:rPr lang="en-US" sz="2700" dirty="0">
                <a:solidFill>
                  <a:srgbClr val="000000"/>
                </a:solidFill>
                <a:latin typeface="Arial" pitchFamily="34" charset="0"/>
              </a:rPr>
              <a:t>:</a:t>
            </a:r>
            <a:endParaRPr lang="en-US" dirty="0"/>
          </a:p>
          <a:p>
            <a:pPr marL="0" indent="0">
              <a:lnSpc>
                <a:spcPct val="95000"/>
              </a:lnSpc>
              <a:spcBef>
                <a:spcPct val="0"/>
              </a:spcBef>
              <a:buFontTx/>
              <a:buNone/>
            </a:pPr>
            <a:r>
              <a:rPr lang="en-US" sz="2700" dirty="0">
                <a:solidFill>
                  <a:srgbClr val="000000"/>
                </a:solidFill>
                <a:latin typeface="Arial" pitchFamily="34" charset="0"/>
              </a:rPr>
              <a:t>2004</a:t>
            </a:r>
            <a:endParaRPr lang="en-US" dirty="0"/>
          </a:p>
          <a:p>
            <a:pPr marL="0" indent="0">
              <a:lnSpc>
                <a:spcPct val="95000"/>
              </a:lnSpc>
              <a:spcBef>
                <a:spcPct val="0"/>
              </a:spcBef>
              <a:buFontTx/>
              <a:buNone/>
            </a:pPr>
            <a:r>
              <a:rPr lang="en-US" sz="2700" dirty="0">
                <a:solidFill>
                  <a:srgbClr val="000000"/>
                </a:solidFill>
                <a:latin typeface="Arial" pitchFamily="34" charset="0"/>
              </a:rPr>
              <a:t> </a:t>
            </a:r>
            <a:endParaRPr lang="en-US" dirty="0"/>
          </a:p>
          <a:p>
            <a:pPr marL="0" indent="0">
              <a:lnSpc>
                <a:spcPct val="95000"/>
              </a:lnSpc>
              <a:spcBef>
                <a:spcPct val="0"/>
              </a:spcBef>
              <a:buFontTx/>
              <a:buNone/>
            </a:pPr>
            <a:r>
              <a:rPr lang="en-US" sz="2700" dirty="0" err="1">
                <a:solidFill>
                  <a:srgbClr val="000000"/>
                </a:solidFill>
                <a:latin typeface="Arial" pitchFamily="34" charset="0"/>
              </a:rPr>
              <a:t>Gründer</a:t>
            </a:r>
            <a:r>
              <a:rPr lang="en-US" sz="2700" dirty="0">
                <a:solidFill>
                  <a:srgbClr val="000000"/>
                </a:solidFill>
                <a:latin typeface="Arial" pitchFamily="34" charset="0"/>
              </a:rPr>
              <a:t>:</a:t>
            </a:r>
            <a:endParaRPr lang="en-US" dirty="0"/>
          </a:p>
          <a:p>
            <a:pPr marL="0" indent="0">
              <a:lnSpc>
                <a:spcPct val="95000"/>
              </a:lnSpc>
              <a:spcBef>
                <a:spcPct val="0"/>
              </a:spcBef>
              <a:buFontTx/>
              <a:buNone/>
            </a:pPr>
            <a:r>
              <a:rPr lang="en-US" sz="2700" dirty="0">
                <a:solidFill>
                  <a:srgbClr val="000000"/>
                </a:solidFill>
                <a:latin typeface="Arial" pitchFamily="34" charset="0"/>
              </a:rPr>
              <a:t>Mark </a:t>
            </a:r>
            <a:r>
              <a:rPr lang="en-US" sz="2700" dirty="0" err="1">
                <a:solidFill>
                  <a:srgbClr val="000000"/>
                </a:solidFill>
                <a:latin typeface="Arial" pitchFamily="34" charset="0"/>
              </a:rPr>
              <a:t>Zuckerberg</a:t>
            </a:r>
            <a:r>
              <a:rPr lang="en-US" sz="2700" dirty="0">
                <a:solidFill>
                  <a:srgbClr val="000000"/>
                </a:solidFill>
                <a:latin typeface="Arial" pitchFamily="34" charset="0"/>
              </a:rPr>
              <a:t>, Dustin </a:t>
            </a:r>
            <a:r>
              <a:rPr lang="en-US" sz="2700" dirty="0" err="1">
                <a:solidFill>
                  <a:srgbClr val="000000"/>
                </a:solidFill>
                <a:latin typeface="Arial" pitchFamily="34" charset="0"/>
              </a:rPr>
              <a:t>Moskovitz</a:t>
            </a:r>
            <a:r>
              <a:rPr lang="en-US" sz="2700" dirty="0">
                <a:solidFill>
                  <a:srgbClr val="000000"/>
                </a:solidFill>
                <a:latin typeface="Arial" pitchFamily="34" charset="0"/>
              </a:rPr>
              <a:t>, Chris Hughes, Eduardo </a:t>
            </a:r>
            <a:r>
              <a:rPr lang="en-US" sz="2700" dirty="0" err="1">
                <a:solidFill>
                  <a:srgbClr val="000000"/>
                </a:solidFill>
                <a:latin typeface="Arial" pitchFamily="34" charset="0"/>
              </a:rPr>
              <a:t>Saverin</a:t>
            </a:r>
            <a:endParaRPr lang="en-US" dirty="0"/>
          </a:p>
          <a:p>
            <a:pPr marL="0" indent="0">
              <a:lnSpc>
                <a:spcPct val="95000"/>
              </a:lnSpc>
              <a:spcBef>
                <a:spcPct val="0"/>
              </a:spcBef>
              <a:buFontTx/>
              <a:buNone/>
            </a:pPr>
            <a:r>
              <a:rPr lang="en-US" sz="2700" dirty="0">
                <a:solidFill>
                  <a:srgbClr val="000000"/>
                </a:solidFill>
                <a:latin typeface="Arial" pitchFamily="34" charset="0"/>
              </a:rPr>
              <a:t> </a:t>
            </a:r>
            <a:endParaRPr lang="en-US" dirty="0"/>
          </a:p>
          <a:p>
            <a:pPr marL="0" indent="0">
              <a:lnSpc>
                <a:spcPct val="95000"/>
              </a:lnSpc>
              <a:spcBef>
                <a:spcPct val="0"/>
              </a:spcBef>
              <a:buFontTx/>
              <a:buNone/>
            </a:pPr>
            <a:r>
              <a:rPr lang="en-US" sz="2700" dirty="0" err="1">
                <a:solidFill>
                  <a:srgbClr val="000000"/>
                </a:solidFill>
                <a:latin typeface="Arial" pitchFamily="34" charset="0"/>
              </a:rPr>
              <a:t>Mitarbeiter</a:t>
            </a:r>
            <a:r>
              <a:rPr lang="en-US" sz="2700" dirty="0">
                <a:solidFill>
                  <a:srgbClr val="000000"/>
                </a:solidFill>
                <a:latin typeface="Arial" pitchFamily="34" charset="0"/>
              </a:rPr>
              <a:t>: </a:t>
            </a:r>
            <a:endParaRPr lang="en-US" dirty="0"/>
          </a:p>
          <a:p>
            <a:pPr marL="0" indent="0">
              <a:lnSpc>
                <a:spcPct val="95000"/>
              </a:lnSpc>
              <a:spcBef>
                <a:spcPct val="0"/>
              </a:spcBef>
              <a:buFontTx/>
              <a:buNone/>
            </a:pPr>
            <a:r>
              <a:rPr lang="en-US" sz="2700" dirty="0">
                <a:solidFill>
                  <a:srgbClr val="000000"/>
                </a:solidFill>
                <a:latin typeface="Arial" pitchFamily="34" charset="0"/>
              </a:rPr>
              <a:t>ca. 2000 </a:t>
            </a:r>
            <a:endParaRPr lang="en-US" dirty="0"/>
          </a:p>
          <a:p>
            <a:pPr marL="0" indent="0">
              <a:lnSpc>
                <a:spcPct val="95000"/>
              </a:lnSpc>
              <a:spcBef>
                <a:spcPct val="0"/>
              </a:spcBef>
              <a:buFontTx/>
              <a:buNone/>
            </a:pPr>
            <a:endParaRPr lang="en-US" sz="2700" dirty="0">
              <a:solidFill>
                <a:srgbClr val="000000"/>
              </a:solidFill>
              <a:latin typeface="Arial" pitchFamily="34" charset="0"/>
            </a:endParaRPr>
          </a:p>
          <a:p>
            <a:pPr marL="0" indent="0">
              <a:lnSpc>
                <a:spcPct val="95000"/>
              </a:lnSpc>
              <a:spcBef>
                <a:spcPct val="0"/>
              </a:spcBef>
              <a:buFontTx/>
              <a:buNone/>
            </a:pPr>
            <a:r>
              <a:rPr lang="en-US" sz="2700" dirty="0">
                <a:solidFill>
                  <a:srgbClr val="000000"/>
                </a:solidFill>
                <a:latin typeface="Arial" pitchFamily="34" charset="0"/>
              </a:rPr>
              <a:t>800 </a:t>
            </a:r>
            <a:r>
              <a:rPr lang="en-US" sz="2700" dirty="0" err="1">
                <a:solidFill>
                  <a:srgbClr val="000000"/>
                </a:solidFill>
                <a:latin typeface="Arial" pitchFamily="34" charset="0"/>
              </a:rPr>
              <a:t>Millionen</a:t>
            </a:r>
            <a:r>
              <a:rPr lang="en-US" sz="2700" dirty="0">
                <a:solidFill>
                  <a:srgbClr val="000000"/>
                </a:solidFill>
                <a:latin typeface="Arial" pitchFamily="34" charset="0"/>
              </a:rPr>
              <a:t> </a:t>
            </a:r>
            <a:r>
              <a:rPr lang="en-US" sz="2700" dirty="0" err="1">
                <a:solidFill>
                  <a:srgbClr val="000000"/>
                </a:solidFill>
                <a:latin typeface="Arial" pitchFamily="34" charset="0"/>
              </a:rPr>
              <a:t>Mitglieder</a:t>
            </a:r>
            <a:endParaRPr lang="en-US" dirty="0"/>
          </a:p>
          <a:p>
            <a:pPr marL="0" indent="0">
              <a:lnSpc>
                <a:spcPct val="95000"/>
              </a:lnSpc>
              <a:spcBef>
                <a:spcPct val="0"/>
              </a:spcBef>
              <a:buFontTx/>
              <a:buNone/>
            </a:pPr>
            <a:r>
              <a:rPr lang="en-US" sz="2700" dirty="0">
                <a:solidFill>
                  <a:srgbClr val="000000"/>
                </a:solidFill>
                <a:latin typeface="Arial" pitchFamily="34" charset="0"/>
              </a:rPr>
              <a:t> </a:t>
            </a:r>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16000"/>
            <a:ext cx="3868738" cy="144621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016000"/>
            <a:ext cx="3378200" cy="127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ctrTitle"/>
          </p:nvPr>
        </p:nvSpPr>
        <p:spPr>
          <a:xfrm>
            <a:off x="857250" y="304800"/>
            <a:ext cx="8434388" cy="1209675"/>
          </a:xfrm>
        </p:spPr>
        <p:txBody>
          <a:bodyPr lIns="0" tIns="0" rIns="0" bIns="0" anchor="t"/>
          <a:lstStyle/>
          <a:p>
            <a:pPr>
              <a:lnSpc>
                <a:spcPct val="95000"/>
              </a:lnSpc>
            </a:pPr>
            <a:r>
              <a:rPr lang="en-US" sz="4800">
                <a:solidFill>
                  <a:srgbClr val="000000"/>
                </a:solidFill>
                <a:latin typeface="Arial" pitchFamily="34" charset="0"/>
              </a:rPr>
              <a:t>Das Internet vergisst nicht!</a:t>
            </a:r>
          </a:p>
        </p:txBody>
      </p:sp>
      <p:sp>
        <p:nvSpPr>
          <p:cNvPr id="7170" name="Rectangle 2"/>
          <p:cNvSpPr>
            <a:spLocks noGrp="1" noChangeArrowheads="1"/>
          </p:cNvSpPr>
          <p:nvPr>
            <p:ph type="subTitle" idx="1"/>
          </p:nvPr>
        </p:nvSpPr>
        <p:spPr>
          <a:xfrm>
            <a:off x="1771650" y="6400800"/>
            <a:ext cx="6607175" cy="914400"/>
          </a:xfrm>
        </p:spPr>
        <p:txBody>
          <a:bodyPr lIns="0" tIns="0" rIns="0" bIns="0"/>
          <a:lstStyle/>
          <a:p>
            <a:pPr>
              <a:lnSpc>
                <a:spcPct val="95000"/>
              </a:lnSpc>
              <a:spcBef>
                <a:spcPct val="0"/>
              </a:spcBef>
            </a:pPr>
            <a:r>
              <a:rPr lang="en-US">
                <a:solidFill>
                  <a:srgbClr val="000000"/>
                </a:solidFill>
                <a:latin typeface="Arial" pitchFamily="34" charset="0"/>
              </a:rPr>
              <a:t>Was passiert mit unseren Daten?</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10175875" cy="5118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a:xfrm>
            <a:off x="247650" y="1828800"/>
            <a:ext cx="9664700" cy="5486400"/>
          </a:xfrm>
        </p:spPr>
        <p:txBody>
          <a:bodyPr lIns="0" tIns="0" rIns="0" bIns="0"/>
          <a:lstStyle/>
          <a:p>
            <a:pPr marL="457200" lvl="1" indent="-342900">
              <a:lnSpc>
                <a:spcPct val="95000"/>
              </a:lnSpc>
              <a:spcBef>
                <a:spcPct val="0"/>
              </a:spcBef>
              <a:buClr>
                <a:srgbClr val="000000"/>
              </a:buClr>
              <a:buFontTx/>
              <a:buChar char="•"/>
            </a:pPr>
            <a:r>
              <a:rPr lang="en-US" sz="2700">
                <a:solidFill>
                  <a:srgbClr val="000000"/>
                </a:solidFill>
                <a:latin typeface="Arial" pitchFamily="34" charset="0"/>
              </a:rPr>
              <a:t>Ihr ladet ein Bild von der letzen Party bei Facebook hoch</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Nun hat Facebook alle Rechte an diesem Bild</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Facebook gibt dieses Bild an eine Werbefirma weiter</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Nun nutz diese Firma das Bild zu Werbezwecke und überall hängen nun Plakate</a:t>
            </a:r>
            <a:endParaRPr lang="en-US"/>
          </a:p>
          <a:p>
            <a:pPr marL="0" indent="0">
              <a:lnSpc>
                <a:spcPct val="95000"/>
              </a:lnSpc>
              <a:spcBef>
                <a:spcPct val="0"/>
              </a:spcBef>
              <a:buFontTx/>
              <a:buNone/>
            </a:pPr>
            <a:r>
              <a:rPr lang="en-US" sz="2700">
                <a:solidFill>
                  <a:srgbClr val="000000"/>
                </a:solidFill>
                <a:latin typeface="Arial" pitchFamily="34" charset="0"/>
              </a:rPr>
              <a:t> </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Gibt es eine Chance diese Werbung zu stoppen?</a:t>
            </a:r>
          </a:p>
        </p:txBody>
      </p:sp>
      <p:sp>
        <p:nvSpPr>
          <p:cNvPr id="8193" name="Rectangle 1"/>
          <p:cNvSpPr>
            <a:spLocks noGrp="1" noChangeArrowheads="1"/>
          </p:cNvSpPr>
          <p:nvPr>
            <p:ph type="title"/>
          </p:nvPr>
        </p:nvSpPr>
        <p:spPr>
          <a:xfrm>
            <a:off x="247650" y="304800"/>
            <a:ext cx="9664700" cy="914400"/>
          </a:xfrm>
        </p:spPr>
        <p:txBody>
          <a:bodyPr lIns="0" tIns="0" rIns="0" bIns="0" anchor="t"/>
          <a:lstStyle/>
          <a:p>
            <a:pPr algn="l">
              <a:lnSpc>
                <a:spcPct val="95000"/>
              </a:lnSpc>
            </a:pPr>
            <a:r>
              <a:rPr lang="en-US" sz="4300">
                <a:solidFill>
                  <a:srgbClr val="000000"/>
                </a:solidFill>
                <a:latin typeface="Arial" pitchFamily="34" charset="0"/>
              </a:rPr>
              <a:t>Posten eines Bildes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247650" y="1828800"/>
            <a:ext cx="9664700" cy="5486400"/>
          </a:xfrm>
        </p:spPr>
        <p:txBody>
          <a:bodyPr lIns="0" tIns="0" rIns="0" bIns="0"/>
          <a:lstStyle/>
          <a:p>
            <a:pPr marL="457200" lvl="1" indent="-342900">
              <a:lnSpc>
                <a:spcPct val="95000"/>
              </a:lnSpc>
              <a:spcBef>
                <a:spcPct val="0"/>
              </a:spcBef>
              <a:buClr>
                <a:srgbClr val="000000"/>
              </a:buClr>
              <a:buFontTx/>
              <a:buChar char="•"/>
            </a:pPr>
            <a:r>
              <a:rPr lang="en-US" sz="2700">
                <a:solidFill>
                  <a:srgbClr val="000000"/>
                </a:solidFill>
                <a:latin typeface="Arial" pitchFamily="34" charset="0"/>
              </a:rPr>
              <a:t>Ihr schreibt eine Bewerbung oder ähnliche Dokumente und ladet diese bei Google Docs hoch</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Dadurch, dass Google Docs verwendet wird sind die Daten überall verfügbar, was wünschenswert ist</a:t>
            </a:r>
            <a:endParaRPr lang="en-US"/>
          </a:p>
          <a:p>
            <a:pPr marL="0" indent="0">
              <a:lnSpc>
                <a:spcPct val="95000"/>
              </a:lnSpc>
              <a:spcBef>
                <a:spcPct val="0"/>
              </a:spcBef>
              <a:buFontTx/>
              <a:buNone/>
            </a:pPr>
            <a:r>
              <a:rPr lang="en-US" sz="2700">
                <a:solidFill>
                  <a:srgbClr val="000000"/>
                </a:solidFill>
                <a:latin typeface="Arial" pitchFamily="34" charset="0"/>
              </a:rPr>
              <a:t> </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Google erhält von uns einen vollständigen Lebenslauf und muss nicht mal große Anstrengungen machen.</a:t>
            </a:r>
          </a:p>
        </p:txBody>
      </p:sp>
      <p:sp>
        <p:nvSpPr>
          <p:cNvPr id="9217" name="Rectangle 1"/>
          <p:cNvSpPr>
            <a:spLocks noGrp="1" noChangeArrowheads="1"/>
          </p:cNvSpPr>
          <p:nvPr>
            <p:ph type="title"/>
          </p:nvPr>
        </p:nvSpPr>
        <p:spPr>
          <a:xfrm>
            <a:off x="247650" y="304800"/>
            <a:ext cx="9664700" cy="914400"/>
          </a:xfrm>
        </p:spPr>
        <p:txBody>
          <a:bodyPr lIns="0" tIns="0" rIns="0" bIns="0" anchor="t"/>
          <a:lstStyle/>
          <a:p>
            <a:pPr algn="l">
              <a:lnSpc>
                <a:spcPct val="95000"/>
              </a:lnSpc>
            </a:pPr>
            <a:r>
              <a:rPr lang="en-US" sz="4300">
                <a:solidFill>
                  <a:srgbClr val="000000"/>
                </a:solidFill>
                <a:latin typeface="Arial" pitchFamily="34" charset="0"/>
              </a:rPr>
              <a:t>Bewerbung bei Google Docs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247650" y="1828800"/>
            <a:ext cx="9664700" cy="5486400"/>
          </a:xfrm>
        </p:spPr>
        <p:txBody>
          <a:bodyPr lIns="0" tIns="0" rIns="0" bIns="0"/>
          <a:lstStyle/>
          <a:p>
            <a:pPr marL="457200" lvl="1" indent="-342900">
              <a:lnSpc>
                <a:spcPct val="95000"/>
              </a:lnSpc>
              <a:spcBef>
                <a:spcPct val="0"/>
              </a:spcBef>
              <a:buClr>
                <a:srgbClr val="000000"/>
              </a:buClr>
              <a:buFontTx/>
              <a:buChar char="•"/>
            </a:pPr>
            <a:r>
              <a:rPr lang="en-US" sz="2700">
                <a:solidFill>
                  <a:srgbClr val="000000"/>
                </a:solidFill>
                <a:latin typeface="Arial" pitchFamily="34" charset="0"/>
              </a:rPr>
              <a:t>Anmeldung bei der Google AppEngine</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Google verlangt eine Handynummer um eine Pin zu zuschicken, um die Anmeldung abzuschließen</a:t>
            </a:r>
            <a:endParaRPr lang="en-US"/>
          </a:p>
          <a:p>
            <a:pPr marL="0" indent="0">
              <a:lnSpc>
                <a:spcPct val="95000"/>
              </a:lnSpc>
              <a:spcBef>
                <a:spcPct val="0"/>
              </a:spcBef>
              <a:buFontTx/>
              <a:buNone/>
            </a:pPr>
            <a:r>
              <a:rPr lang="en-US" sz="2700">
                <a:solidFill>
                  <a:srgbClr val="000000"/>
                </a:solidFill>
                <a:latin typeface="Arial" pitchFamily="34" charset="0"/>
              </a:rPr>
              <a:t> </a:t>
            </a:r>
            <a:endParaRPr lang="en-US"/>
          </a:p>
          <a:p>
            <a:pPr marL="457200" lvl="1" indent="-342900">
              <a:lnSpc>
                <a:spcPct val="95000"/>
              </a:lnSpc>
              <a:spcBef>
                <a:spcPct val="0"/>
              </a:spcBef>
              <a:buClr>
                <a:srgbClr val="000000"/>
              </a:buClr>
              <a:buFontTx/>
              <a:buChar char="•"/>
            </a:pPr>
            <a:r>
              <a:rPr lang="en-US" sz="2700">
                <a:solidFill>
                  <a:srgbClr val="000000"/>
                </a:solidFill>
                <a:latin typeface="Arial" pitchFamily="34" charset="0"/>
              </a:rPr>
              <a:t>Nun kennt Google unsere Handynummer und kann unser Profil verfeinern</a:t>
            </a:r>
          </a:p>
        </p:txBody>
      </p:sp>
      <p:sp>
        <p:nvSpPr>
          <p:cNvPr id="10241" name="Rectangle 1"/>
          <p:cNvSpPr>
            <a:spLocks noGrp="1" noChangeArrowheads="1"/>
          </p:cNvSpPr>
          <p:nvPr>
            <p:ph type="title"/>
          </p:nvPr>
        </p:nvSpPr>
        <p:spPr>
          <a:xfrm>
            <a:off x="247650" y="304800"/>
            <a:ext cx="9664700" cy="914400"/>
          </a:xfrm>
        </p:spPr>
        <p:txBody>
          <a:bodyPr lIns="0" tIns="0" rIns="0" bIns="0" anchor="t"/>
          <a:lstStyle/>
          <a:p>
            <a:pPr algn="l">
              <a:lnSpc>
                <a:spcPct val="95000"/>
              </a:lnSpc>
            </a:pPr>
            <a:r>
              <a:rPr lang="en-US" sz="4300">
                <a:solidFill>
                  <a:srgbClr val="000000"/>
                </a:solidFill>
                <a:latin typeface="Arial" pitchFamily="34" charset="0"/>
              </a:rPr>
              <a:t>GoogleAppEngine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321</Words>
  <Application>Microsoft Office PowerPoint</Application>
  <PresentationFormat>Benutzerdefiniert</PresentationFormat>
  <Paragraphs>88</Paragraphs>
  <Slides>14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Times New Roman</vt:lpstr>
      <vt:lpstr>Arial</vt:lpstr>
      <vt:lpstr>Courier New</vt:lpstr>
      <vt:lpstr>Helvetica</vt:lpstr>
      <vt:lpstr>sans-serif</vt:lpstr>
      <vt:lpstr>Deimos</vt:lpstr>
      <vt:lpstr>Chancen und Gefahren des Internets</vt:lpstr>
      <vt:lpstr>Gliederung</vt:lpstr>
      <vt:lpstr>Differenzierung:  Daten und Informationen</vt:lpstr>
      <vt:lpstr>Informationelles Selbstbestimmungsrecht</vt:lpstr>
      <vt:lpstr>Daten zu Google und Facebook</vt:lpstr>
      <vt:lpstr>Das Internet vergisst nicht!</vt:lpstr>
      <vt:lpstr>Posten eines Bildes</vt:lpstr>
      <vt:lpstr>Bewerbung bei Google Docs</vt:lpstr>
      <vt:lpstr>GoogleAppEngine</vt:lpstr>
      <vt:lpstr>Google-Mail-Server</vt:lpstr>
      <vt:lpstr>Gefahren vs. Chancen</vt:lpstr>
      <vt:lpstr>Maßnahmen</vt:lpstr>
      <vt:lpstr>Vielen Dank für Ihre Aufmerksamkeit</vt:lpstr>
      <vt:lpstr>Quellen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Customer</cp:lastModifiedBy>
  <cp:revision>2</cp:revision>
  <dcterms:created xsi:type="dcterms:W3CDTF">2004-05-06T09:28:21Z</dcterms:created>
  <dcterms:modified xsi:type="dcterms:W3CDTF">2011-12-15T10:32:56Z</dcterms:modified>
</cp:coreProperties>
</file>