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8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7FD82-5515-564F-9FE4-D2B056960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55EED1-81CD-F94F-8461-FA3C4BAD5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85E3D-1415-634F-9338-A2D55BBF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3BE78-EF8D-7A42-AE8A-2D023674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EE7FB-01FA-DE4C-991E-4C479FC1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73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71FB-9035-C143-BE17-7ADE5D26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D92B3D-BE31-4C4F-B7AD-A475DBE6A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6AF84-A27D-FB40-9C78-AF9D037E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440A4-3B7F-4A41-86AF-F8AE4965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FFC93-2C6C-1944-8C30-C896EAFC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07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8D56A-62E0-4E44-A43E-13A33CD35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534BC0-E9A4-A64D-A935-BC1DB1C83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B4C93-01A9-0640-B4AE-4A54377F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50121-03B9-C741-BFAA-05B2D884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64E65-F844-8344-B4F5-AB790A33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55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248B9-FBF7-4642-A8F0-7ED4C345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9D484-2E8F-CD4A-9B10-23E977F6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79FE6-54B7-D84F-BF06-83F94FEC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C213A-3251-6245-BADD-39168707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1F48A-AE52-3D44-A01F-0F2D6690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99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EFCB6-B475-6743-BDD0-5E04A036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AAA403-3A06-5C4D-AE10-B2BF7B5B1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C9A87-71F5-384A-8E0A-63C14EAC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213A4-CC11-DE4D-B4C9-4C662E41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C9FCD-D005-4549-88C8-231B9A50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29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2758C-3D44-D84F-A8C5-5509DDCB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45BFF-8022-0B4E-B01E-2B380B1AB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8EE41E-4DC3-FB41-8195-08867E9E4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D6D87-D453-1B4C-90D4-E6B565E5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BB5A36-6729-4349-9704-BE39E796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7A86E6-7216-8B41-A379-AA2B2BF1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3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8E2B5-17FC-9444-B87E-AF3961E9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8EC2B-4469-BD4E-B656-11995CD1D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A7806A-7C98-E946-97DB-DB2464D09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9F1042-2C67-F54C-A370-65FF4EC61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5D5B39-1D6D-824D-AA0F-B313CFC12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DE94F5-A647-9B46-88C9-1D7A94C5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427F44-31B7-E441-8323-451F683F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9339A1-5DA7-8B45-A64E-82856661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19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EBFE8-B9BB-D643-9F25-53A334F9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B7AC63-7578-394F-BD42-8F35BFBE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A542A2-9552-6E4A-8DA0-3C968BD9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6F73D5-9484-7E41-9F6E-2B43B220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95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46CB92-947E-754D-9398-9572FC4C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D384AD-9EAB-4045-A439-B236B5D4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70E5F-B506-014D-929D-76914100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92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4E340-37E3-3741-8B07-54FC6FCE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A30B9-0F45-3942-83B6-5F255FC26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D3D6C1-CA2E-4943-9FA5-AE95E2540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09215-55AE-5845-AEFD-E7DD70EE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3ECFFB-43D2-0940-91DB-C877E5D7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68826-0A55-9C4B-8E4E-4285792D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31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E396D-FDFB-E84A-A8EE-510CC72F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F43D7A-FAD5-5A4E-99D6-70CA1F3C0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6CB9D1-A7AB-6B40-9A27-6ECD7671D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21366-1C65-4C48-B09A-5A756D66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F7841-EDB9-2544-BA65-957611DF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626C8-6989-754C-84DE-364A6210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20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DC5AE5-E5E9-654B-8AD5-93410A94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B6E0B-CAB2-B545-AFBD-0A86D287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7D62B-1231-0D48-BA94-750943F68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1AFD6-832F-764F-A8C5-443411455556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CD3A2-8621-4248-8226-C472BB473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5F43B-B688-CB4F-9B67-C511538D9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27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>
            <a:extLst>
              <a:ext uri="{FF2B5EF4-FFF2-40B4-BE49-F238E27FC236}">
                <a16:creationId xmlns:a16="http://schemas.microsoft.com/office/drawing/2014/main" id="{39CA99DA-E83C-C94C-9947-5B950E7CE0B8}"/>
              </a:ext>
            </a:extLst>
          </p:cNvPr>
          <p:cNvSpPr/>
          <p:nvPr/>
        </p:nvSpPr>
        <p:spPr>
          <a:xfrm>
            <a:off x="4845271" y="266974"/>
            <a:ext cx="1166648" cy="8038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87DA44B-D8A9-8243-9B0D-2348B65624D8}"/>
              </a:ext>
            </a:extLst>
          </p:cNvPr>
          <p:cNvGrpSpPr/>
          <p:nvPr/>
        </p:nvGrpSpPr>
        <p:grpSpPr>
          <a:xfrm>
            <a:off x="1347950" y="3034550"/>
            <a:ext cx="2517226" cy="1486270"/>
            <a:chOff x="1347950" y="3034550"/>
            <a:chExt cx="2517226" cy="148627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F6BF93E-C1FF-734B-805C-F3F02E5C888B}"/>
                </a:ext>
              </a:extLst>
            </p:cNvPr>
            <p:cNvSpPr/>
            <p:nvPr/>
          </p:nvSpPr>
          <p:spPr>
            <a:xfrm>
              <a:off x="1347950" y="3034550"/>
              <a:ext cx="2517226" cy="371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4AB2059-D036-A449-B09A-1788A8C9002D}"/>
                </a:ext>
              </a:extLst>
            </p:cNvPr>
            <p:cNvSpPr/>
            <p:nvPr/>
          </p:nvSpPr>
          <p:spPr>
            <a:xfrm>
              <a:off x="1347950" y="3406299"/>
              <a:ext cx="2517226" cy="371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C071C54-BC7E-2C4E-BEFF-57D0D7FA0768}"/>
                </a:ext>
              </a:extLst>
            </p:cNvPr>
            <p:cNvSpPr/>
            <p:nvPr/>
          </p:nvSpPr>
          <p:spPr>
            <a:xfrm>
              <a:off x="1347950" y="3777322"/>
              <a:ext cx="2517226" cy="371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C48C5D2-E4E6-5848-A037-8BA0153DFFBF}"/>
                </a:ext>
              </a:extLst>
            </p:cNvPr>
            <p:cNvSpPr/>
            <p:nvPr/>
          </p:nvSpPr>
          <p:spPr>
            <a:xfrm>
              <a:off x="1347950" y="4149071"/>
              <a:ext cx="2517226" cy="371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A0E0A0D-9812-2D4A-A366-096B71B222E3}"/>
              </a:ext>
            </a:extLst>
          </p:cNvPr>
          <p:cNvSpPr/>
          <p:nvPr/>
        </p:nvSpPr>
        <p:spPr>
          <a:xfrm>
            <a:off x="3421583" y="343088"/>
            <a:ext cx="1166648" cy="325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8BA186D-239E-3148-A5C9-3C1486AA2ECA}"/>
              </a:ext>
            </a:extLst>
          </p:cNvPr>
          <p:cNvGrpSpPr/>
          <p:nvPr/>
        </p:nvGrpSpPr>
        <p:grpSpPr>
          <a:xfrm>
            <a:off x="1124607" y="488373"/>
            <a:ext cx="1166647" cy="1037787"/>
            <a:chOff x="1124607" y="488373"/>
            <a:chExt cx="1166647" cy="103778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865E68D-126D-0E40-9C99-BA75F419085B}"/>
                </a:ext>
              </a:extLst>
            </p:cNvPr>
            <p:cNvSpPr/>
            <p:nvPr/>
          </p:nvSpPr>
          <p:spPr>
            <a:xfrm>
              <a:off x="1124607" y="782270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4CA4AF6-0BBC-7F40-95E7-0F4D1C262D6E}"/>
                </a:ext>
              </a:extLst>
            </p:cNvPr>
            <p:cNvSpPr/>
            <p:nvPr/>
          </p:nvSpPr>
          <p:spPr>
            <a:xfrm>
              <a:off x="1124607" y="97786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" name="同侧圆角矩形 34">
              <a:extLst>
                <a:ext uri="{FF2B5EF4-FFF2-40B4-BE49-F238E27FC236}">
                  <a16:creationId xmlns:a16="http://schemas.microsoft.com/office/drawing/2014/main" id="{D29F55F3-4552-3B42-BAC0-A50A70F9CA20}"/>
                </a:ext>
              </a:extLst>
            </p:cNvPr>
            <p:cNvSpPr/>
            <p:nvPr/>
          </p:nvSpPr>
          <p:spPr>
            <a:xfrm>
              <a:off x="1124607" y="488373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DA723A0-E8F6-8F49-A270-BDCB7F2DC591}"/>
              </a:ext>
            </a:extLst>
          </p:cNvPr>
          <p:cNvGrpSpPr/>
          <p:nvPr/>
        </p:nvGrpSpPr>
        <p:grpSpPr>
          <a:xfrm>
            <a:off x="8129751" y="3544837"/>
            <a:ext cx="3224924" cy="2982817"/>
            <a:chOff x="5512676" y="1531377"/>
            <a:chExt cx="3224924" cy="2982817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7BEB725-A7F6-3348-9E85-2737F43C885C}"/>
                </a:ext>
              </a:extLst>
            </p:cNvPr>
            <p:cNvSpPr/>
            <p:nvPr/>
          </p:nvSpPr>
          <p:spPr>
            <a:xfrm>
              <a:off x="5512676" y="1930400"/>
              <a:ext cx="3224924" cy="2583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同侧圆角矩形 40">
              <a:extLst>
                <a:ext uri="{FF2B5EF4-FFF2-40B4-BE49-F238E27FC236}">
                  <a16:creationId xmlns:a16="http://schemas.microsoft.com/office/drawing/2014/main" id="{BB1AFAF2-4A35-0C41-BE86-3824E0212AED}"/>
                </a:ext>
              </a:extLst>
            </p:cNvPr>
            <p:cNvSpPr/>
            <p:nvPr/>
          </p:nvSpPr>
          <p:spPr>
            <a:xfrm>
              <a:off x="5512676" y="1531377"/>
              <a:ext cx="3224924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C558614-E7AC-064F-8E3A-2067B108C443}"/>
                </a:ext>
              </a:extLst>
            </p:cNvPr>
            <p:cNvGrpSpPr/>
            <p:nvPr/>
          </p:nvGrpSpPr>
          <p:grpSpPr>
            <a:xfrm>
              <a:off x="6096000" y="2351253"/>
              <a:ext cx="2075793" cy="1616470"/>
              <a:chOff x="1124607" y="488373"/>
              <a:chExt cx="1166647" cy="1037787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AD1F1BA-B422-814D-99E5-BCBD79B51333}"/>
                  </a:ext>
                </a:extLst>
              </p:cNvPr>
              <p:cNvSpPr/>
              <p:nvPr/>
            </p:nvSpPr>
            <p:spPr>
              <a:xfrm>
                <a:off x="1124607" y="782270"/>
                <a:ext cx="1166647" cy="7438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301775D-13FC-8448-AACF-C75EFB1E8CDB}"/>
                  </a:ext>
                </a:extLst>
              </p:cNvPr>
              <p:cNvSpPr/>
              <p:nvPr/>
            </p:nvSpPr>
            <p:spPr>
              <a:xfrm>
                <a:off x="1124607" y="977867"/>
                <a:ext cx="1166647" cy="33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" name="同侧圆角矩形 44">
                <a:extLst>
                  <a:ext uri="{FF2B5EF4-FFF2-40B4-BE49-F238E27FC236}">
                    <a16:creationId xmlns:a16="http://schemas.microsoft.com/office/drawing/2014/main" id="{A5BED67C-26E9-294B-BEE6-7322BA040393}"/>
                  </a:ext>
                </a:extLst>
              </p:cNvPr>
              <p:cNvSpPr/>
              <p:nvPr/>
            </p:nvSpPr>
            <p:spPr>
              <a:xfrm>
                <a:off x="1124607" y="488373"/>
                <a:ext cx="1166647" cy="293897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</a:rPr>
                  <a:t>1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6DAD7E6-F1EC-C940-B750-6F027B43BEE4}"/>
              </a:ext>
            </a:extLst>
          </p:cNvPr>
          <p:cNvGrpSpPr/>
          <p:nvPr/>
        </p:nvGrpSpPr>
        <p:grpSpPr>
          <a:xfrm>
            <a:off x="1460500" y="4971972"/>
            <a:ext cx="5810030" cy="571500"/>
            <a:chOff x="1003300" y="5349038"/>
            <a:chExt cx="5810030" cy="5715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26C0D24-9010-B440-A120-D89CDFC4DB3F}"/>
                </a:ext>
              </a:extLst>
            </p:cNvPr>
            <p:cNvSpPr/>
            <p:nvPr/>
          </p:nvSpPr>
          <p:spPr>
            <a:xfrm>
              <a:off x="100330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623C1A2-C364-0549-85F7-50E6D077F945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B523FCC-3B29-B54C-8CB9-E10CB7F67FC3}"/>
                </a:ext>
              </a:extLst>
            </p:cNvPr>
            <p:cNvSpPr/>
            <p:nvPr/>
          </p:nvSpPr>
          <p:spPr>
            <a:xfrm>
              <a:off x="2500022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3C8AE3D-F91C-D14C-854C-3F0B065BACA9}"/>
                </a:ext>
              </a:extLst>
            </p:cNvPr>
            <p:cNvSpPr/>
            <p:nvPr/>
          </p:nvSpPr>
          <p:spPr>
            <a:xfrm>
              <a:off x="3248383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0057908-6398-FC40-BC66-56C79DCE5FE8}"/>
                </a:ext>
              </a:extLst>
            </p:cNvPr>
            <p:cNvSpPr/>
            <p:nvPr/>
          </p:nvSpPr>
          <p:spPr>
            <a:xfrm>
              <a:off x="3996744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2FBEA37-4FD2-A84E-BE0C-83AA5DA4FC6D}"/>
                </a:ext>
              </a:extLst>
            </p:cNvPr>
            <p:cNvSpPr/>
            <p:nvPr/>
          </p:nvSpPr>
          <p:spPr>
            <a:xfrm>
              <a:off x="4745105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E416F0C-B80D-8749-B12C-FFE9A71E842C}"/>
                </a:ext>
              </a:extLst>
            </p:cNvPr>
            <p:cNvSpPr/>
            <p:nvPr/>
          </p:nvSpPr>
          <p:spPr>
            <a:xfrm>
              <a:off x="5493466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5AAA79F-B157-1341-8932-BC6381783F6E}"/>
                </a:ext>
              </a:extLst>
            </p:cNvPr>
            <p:cNvSpPr/>
            <p:nvPr/>
          </p:nvSpPr>
          <p:spPr>
            <a:xfrm>
              <a:off x="624183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69841CA-5990-9044-B827-83EA710BA34D}"/>
              </a:ext>
            </a:extLst>
          </p:cNvPr>
          <p:cNvGrpSpPr/>
          <p:nvPr/>
        </p:nvGrpSpPr>
        <p:grpSpPr>
          <a:xfrm>
            <a:off x="633649" y="5956154"/>
            <a:ext cx="2285048" cy="571500"/>
            <a:chOff x="633649" y="5956154"/>
            <a:chExt cx="2285048" cy="57150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0A9F064-AFF7-B842-9700-F89A2A44FED4}"/>
                </a:ext>
              </a:extLst>
            </p:cNvPr>
            <p:cNvSpPr/>
            <p:nvPr/>
          </p:nvSpPr>
          <p:spPr>
            <a:xfrm>
              <a:off x="6336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CE8C7C2-C9B8-7E4E-A57A-5B02E3B3C558}"/>
                </a:ext>
              </a:extLst>
            </p:cNvPr>
            <p:cNvSpPr/>
            <p:nvPr/>
          </p:nvSpPr>
          <p:spPr>
            <a:xfrm>
              <a:off x="12051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9CE2303-1034-754A-95FB-F22B3799BD5D}"/>
                </a:ext>
              </a:extLst>
            </p:cNvPr>
            <p:cNvSpPr/>
            <p:nvPr/>
          </p:nvSpPr>
          <p:spPr>
            <a:xfrm>
              <a:off x="1776173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408F86A-9E02-784A-A2A0-D0A533DCD746}"/>
                </a:ext>
              </a:extLst>
            </p:cNvPr>
            <p:cNvSpPr/>
            <p:nvPr/>
          </p:nvSpPr>
          <p:spPr>
            <a:xfrm>
              <a:off x="2347197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71E5D28-466B-B641-A87D-C8A1220EF3B4}"/>
              </a:ext>
            </a:extLst>
          </p:cNvPr>
          <p:cNvGrpSpPr/>
          <p:nvPr/>
        </p:nvGrpSpPr>
        <p:grpSpPr>
          <a:xfrm>
            <a:off x="3823294" y="1470812"/>
            <a:ext cx="3045875" cy="899291"/>
            <a:chOff x="894411" y="5202844"/>
            <a:chExt cx="3045875" cy="89929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B23A14A-94C1-5644-BE02-31A5B531CF81}"/>
                </a:ext>
              </a:extLst>
            </p:cNvPr>
            <p:cNvSpPr/>
            <p:nvPr/>
          </p:nvSpPr>
          <p:spPr>
            <a:xfrm>
              <a:off x="894411" y="5507260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992DD66-6752-2946-B52F-D681BA6347A9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5111C8C-1041-804F-B47A-43FC960B7751}"/>
                </a:ext>
              </a:extLst>
            </p:cNvPr>
            <p:cNvSpPr/>
            <p:nvPr/>
          </p:nvSpPr>
          <p:spPr>
            <a:xfrm>
              <a:off x="2511536" y="5530635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E1D4F50-BB84-0C42-A373-0923BE679283}"/>
                </a:ext>
              </a:extLst>
            </p:cNvPr>
            <p:cNvSpPr/>
            <p:nvPr/>
          </p:nvSpPr>
          <p:spPr>
            <a:xfrm>
              <a:off x="3368786" y="520284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FABA2021-1D3D-014D-82D0-DDCF857B522F}"/>
              </a:ext>
            </a:extLst>
          </p:cNvPr>
          <p:cNvCxnSpPr>
            <a:stCxn id="36" idx="3"/>
            <a:endCxn id="38" idx="1"/>
          </p:cNvCxnSpPr>
          <p:nvPr/>
        </p:nvCxnSpPr>
        <p:spPr>
          <a:xfrm flipV="1">
            <a:off x="4394794" y="1902756"/>
            <a:ext cx="285750" cy="15822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E1E07863-FC54-E747-AF55-FA2A37DC2CB5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>
            <a:off x="5252044" y="1902756"/>
            <a:ext cx="188375" cy="18159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ADA6913A-1591-CC48-98ED-20B2074327B6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 flipV="1">
            <a:off x="6011919" y="1756562"/>
            <a:ext cx="285750" cy="32779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立方体 56">
            <a:extLst>
              <a:ext uri="{FF2B5EF4-FFF2-40B4-BE49-F238E27FC236}">
                <a16:creationId xmlns:a16="http://schemas.microsoft.com/office/drawing/2014/main" id="{B09114A6-0666-F449-9522-CBA4366D9EFE}"/>
              </a:ext>
            </a:extLst>
          </p:cNvPr>
          <p:cNvSpPr/>
          <p:nvPr/>
        </p:nvSpPr>
        <p:spPr>
          <a:xfrm>
            <a:off x="7270530" y="664586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8" name="立方体 57">
            <a:extLst>
              <a:ext uri="{FF2B5EF4-FFF2-40B4-BE49-F238E27FC236}">
                <a16:creationId xmlns:a16="http://schemas.microsoft.com/office/drawing/2014/main" id="{66FB47ED-FEBA-144A-927F-064087242A31}"/>
              </a:ext>
            </a:extLst>
          </p:cNvPr>
          <p:cNvSpPr/>
          <p:nvPr/>
        </p:nvSpPr>
        <p:spPr>
          <a:xfrm>
            <a:off x="7270530" y="140711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C7FE0EF-683F-F344-8353-51DCE4E9A65D}"/>
              </a:ext>
            </a:extLst>
          </p:cNvPr>
          <p:cNvGrpSpPr/>
          <p:nvPr/>
        </p:nvGrpSpPr>
        <p:grpSpPr>
          <a:xfrm>
            <a:off x="2465662" y="1051231"/>
            <a:ext cx="971550" cy="1738822"/>
            <a:chOff x="3667125" y="666750"/>
            <a:chExt cx="971550" cy="1738822"/>
          </a:xfrm>
        </p:grpSpPr>
        <p:sp>
          <p:nvSpPr>
            <p:cNvPr id="64" name="立方体 63">
              <a:extLst>
                <a:ext uri="{FF2B5EF4-FFF2-40B4-BE49-F238E27FC236}">
                  <a16:creationId xmlns:a16="http://schemas.microsoft.com/office/drawing/2014/main" id="{C7AE4644-A5C0-0D45-981A-BA9E929B8DCE}"/>
                </a:ext>
              </a:extLst>
            </p:cNvPr>
            <p:cNvSpPr/>
            <p:nvPr/>
          </p:nvSpPr>
          <p:spPr>
            <a:xfrm>
              <a:off x="3667125" y="1710249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立方体 64">
              <a:extLst>
                <a:ext uri="{FF2B5EF4-FFF2-40B4-BE49-F238E27FC236}">
                  <a16:creationId xmlns:a16="http://schemas.microsoft.com/office/drawing/2014/main" id="{C933A430-C7A9-7146-AA12-D0B63BBF6E55}"/>
                </a:ext>
              </a:extLst>
            </p:cNvPr>
            <p:cNvSpPr/>
            <p:nvPr/>
          </p:nvSpPr>
          <p:spPr>
            <a:xfrm>
              <a:off x="3667125" y="1190627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立方体 67">
              <a:extLst>
                <a:ext uri="{FF2B5EF4-FFF2-40B4-BE49-F238E27FC236}">
                  <a16:creationId xmlns:a16="http://schemas.microsoft.com/office/drawing/2014/main" id="{482AC91F-38ED-044B-AC12-C6604B939C8B}"/>
                </a:ext>
              </a:extLst>
            </p:cNvPr>
            <p:cNvSpPr/>
            <p:nvPr/>
          </p:nvSpPr>
          <p:spPr>
            <a:xfrm>
              <a:off x="3667125" y="666750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68243EC-2964-1E42-BC87-8D2F2273C3A1}"/>
              </a:ext>
            </a:extLst>
          </p:cNvPr>
          <p:cNvSpPr/>
          <p:nvPr/>
        </p:nvSpPr>
        <p:spPr>
          <a:xfrm>
            <a:off x="5875283" y="3163614"/>
            <a:ext cx="823747" cy="823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9765D5D-5B78-604D-A130-1BE2104B8D2D}"/>
              </a:ext>
            </a:extLst>
          </p:cNvPr>
          <p:cNvGrpSpPr/>
          <p:nvPr/>
        </p:nvGrpSpPr>
        <p:grpSpPr>
          <a:xfrm>
            <a:off x="9054154" y="836034"/>
            <a:ext cx="1344368" cy="842912"/>
            <a:chOff x="1745673" y="1446241"/>
            <a:chExt cx="1418516" cy="169557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D7208D3-A50F-114D-9921-BEC3E8681219}"/>
                </a:ext>
              </a:extLst>
            </p:cNvPr>
            <p:cNvSpPr/>
            <p:nvPr/>
          </p:nvSpPr>
          <p:spPr>
            <a:xfrm>
              <a:off x="1745673" y="1740140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FAF7E29-C4E7-1C47-9DC0-3726ED78697C}"/>
                </a:ext>
              </a:extLst>
            </p:cNvPr>
            <p:cNvSpPr/>
            <p:nvPr/>
          </p:nvSpPr>
          <p:spPr>
            <a:xfrm>
              <a:off x="1745673" y="2090609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AB120FC-8FCE-2946-9E86-E17ED84FBDA2}"/>
                </a:ext>
              </a:extLst>
            </p:cNvPr>
            <p:cNvSpPr/>
            <p:nvPr/>
          </p:nvSpPr>
          <p:spPr>
            <a:xfrm>
              <a:off x="1745673" y="2440871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3C551A22-811F-284B-9E27-74E4965A4AFD}"/>
                </a:ext>
              </a:extLst>
            </p:cNvPr>
            <p:cNvSpPr/>
            <p:nvPr/>
          </p:nvSpPr>
          <p:spPr>
            <a:xfrm>
              <a:off x="1745673" y="2791342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9EC1BC3-9CEE-0E4C-B548-C5F1E0C70381}"/>
                </a:ext>
              </a:extLst>
            </p:cNvPr>
            <p:cNvSpPr/>
            <p:nvPr/>
          </p:nvSpPr>
          <p:spPr>
            <a:xfrm>
              <a:off x="2454931" y="1740140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1B96E42-7F39-264E-A64B-54D155BF3D39}"/>
                </a:ext>
              </a:extLst>
            </p:cNvPr>
            <p:cNvSpPr/>
            <p:nvPr/>
          </p:nvSpPr>
          <p:spPr>
            <a:xfrm>
              <a:off x="2454931" y="2090609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A4005086-E0F1-7B49-88FC-B9AF6EEC273F}"/>
                </a:ext>
              </a:extLst>
            </p:cNvPr>
            <p:cNvSpPr/>
            <p:nvPr/>
          </p:nvSpPr>
          <p:spPr>
            <a:xfrm>
              <a:off x="2454931" y="2440872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94798135-9A97-D546-9C4D-6EBFC8174EC9}"/>
                </a:ext>
              </a:extLst>
            </p:cNvPr>
            <p:cNvSpPr/>
            <p:nvPr/>
          </p:nvSpPr>
          <p:spPr>
            <a:xfrm>
              <a:off x="2454931" y="2791341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78" name="同侧圆角矩形 77">
              <a:extLst>
                <a:ext uri="{FF2B5EF4-FFF2-40B4-BE49-F238E27FC236}">
                  <a16:creationId xmlns:a16="http://schemas.microsoft.com/office/drawing/2014/main" id="{AFA489BD-4C37-FC4B-B6DC-D1568F2CA8B9}"/>
                </a:ext>
              </a:extLst>
            </p:cNvPr>
            <p:cNvSpPr/>
            <p:nvPr/>
          </p:nvSpPr>
          <p:spPr>
            <a:xfrm>
              <a:off x="1745673" y="1446241"/>
              <a:ext cx="1418516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3" name="椭圆 2">
            <a:extLst>
              <a:ext uri="{FF2B5EF4-FFF2-40B4-BE49-F238E27FC236}">
                <a16:creationId xmlns:a16="http://schemas.microsoft.com/office/drawing/2014/main" id="{A1B5A859-65FC-374E-9D61-CE2943570A63}"/>
              </a:ext>
            </a:extLst>
          </p:cNvPr>
          <p:cNvSpPr/>
          <p:nvPr/>
        </p:nvSpPr>
        <p:spPr>
          <a:xfrm>
            <a:off x="6198919" y="316361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9" name="同侧圆角矩形 58">
            <a:extLst>
              <a:ext uri="{FF2B5EF4-FFF2-40B4-BE49-F238E27FC236}">
                <a16:creationId xmlns:a16="http://schemas.microsoft.com/office/drawing/2014/main" id="{A63FBA2E-2D99-0B44-B15F-9518FDE16B37}"/>
              </a:ext>
            </a:extLst>
          </p:cNvPr>
          <p:cNvSpPr/>
          <p:nvPr/>
        </p:nvSpPr>
        <p:spPr>
          <a:xfrm>
            <a:off x="8138509" y="2302902"/>
            <a:ext cx="3224924" cy="399023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1</a:t>
            </a:r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5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2AB85243-6B4F-BB4F-B834-E09C5AF29730}"/>
              </a:ext>
            </a:extLst>
          </p:cNvPr>
          <p:cNvCxnSpPr>
            <a:cxnSpLocks/>
            <a:stCxn id="10" idx="3"/>
            <a:endCxn id="52" idx="0"/>
          </p:cNvCxnSpPr>
          <p:nvPr/>
        </p:nvCxnSpPr>
        <p:spPr>
          <a:xfrm>
            <a:off x="11056291" y="1035212"/>
            <a:ext cx="427015" cy="1463502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D57563F1-B51C-B947-9F8B-AA171D3BC0BB}"/>
              </a:ext>
            </a:extLst>
          </p:cNvPr>
          <p:cNvCxnSpPr>
            <a:cxnSpLocks/>
            <a:stCxn id="11" idx="3"/>
            <a:endCxn id="52" idx="0"/>
          </p:cNvCxnSpPr>
          <p:nvPr/>
        </p:nvCxnSpPr>
        <p:spPr>
          <a:xfrm>
            <a:off x="11056291" y="1209439"/>
            <a:ext cx="427015" cy="1289275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05D4A547-4B29-6D4E-8417-2493A2020D54}"/>
              </a:ext>
            </a:extLst>
          </p:cNvPr>
          <p:cNvCxnSpPr>
            <a:cxnSpLocks/>
            <a:stCxn id="13" idx="3"/>
            <a:endCxn id="52" idx="0"/>
          </p:cNvCxnSpPr>
          <p:nvPr/>
        </p:nvCxnSpPr>
        <p:spPr>
          <a:xfrm>
            <a:off x="11056291" y="1557791"/>
            <a:ext cx="427015" cy="940923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9FD7BEAD-9BA6-0840-8700-B184A9DE5041}"/>
              </a:ext>
            </a:extLst>
          </p:cNvPr>
          <p:cNvCxnSpPr>
            <a:cxnSpLocks/>
            <a:stCxn id="12" idx="3"/>
            <a:endCxn id="52" idx="0"/>
          </p:cNvCxnSpPr>
          <p:nvPr/>
        </p:nvCxnSpPr>
        <p:spPr>
          <a:xfrm>
            <a:off x="11056291" y="1383564"/>
            <a:ext cx="427015" cy="1115150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曲线连接符 139">
            <a:extLst>
              <a:ext uri="{FF2B5EF4-FFF2-40B4-BE49-F238E27FC236}">
                <a16:creationId xmlns:a16="http://schemas.microsoft.com/office/drawing/2014/main" id="{93B05814-3A95-7543-A09F-39B00C127810}"/>
              </a:ext>
            </a:extLst>
          </p:cNvPr>
          <p:cNvCxnSpPr>
            <a:cxnSpLocks/>
            <a:stCxn id="99" idx="3"/>
            <a:endCxn id="6" idx="1"/>
          </p:cNvCxnSpPr>
          <p:nvPr/>
        </p:nvCxnSpPr>
        <p:spPr>
          <a:xfrm>
            <a:off x="4668342" y="496832"/>
            <a:ext cx="5043581" cy="5383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曲线连接符 140">
            <a:extLst>
              <a:ext uri="{FF2B5EF4-FFF2-40B4-BE49-F238E27FC236}">
                <a16:creationId xmlns:a16="http://schemas.microsoft.com/office/drawing/2014/main" id="{C80DB955-065B-704D-8DB1-0E5082CB8515}"/>
              </a:ext>
            </a:extLst>
          </p:cNvPr>
          <p:cNvCxnSpPr>
            <a:cxnSpLocks/>
            <a:stCxn id="100" idx="3"/>
            <a:endCxn id="7" idx="1"/>
          </p:cNvCxnSpPr>
          <p:nvPr/>
        </p:nvCxnSpPr>
        <p:spPr>
          <a:xfrm>
            <a:off x="4668342" y="639982"/>
            <a:ext cx="5043581" cy="5694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曲线连接符 143">
            <a:extLst>
              <a:ext uri="{FF2B5EF4-FFF2-40B4-BE49-F238E27FC236}">
                <a16:creationId xmlns:a16="http://schemas.microsoft.com/office/drawing/2014/main" id="{0011C067-2824-B24B-9ACA-2D07A2C4D326}"/>
              </a:ext>
            </a:extLst>
          </p:cNvPr>
          <p:cNvCxnSpPr>
            <a:cxnSpLocks/>
            <a:stCxn id="102" idx="3"/>
            <a:endCxn id="9" idx="1"/>
          </p:cNvCxnSpPr>
          <p:nvPr/>
        </p:nvCxnSpPr>
        <p:spPr>
          <a:xfrm>
            <a:off x="4668342" y="1088551"/>
            <a:ext cx="5043581" cy="4692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曲线连接符 144">
            <a:extLst>
              <a:ext uri="{FF2B5EF4-FFF2-40B4-BE49-F238E27FC236}">
                <a16:creationId xmlns:a16="http://schemas.microsoft.com/office/drawing/2014/main" id="{391D1840-8466-0A41-921F-7E007A180FAB}"/>
              </a:ext>
            </a:extLst>
          </p:cNvPr>
          <p:cNvCxnSpPr>
            <a:cxnSpLocks/>
            <a:stCxn id="101" idx="3"/>
            <a:endCxn id="8" idx="1"/>
          </p:cNvCxnSpPr>
          <p:nvPr/>
        </p:nvCxnSpPr>
        <p:spPr>
          <a:xfrm>
            <a:off x="4668342" y="865013"/>
            <a:ext cx="5043581" cy="5185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BE8FBF3-A5CB-DE47-B00A-E18D48178E77}"/>
              </a:ext>
            </a:extLst>
          </p:cNvPr>
          <p:cNvGrpSpPr/>
          <p:nvPr/>
        </p:nvGrpSpPr>
        <p:grpSpPr>
          <a:xfrm>
            <a:off x="320946" y="74954"/>
            <a:ext cx="4354351" cy="1371517"/>
            <a:chOff x="940760" y="299241"/>
            <a:chExt cx="4354351" cy="1371517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30A123-3180-D84D-9626-9A0AFE7B5731}"/>
                </a:ext>
              </a:extLst>
            </p:cNvPr>
            <p:cNvSpPr/>
            <p:nvPr/>
          </p:nvSpPr>
          <p:spPr>
            <a:xfrm>
              <a:off x="3297697" y="649544"/>
              <a:ext cx="116404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3682D28E-97E4-0446-BC28-75C4500D66E5}"/>
                </a:ext>
              </a:extLst>
            </p:cNvPr>
            <p:cNvSpPr/>
            <p:nvPr/>
          </p:nvSpPr>
          <p:spPr>
            <a:xfrm>
              <a:off x="3297697" y="792694"/>
              <a:ext cx="116404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F1FA90C-4891-B740-8FAC-33DBD42A16F6}"/>
                </a:ext>
              </a:extLst>
            </p:cNvPr>
            <p:cNvSpPr/>
            <p:nvPr/>
          </p:nvSpPr>
          <p:spPr>
            <a:xfrm>
              <a:off x="3297697" y="935759"/>
              <a:ext cx="1164040" cy="3070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2F985010-0FD3-0941-AFDE-08EAC1C3BE82}"/>
                </a:ext>
              </a:extLst>
            </p:cNvPr>
            <p:cNvSpPr/>
            <p:nvPr/>
          </p:nvSpPr>
          <p:spPr>
            <a:xfrm>
              <a:off x="3297697" y="1241264"/>
              <a:ext cx="116404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30130034-BACD-144C-A395-A79B4F609C12}"/>
                </a:ext>
              </a:extLst>
            </p:cNvPr>
            <p:cNvSpPr/>
            <p:nvPr/>
          </p:nvSpPr>
          <p:spPr>
            <a:xfrm>
              <a:off x="4461736" y="649544"/>
              <a:ext cx="82642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__vectors[255]</a:t>
              </a: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91C95FFC-FFD3-4A43-9668-650B98358E1E}"/>
                </a:ext>
              </a:extLst>
            </p:cNvPr>
            <p:cNvSpPr/>
            <p:nvPr/>
          </p:nvSpPr>
          <p:spPr>
            <a:xfrm>
              <a:off x="4461736" y="792694"/>
              <a:ext cx="82642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__vectors[...]</a:t>
              </a: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14184EAD-50E2-2F4A-A770-47326510D7C3}"/>
                </a:ext>
              </a:extLst>
            </p:cNvPr>
            <p:cNvSpPr/>
            <p:nvPr/>
          </p:nvSpPr>
          <p:spPr>
            <a:xfrm>
              <a:off x="4461736" y="935759"/>
              <a:ext cx="826420" cy="3070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__vectors[0x80]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98791DBE-8484-EE4C-9786-30380362C192}"/>
                </a:ext>
              </a:extLst>
            </p:cNvPr>
            <p:cNvSpPr/>
            <p:nvPr/>
          </p:nvSpPr>
          <p:spPr>
            <a:xfrm>
              <a:off x="4461736" y="1241263"/>
              <a:ext cx="82642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__vectors[0]</a:t>
              </a:r>
            </a:p>
          </p:txBody>
        </p:sp>
        <p:sp>
          <p:nvSpPr>
            <p:cNvPr id="103" name="同侧圆角矩形 102">
              <a:extLst>
                <a:ext uri="{FF2B5EF4-FFF2-40B4-BE49-F238E27FC236}">
                  <a16:creationId xmlns:a16="http://schemas.microsoft.com/office/drawing/2014/main" id="{F6625118-F23E-0B43-B452-C7CD4BB2D396}"/>
                </a:ext>
              </a:extLst>
            </p:cNvPr>
            <p:cNvSpPr/>
            <p:nvPr/>
          </p:nvSpPr>
          <p:spPr>
            <a:xfrm>
              <a:off x="947712" y="299241"/>
              <a:ext cx="4347399" cy="11608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IDT</a:t>
              </a:r>
              <a:r>
                <a:rPr kumimoji="1" lang="zh-CN" altLang="en-US" sz="900">
                  <a:solidFill>
                    <a:schemeClr val="tx1"/>
                  </a:solidFill>
                </a:rPr>
                <a:t> </a:t>
              </a:r>
              <a:r>
                <a:rPr kumimoji="1" lang="en-US" altLang="zh-CN" sz="900">
                  <a:solidFill>
                    <a:schemeClr val="tx1"/>
                  </a:solidFill>
                </a:rPr>
                <a:t>﻿gate descriptors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DFFF390A-49A4-D64D-88A4-367912746660}"/>
                </a:ext>
              </a:extLst>
            </p:cNvPr>
            <p:cNvSpPr/>
            <p:nvPr/>
          </p:nvSpPr>
          <p:spPr>
            <a:xfrm>
              <a:off x="943892" y="653031"/>
              <a:ext cx="473790" cy="14015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255</a:t>
              </a: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CAC777DE-AAAD-9148-86D9-12471928C191}"/>
                </a:ext>
              </a:extLst>
            </p:cNvPr>
            <p:cNvSpPr/>
            <p:nvPr/>
          </p:nvSpPr>
          <p:spPr>
            <a:xfrm>
              <a:off x="943892" y="794317"/>
              <a:ext cx="473790" cy="1377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48473059-CA6C-6E40-A54A-BCF71BC6EAB1}"/>
                </a:ext>
              </a:extLst>
            </p:cNvPr>
            <p:cNvSpPr/>
            <p:nvPr/>
          </p:nvSpPr>
          <p:spPr>
            <a:xfrm>
              <a:off x="943892" y="932530"/>
              <a:ext cx="473790" cy="31044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0x80</a:t>
              </a: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D3F869B-FA49-4342-85D3-B47DA7F133FE}"/>
                </a:ext>
              </a:extLst>
            </p:cNvPr>
            <p:cNvSpPr/>
            <p:nvPr/>
          </p:nvSpPr>
          <p:spPr>
            <a:xfrm>
              <a:off x="943892" y="1241263"/>
              <a:ext cx="473790" cy="14327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340FA79E-3E3E-7445-B0BA-8A41012A240A}"/>
                </a:ext>
              </a:extLst>
            </p:cNvPr>
            <p:cNvSpPr/>
            <p:nvPr/>
          </p:nvSpPr>
          <p:spPr>
            <a:xfrm>
              <a:off x="947712" y="417558"/>
              <a:ext cx="478707" cy="2332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>
                  <a:solidFill>
                    <a:schemeClr val="tx1"/>
                  </a:solidFill>
                </a:rPr>
                <a:t>中断号</a:t>
              </a:r>
              <a:endParaRPr lang="en-US" altLang="zh-CN" sz="700">
                <a:solidFill>
                  <a:schemeClr val="tx1"/>
                </a:solidFill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9827BE7D-EBEC-9744-A5B6-855C072FA2CA}"/>
                </a:ext>
              </a:extLst>
            </p:cNvPr>
            <p:cNvSpPr/>
            <p:nvPr/>
          </p:nvSpPr>
          <p:spPr>
            <a:xfrm>
              <a:off x="3301291" y="419737"/>
              <a:ext cx="1157274" cy="22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segment selector</a:t>
              </a:r>
            </a:p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段选择子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018EA4C6-C65B-954A-94E0-006AE7B597DA}"/>
                </a:ext>
              </a:extLst>
            </p:cNvPr>
            <p:cNvSpPr/>
            <p:nvPr/>
          </p:nvSpPr>
          <p:spPr>
            <a:xfrm>
              <a:off x="4461696" y="419810"/>
              <a:ext cx="827700" cy="22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Offset</a:t>
              </a: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AE09D327-3CA9-AE40-82F7-F368BAED42DC}"/>
                </a:ext>
              </a:extLst>
            </p:cNvPr>
            <p:cNvSpPr/>
            <p:nvPr/>
          </p:nvSpPr>
          <p:spPr>
            <a:xfrm>
              <a:off x="1428573" y="420012"/>
              <a:ext cx="928962" cy="22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>
                  <a:solidFill>
                    <a:schemeClr val="tx1"/>
                  </a:solidFill>
                </a:rPr>
                <a:t>中断门</a:t>
              </a:r>
              <a:r>
                <a:rPr lang="en-US" altLang="zh-CN" sz="600">
                  <a:solidFill>
                    <a:schemeClr val="tx1"/>
                  </a:solidFill>
                </a:rPr>
                <a:t>/</a:t>
              </a:r>
            </a:p>
            <a:p>
              <a:pPr algn="ctr"/>
              <a:r>
                <a:rPr lang="zh-CN" altLang="en-US" sz="600">
                  <a:solidFill>
                    <a:schemeClr val="tx1"/>
                  </a:solidFill>
                </a:rPr>
                <a:t>陷阱门</a:t>
              </a:r>
              <a:endParaRPr lang="en-US" altLang="zh-CN" sz="600">
                <a:solidFill>
                  <a:schemeClr val="tx1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FE57F91B-9CA2-0E4C-BB02-94E1940CC8E4}"/>
                </a:ext>
              </a:extLst>
            </p:cNvPr>
            <p:cNvSpPr/>
            <p:nvPr/>
          </p:nvSpPr>
          <p:spPr>
            <a:xfrm>
              <a:off x="2360667" y="420013"/>
              <a:ext cx="938471" cy="22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DPL</a:t>
              </a: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F132CED2-6AF1-004B-B558-67DE222A45B7}"/>
                </a:ext>
              </a:extLst>
            </p:cNvPr>
            <p:cNvSpPr/>
            <p:nvPr/>
          </p:nvSpPr>
          <p:spPr>
            <a:xfrm>
              <a:off x="1425481" y="649673"/>
              <a:ext cx="928962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F322068B-6A9C-7A48-AE4F-7832A82C125D}"/>
                </a:ext>
              </a:extLst>
            </p:cNvPr>
            <p:cNvSpPr/>
            <p:nvPr/>
          </p:nvSpPr>
          <p:spPr>
            <a:xfrm>
              <a:off x="1425481" y="792824"/>
              <a:ext cx="928962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9FBFEC23-706C-7E4D-B11E-577320C05A47}"/>
                </a:ext>
              </a:extLst>
            </p:cNvPr>
            <p:cNvSpPr/>
            <p:nvPr/>
          </p:nvSpPr>
          <p:spPr>
            <a:xfrm>
              <a:off x="1425481" y="935888"/>
              <a:ext cx="928962" cy="3070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陷阱</a:t>
              </a:r>
              <a:endParaRPr lang="en-US" altLang="zh-CN" sz="900">
                <a:solidFill>
                  <a:schemeClr val="tx1"/>
                </a:solidFill>
              </a:endParaRPr>
            </a:p>
            <a:p>
              <a:pPr algn="ctr"/>
              <a:r>
                <a:rPr kumimoji="1" lang="zh-CN" altLang="en-US" sz="900">
                  <a:solidFill>
                    <a:schemeClr val="accent6">
                      <a:lumMod val="75000"/>
                    </a:schemeClr>
                  </a:solidFill>
                </a:rPr>
                <a:t>系统调用</a:t>
              </a:r>
              <a:r>
                <a:rPr kumimoji="1"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=trap</a:t>
              </a:r>
              <a:endParaRPr kumimoji="1" lang="zh-CN" altLang="en-US" sz="9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333148B0-D57D-7946-82F9-2D45BA23268D}"/>
                </a:ext>
              </a:extLst>
            </p:cNvPr>
            <p:cNvSpPr/>
            <p:nvPr/>
          </p:nvSpPr>
          <p:spPr>
            <a:xfrm>
              <a:off x="1425481" y="1241393"/>
              <a:ext cx="928962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70F34259-0E95-3E43-AE7F-FF6E51224B07}"/>
                </a:ext>
              </a:extLst>
            </p:cNvPr>
            <p:cNvSpPr/>
            <p:nvPr/>
          </p:nvSpPr>
          <p:spPr>
            <a:xfrm>
              <a:off x="2357574" y="649673"/>
              <a:ext cx="938471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D9E083CC-BB21-5A45-B9F8-45422C6AA4BF}"/>
                </a:ext>
              </a:extLst>
            </p:cNvPr>
            <p:cNvSpPr/>
            <p:nvPr/>
          </p:nvSpPr>
          <p:spPr>
            <a:xfrm>
              <a:off x="2357574" y="792824"/>
              <a:ext cx="938471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5693CC8F-C03C-3944-A0B1-47CEB32E40EC}"/>
                </a:ext>
              </a:extLst>
            </p:cNvPr>
            <p:cNvSpPr/>
            <p:nvPr/>
          </p:nvSpPr>
          <p:spPr>
            <a:xfrm>
              <a:off x="2357574" y="935888"/>
              <a:ext cx="938471" cy="3070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DPL_USER</a:t>
              </a: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58687BE0-0A82-5B4D-A29D-FE0072473917}"/>
                </a:ext>
              </a:extLst>
            </p:cNvPr>
            <p:cNvSpPr/>
            <p:nvPr/>
          </p:nvSpPr>
          <p:spPr>
            <a:xfrm>
              <a:off x="2357574" y="1241393"/>
              <a:ext cx="938471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D30189C8-A97C-4E4D-BCA2-D4F2E71F4A69}"/>
                </a:ext>
              </a:extLst>
            </p:cNvPr>
            <p:cNvSpPr/>
            <p:nvPr/>
          </p:nvSpPr>
          <p:spPr>
            <a:xfrm>
              <a:off x="3294565" y="1384329"/>
              <a:ext cx="116404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9164D5EF-05A0-104A-B1C5-78E13B5EC124}"/>
                </a:ext>
              </a:extLst>
            </p:cNvPr>
            <p:cNvSpPr/>
            <p:nvPr/>
          </p:nvSpPr>
          <p:spPr>
            <a:xfrm>
              <a:off x="3294565" y="1527479"/>
              <a:ext cx="116404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57211686-BBBC-8A48-8AD4-BC87D8CA78A2}"/>
                </a:ext>
              </a:extLst>
            </p:cNvPr>
            <p:cNvSpPr/>
            <p:nvPr/>
          </p:nvSpPr>
          <p:spPr>
            <a:xfrm>
              <a:off x="4458604" y="1384329"/>
              <a:ext cx="82642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__vectors[1]</a:t>
              </a: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39BC8C13-0F7F-864C-A7F8-7E9470B70771}"/>
                </a:ext>
              </a:extLst>
            </p:cNvPr>
            <p:cNvSpPr/>
            <p:nvPr/>
          </p:nvSpPr>
          <p:spPr>
            <a:xfrm>
              <a:off x="4458604" y="1527478"/>
              <a:ext cx="82642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__vectors[0]</a:t>
              </a: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86C49D89-A768-E540-8E12-2EC6F87A6160}"/>
                </a:ext>
              </a:extLst>
            </p:cNvPr>
            <p:cNvSpPr/>
            <p:nvPr/>
          </p:nvSpPr>
          <p:spPr>
            <a:xfrm>
              <a:off x="940760" y="1382225"/>
              <a:ext cx="473790" cy="14538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EABB6BF8-28D3-6542-9F02-24AB9F7A5736}"/>
                </a:ext>
              </a:extLst>
            </p:cNvPr>
            <p:cNvSpPr/>
            <p:nvPr/>
          </p:nvSpPr>
          <p:spPr>
            <a:xfrm>
              <a:off x="940760" y="1524249"/>
              <a:ext cx="473790" cy="146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3199541B-4B2B-4A40-B422-4504CBB764F9}"/>
                </a:ext>
              </a:extLst>
            </p:cNvPr>
            <p:cNvSpPr/>
            <p:nvPr/>
          </p:nvSpPr>
          <p:spPr>
            <a:xfrm>
              <a:off x="1422349" y="1384458"/>
              <a:ext cx="928962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6C226D20-950E-B041-9E09-048F5A24A7E1}"/>
                </a:ext>
              </a:extLst>
            </p:cNvPr>
            <p:cNvSpPr/>
            <p:nvPr/>
          </p:nvSpPr>
          <p:spPr>
            <a:xfrm>
              <a:off x="1422349" y="1527608"/>
              <a:ext cx="928962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9AADBD86-259B-5E4A-94B1-18BA8B496E94}"/>
                </a:ext>
              </a:extLst>
            </p:cNvPr>
            <p:cNvSpPr/>
            <p:nvPr/>
          </p:nvSpPr>
          <p:spPr>
            <a:xfrm>
              <a:off x="2354442" y="1384458"/>
              <a:ext cx="938471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124703A4-39D0-C141-9822-5E213C77E7FB}"/>
                </a:ext>
              </a:extLst>
            </p:cNvPr>
            <p:cNvSpPr/>
            <p:nvPr/>
          </p:nvSpPr>
          <p:spPr>
            <a:xfrm>
              <a:off x="2354442" y="1527608"/>
              <a:ext cx="938471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829F54C7-BC2E-CC4B-AE8C-03046AC3B0AA}"/>
              </a:ext>
            </a:extLst>
          </p:cNvPr>
          <p:cNvGrpSpPr/>
          <p:nvPr/>
        </p:nvGrpSpPr>
        <p:grpSpPr>
          <a:xfrm>
            <a:off x="9711923" y="801994"/>
            <a:ext cx="1347923" cy="1191126"/>
            <a:chOff x="7782523" y="1884931"/>
            <a:chExt cx="1347923" cy="119112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3CCD39E-9566-8D49-B942-E246AD6045C9}"/>
                </a:ext>
              </a:extLst>
            </p:cNvPr>
            <p:cNvSpPr/>
            <p:nvPr/>
          </p:nvSpPr>
          <p:spPr>
            <a:xfrm>
              <a:off x="7782523" y="2031035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255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6E15186-892F-BC4A-9828-426EB412CDBE}"/>
                </a:ext>
              </a:extLst>
            </p:cNvPr>
            <p:cNvSpPr/>
            <p:nvPr/>
          </p:nvSpPr>
          <p:spPr>
            <a:xfrm>
              <a:off x="7782523" y="2205262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7C8547D-DF4F-1244-AD07-28C55D8651A0}"/>
                </a:ext>
              </a:extLst>
            </p:cNvPr>
            <p:cNvSpPr/>
            <p:nvPr/>
          </p:nvSpPr>
          <p:spPr>
            <a:xfrm>
              <a:off x="7782523" y="2379386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0x80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7D7A9B5-171D-554D-AC92-474DA34EC0CD}"/>
                </a:ext>
              </a:extLst>
            </p:cNvPr>
            <p:cNvSpPr/>
            <p:nvPr/>
          </p:nvSpPr>
          <p:spPr>
            <a:xfrm>
              <a:off x="7782523" y="2553615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5CDE0AB-1EDA-D44A-BF63-A0E18D6A90AB}"/>
                </a:ext>
              </a:extLst>
            </p:cNvPr>
            <p:cNvSpPr/>
            <p:nvPr/>
          </p:nvSpPr>
          <p:spPr>
            <a:xfrm>
              <a:off x="8454707" y="2031035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vector255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9AE9D6-CFF5-5040-BB25-1DDAD71CFEFA}"/>
                </a:ext>
              </a:extLst>
            </p:cNvPr>
            <p:cNvSpPr/>
            <p:nvPr/>
          </p:nvSpPr>
          <p:spPr>
            <a:xfrm>
              <a:off x="8454707" y="2205262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vector...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A370B34-3E2D-7F44-916F-E5126CFCFD6C}"/>
                </a:ext>
              </a:extLst>
            </p:cNvPr>
            <p:cNvSpPr/>
            <p:nvPr/>
          </p:nvSpPr>
          <p:spPr>
            <a:xfrm>
              <a:off x="8454707" y="2379387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vector128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583D61F-D75B-2D4E-8C66-429048B5CC39}"/>
                </a:ext>
              </a:extLst>
            </p:cNvPr>
            <p:cNvSpPr/>
            <p:nvPr/>
          </p:nvSpPr>
          <p:spPr>
            <a:xfrm>
              <a:off x="8454707" y="2553614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vector...</a:t>
              </a:r>
            </a:p>
          </p:txBody>
        </p:sp>
        <p:sp>
          <p:nvSpPr>
            <p:cNvPr id="15" name="同侧圆角矩形 14">
              <a:extLst>
                <a:ext uri="{FF2B5EF4-FFF2-40B4-BE49-F238E27FC236}">
                  <a16:creationId xmlns:a16="http://schemas.microsoft.com/office/drawing/2014/main" id="{AA7D85BB-C5AB-B242-AF88-70A6EFD063DC}"/>
                </a:ext>
              </a:extLst>
            </p:cNvPr>
            <p:cNvSpPr/>
            <p:nvPr/>
          </p:nvSpPr>
          <p:spPr>
            <a:xfrm>
              <a:off x="7782523" y="1884931"/>
              <a:ext cx="1344368" cy="146104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__vectors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FB750A7D-B437-9A40-8FA4-1D5D48EE86F4}"/>
                </a:ext>
              </a:extLst>
            </p:cNvPr>
            <p:cNvSpPr/>
            <p:nvPr/>
          </p:nvSpPr>
          <p:spPr>
            <a:xfrm>
              <a:off x="7786078" y="2727601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12BF2D52-EB33-8942-97BD-549D4D0BAE82}"/>
                </a:ext>
              </a:extLst>
            </p:cNvPr>
            <p:cNvSpPr/>
            <p:nvPr/>
          </p:nvSpPr>
          <p:spPr>
            <a:xfrm>
              <a:off x="7786078" y="2901830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20DB5E40-CEB7-AE43-A936-77AB346E4F41}"/>
                </a:ext>
              </a:extLst>
            </p:cNvPr>
            <p:cNvSpPr/>
            <p:nvPr/>
          </p:nvSpPr>
          <p:spPr>
            <a:xfrm>
              <a:off x="8458262" y="2727602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vector1</a:t>
              </a: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7FEFB8F9-26E0-8D4D-B755-0A184CB0BCC8}"/>
                </a:ext>
              </a:extLst>
            </p:cNvPr>
            <p:cNvSpPr/>
            <p:nvPr/>
          </p:nvSpPr>
          <p:spPr>
            <a:xfrm>
              <a:off x="8458262" y="2901829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vector0</a:t>
              </a:r>
            </a:p>
          </p:txBody>
        </p:sp>
      </p:grpSp>
      <p:cxnSp>
        <p:nvCxnSpPr>
          <p:cNvPr id="186" name="曲线连接符 185">
            <a:extLst>
              <a:ext uri="{FF2B5EF4-FFF2-40B4-BE49-F238E27FC236}">
                <a16:creationId xmlns:a16="http://schemas.microsoft.com/office/drawing/2014/main" id="{9D3FC9CB-FB8B-2D43-BCC2-DA5B051F27F0}"/>
              </a:ext>
            </a:extLst>
          </p:cNvPr>
          <p:cNvCxnSpPr>
            <a:cxnSpLocks/>
            <a:stCxn id="174" idx="3"/>
            <a:endCxn id="182" idx="1"/>
          </p:cNvCxnSpPr>
          <p:nvPr/>
        </p:nvCxnSpPr>
        <p:spPr>
          <a:xfrm>
            <a:off x="4665210" y="1231617"/>
            <a:ext cx="5050268" cy="5001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曲线连接符 188">
            <a:extLst>
              <a:ext uri="{FF2B5EF4-FFF2-40B4-BE49-F238E27FC236}">
                <a16:creationId xmlns:a16="http://schemas.microsoft.com/office/drawing/2014/main" id="{5FDF763D-F5E0-6D49-9FAA-956D48F38ACE}"/>
              </a:ext>
            </a:extLst>
          </p:cNvPr>
          <p:cNvCxnSpPr>
            <a:cxnSpLocks/>
            <a:stCxn id="175" idx="3"/>
            <a:endCxn id="183" idx="1"/>
          </p:cNvCxnSpPr>
          <p:nvPr/>
        </p:nvCxnSpPr>
        <p:spPr>
          <a:xfrm>
            <a:off x="4665210" y="1374766"/>
            <a:ext cx="5050268" cy="5312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>
            <a:extLst>
              <a:ext uri="{FF2B5EF4-FFF2-40B4-BE49-F238E27FC236}">
                <a16:creationId xmlns:a16="http://schemas.microsoft.com/office/drawing/2014/main" id="{AE124058-28D6-B044-A9C2-39EE65BDB482}"/>
              </a:ext>
            </a:extLst>
          </p:cNvPr>
          <p:cNvCxnSpPr>
            <a:cxnSpLocks/>
            <a:stCxn id="139" idx="0"/>
            <a:endCxn id="177" idx="1"/>
          </p:cNvCxnSpPr>
          <p:nvPr/>
        </p:nvCxnSpPr>
        <p:spPr>
          <a:xfrm flipH="1" flipV="1">
            <a:off x="320946" y="1373217"/>
            <a:ext cx="786406" cy="540004"/>
          </a:xfrm>
          <a:prstGeom prst="curvedConnector5">
            <a:avLst>
              <a:gd name="adj1" fmla="val -29069"/>
              <a:gd name="adj2" fmla="val 49131"/>
              <a:gd name="adj3" fmla="val 1290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D067BC5-10B9-6F40-B107-D9A6936BA90E}"/>
              </a:ext>
            </a:extLst>
          </p:cNvPr>
          <p:cNvGrpSpPr/>
          <p:nvPr/>
        </p:nvGrpSpPr>
        <p:grpSpPr>
          <a:xfrm>
            <a:off x="149938" y="1849349"/>
            <a:ext cx="957414" cy="234050"/>
            <a:chOff x="442899" y="2885969"/>
            <a:chExt cx="1517512" cy="434223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D37FE9AD-A9D2-9741-8575-1B4052CC7F83}"/>
                </a:ext>
              </a:extLst>
            </p:cNvPr>
            <p:cNvSpPr/>
            <p:nvPr/>
          </p:nvSpPr>
          <p:spPr>
            <a:xfrm>
              <a:off x="442899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base</a:t>
              </a: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B3920AEE-B638-C24C-AA28-5131EF6ABB4A}"/>
                </a:ext>
              </a:extLst>
            </p:cNvPr>
            <p:cNvSpPr/>
            <p:nvPr/>
          </p:nvSpPr>
          <p:spPr>
            <a:xfrm>
              <a:off x="1201655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limit</a:t>
              </a:r>
            </a:p>
          </p:txBody>
        </p:sp>
        <p:sp>
          <p:nvSpPr>
            <p:cNvPr id="139" name="同侧圆角矩形 138">
              <a:extLst>
                <a:ext uri="{FF2B5EF4-FFF2-40B4-BE49-F238E27FC236}">
                  <a16:creationId xmlns:a16="http://schemas.microsoft.com/office/drawing/2014/main" id="{2F475EC9-4574-5444-B886-D664A209974F}"/>
                </a:ext>
              </a:extLst>
            </p:cNvPr>
            <p:cNvSpPr/>
            <p:nvPr/>
          </p:nvSpPr>
          <p:spPr>
            <a:xfrm>
              <a:off x="442899" y="2885969"/>
              <a:ext cx="1517512" cy="236998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100">
                  <a:solidFill>
                    <a:schemeClr val="tx1"/>
                  </a:solidFill>
                </a:rPr>
                <a:t>IDTR</a:t>
              </a:r>
              <a:endParaRPr kumimoji="1" lang="zh-CN" altLang="en-US" sz="1100">
                <a:solidFill>
                  <a:schemeClr val="tx1"/>
                </a:solidFill>
              </a:endParaRPr>
            </a:p>
          </p:txBody>
        </p:sp>
      </p:grpSp>
      <p:sp>
        <p:nvSpPr>
          <p:cNvPr id="52" name="椭圆 51">
            <a:extLst>
              <a:ext uri="{FF2B5EF4-FFF2-40B4-BE49-F238E27FC236}">
                <a16:creationId xmlns:a16="http://schemas.microsoft.com/office/drawing/2014/main" id="{DC6E02E6-E7E1-4545-BEA1-F537BC889FF6}"/>
              </a:ext>
            </a:extLst>
          </p:cNvPr>
          <p:cNvSpPr/>
          <p:nvPr/>
        </p:nvSpPr>
        <p:spPr>
          <a:xfrm>
            <a:off x="10713435" y="2498714"/>
            <a:ext cx="1539741" cy="6574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__alltraps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42" name="曲线连接符 141">
            <a:extLst>
              <a:ext uri="{FF2B5EF4-FFF2-40B4-BE49-F238E27FC236}">
                <a16:creationId xmlns:a16="http://schemas.microsoft.com/office/drawing/2014/main" id="{1138A71B-506E-2645-84BC-20570A1BD836}"/>
              </a:ext>
            </a:extLst>
          </p:cNvPr>
          <p:cNvCxnSpPr>
            <a:cxnSpLocks/>
            <a:stCxn id="184" idx="3"/>
            <a:endCxn id="52" idx="0"/>
          </p:cNvCxnSpPr>
          <p:nvPr/>
        </p:nvCxnSpPr>
        <p:spPr>
          <a:xfrm>
            <a:off x="11059846" y="1731779"/>
            <a:ext cx="423460" cy="766935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曲线连接符 145">
            <a:extLst>
              <a:ext uri="{FF2B5EF4-FFF2-40B4-BE49-F238E27FC236}">
                <a16:creationId xmlns:a16="http://schemas.microsoft.com/office/drawing/2014/main" id="{2C48F936-9E56-F244-9861-A5B2475FA0D8}"/>
              </a:ext>
            </a:extLst>
          </p:cNvPr>
          <p:cNvCxnSpPr>
            <a:cxnSpLocks/>
            <a:stCxn id="185" idx="3"/>
            <a:endCxn id="52" idx="0"/>
          </p:cNvCxnSpPr>
          <p:nvPr/>
        </p:nvCxnSpPr>
        <p:spPr>
          <a:xfrm>
            <a:off x="11059846" y="1906006"/>
            <a:ext cx="423460" cy="592708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9B94FE36-0DBB-2E41-9D37-60FC941B855F}"/>
              </a:ext>
            </a:extLst>
          </p:cNvPr>
          <p:cNvGrpSpPr/>
          <p:nvPr/>
        </p:nvGrpSpPr>
        <p:grpSpPr>
          <a:xfrm>
            <a:off x="3888146" y="2260910"/>
            <a:ext cx="3222933" cy="1298498"/>
            <a:chOff x="2541494" y="524285"/>
            <a:chExt cx="3235614" cy="1365945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BB2FF8FE-CA78-0943-8C43-CA578622954F}"/>
                </a:ext>
              </a:extLst>
            </p:cNvPr>
            <p:cNvSpPr/>
            <p:nvPr/>
          </p:nvSpPr>
          <p:spPr>
            <a:xfrm>
              <a:off x="2711898" y="1188152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SEG_UTEXT</a:t>
              </a: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B3586834-6DAD-D34D-861B-D5D4953AA434}"/>
                </a:ext>
              </a:extLst>
            </p:cNvPr>
            <p:cNvSpPr/>
            <p:nvPr/>
          </p:nvSpPr>
          <p:spPr>
            <a:xfrm>
              <a:off x="2711898" y="1362380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SEG_KDATA</a:t>
              </a: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DCFA8CD5-7E9F-DB46-83B0-94186CDF0480}"/>
                </a:ext>
              </a:extLst>
            </p:cNvPr>
            <p:cNvSpPr/>
            <p:nvPr/>
          </p:nvSpPr>
          <p:spPr>
            <a:xfrm>
              <a:off x="2711898" y="1536504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SEG_KTEXT</a:t>
              </a: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92ADB7FC-75A9-5846-9E6E-52EAA706082A}"/>
                </a:ext>
              </a:extLst>
            </p:cNvPr>
            <p:cNvSpPr/>
            <p:nvPr/>
          </p:nvSpPr>
          <p:spPr>
            <a:xfrm>
              <a:off x="2711898" y="1710732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SEG_NULL</a:t>
              </a: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AA43D112-DEE2-D345-B0E9-383C5CBA77E5}"/>
                </a:ext>
              </a:extLst>
            </p:cNvPr>
            <p:cNvSpPr/>
            <p:nvPr/>
          </p:nvSpPr>
          <p:spPr>
            <a:xfrm>
              <a:off x="3564218" y="118815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FC3782D0-382D-4441-9B33-B1AF9149DA2B}"/>
                </a:ext>
              </a:extLst>
            </p:cNvPr>
            <p:cNvSpPr/>
            <p:nvPr/>
          </p:nvSpPr>
          <p:spPr>
            <a:xfrm>
              <a:off x="3564218" y="1362380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4DF7144B-702B-7046-BF8D-FEC8BB0FB702}"/>
                </a:ext>
              </a:extLst>
            </p:cNvPr>
            <p:cNvSpPr/>
            <p:nvPr/>
          </p:nvSpPr>
          <p:spPr>
            <a:xfrm>
              <a:off x="3564218" y="1536504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x/r</a:t>
              </a: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8BA3AA3D-1D13-964D-9397-ED0EB9CD08FB}"/>
                </a:ext>
              </a:extLst>
            </p:cNvPr>
            <p:cNvSpPr/>
            <p:nvPr/>
          </p:nvSpPr>
          <p:spPr>
            <a:xfrm>
              <a:off x="3564218" y="1710731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165" name="同侧圆角矩形 164">
              <a:extLst>
                <a:ext uri="{FF2B5EF4-FFF2-40B4-BE49-F238E27FC236}">
                  <a16:creationId xmlns:a16="http://schemas.microsoft.com/office/drawing/2014/main" id="{63695041-E16F-7C4D-8766-A837F092483B}"/>
                </a:ext>
              </a:extLst>
            </p:cNvPr>
            <p:cNvSpPr/>
            <p:nvPr/>
          </p:nvSpPr>
          <p:spPr>
            <a:xfrm>
              <a:off x="2546810" y="524285"/>
              <a:ext cx="3229904" cy="146104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600">
                  <a:solidFill>
                    <a:schemeClr val="tx1"/>
                  </a:solidFill>
                </a:rPr>
                <a:t>GDT</a:t>
              </a:r>
              <a:r>
                <a:rPr kumimoji="1" lang="zh-CN" altLang="en-US" sz="600">
                  <a:solidFill>
                    <a:schemeClr val="tx1"/>
                  </a:solidFill>
                </a:rPr>
                <a:t> </a:t>
              </a:r>
              <a:r>
                <a:rPr kumimoji="1" lang="en-US" altLang="zh-CN" sz="600">
                  <a:solidFill>
                    <a:schemeClr val="tx1"/>
                  </a:solidFill>
                </a:rPr>
                <a:t>﻿gate descriptors</a:t>
              </a:r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C8C1E9CD-9FB6-0B48-8938-0D343E084086}"/>
                </a:ext>
              </a:extLst>
            </p:cNvPr>
            <p:cNvSpPr/>
            <p:nvPr/>
          </p:nvSpPr>
          <p:spPr>
            <a:xfrm>
              <a:off x="2719505" y="1017186"/>
              <a:ext cx="844713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SEG_UDATA</a:t>
              </a: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08AA6450-DC52-E84C-A6A5-797BFBA235DF}"/>
                </a:ext>
              </a:extLst>
            </p:cNvPr>
            <p:cNvSpPr/>
            <p:nvPr/>
          </p:nvSpPr>
          <p:spPr>
            <a:xfrm>
              <a:off x="3564218" y="101718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E0BCAFFA-8C2B-8D4A-9D6F-DF2924A93097}"/>
                </a:ext>
              </a:extLst>
            </p:cNvPr>
            <p:cNvSpPr/>
            <p:nvPr/>
          </p:nvSpPr>
          <p:spPr>
            <a:xfrm>
              <a:off x="2719505" y="845120"/>
              <a:ext cx="844713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SEG_TSS</a:t>
              </a: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B0E9D4D8-668F-334D-BE3C-C8B8AC43E48A}"/>
                </a:ext>
              </a:extLst>
            </p:cNvPr>
            <p:cNvSpPr/>
            <p:nvPr/>
          </p:nvSpPr>
          <p:spPr>
            <a:xfrm>
              <a:off x="3564218" y="845120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500">
                  <a:solidFill>
                    <a:schemeClr val="tx1"/>
                  </a:solidFill>
                </a:rPr>
                <a:t>STS_T32A</a:t>
              </a: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2629301A-40B3-AD49-AF02-1041FD8AA2D3}"/>
                </a:ext>
              </a:extLst>
            </p:cNvPr>
            <p:cNvSpPr/>
            <p:nvPr/>
          </p:nvSpPr>
          <p:spPr>
            <a:xfrm>
              <a:off x="2541494" y="1188152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1B02C218-BE67-7649-AB00-9AA4BDB9D7E0}"/>
                </a:ext>
              </a:extLst>
            </p:cNvPr>
            <p:cNvSpPr/>
            <p:nvPr/>
          </p:nvSpPr>
          <p:spPr>
            <a:xfrm>
              <a:off x="2541494" y="1362380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3C8FE11B-D61E-CB45-AD79-DBA76412CB41}"/>
                </a:ext>
              </a:extLst>
            </p:cNvPr>
            <p:cNvSpPr/>
            <p:nvPr/>
          </p:nvSpPr>
          <p:spPr>
            <a:xfrm>
              <a:off x="2541494" y="1536504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7B11935B-1E1F-434B-9C54-83EDE70904D0}"/>
                </a:ext>
              </a:extLst>
            </p:cNvPr>
            <p:cNvSpPr/>
            <p:nvPr/>
          </p:nvSpPr>
          <p:spPr>
            <a:xfrm>
              <a:off x="2541494" y="1710731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79CA1991-8D98-334A-A9E5-16303E687775}"/>
                </a:ext>
              </a:extLst>
            </p:cNvPr>
            <p:cNvSpPr/>
            <p:nvPr/>
          </p:nvSpPr>
          <p:spPr>
            <a:xfrm>
              <a:off x="2547514" y="1017186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EC8E4311-5F32-BA4B-9E54-66FBF399DDAE}"/>
                </a:ext>
              </a:extLst>
            </p:cNvPr>
            <p:cNvSpPr/>
            <p:nvPr/>
          </p:nvSpPr>
          <p:spPr>
            <a:xfrm>
              <a:off x="2547879" y="845120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523C7074-2D72-2742-9D92-89BA898F2FF0}"/>
                </a:ext>
              </a:extLst>
            </p:cNvPr>
            <p:cNvSpPr/>
            <p:nvPr/>
          </p:nvSpPr>
          <p:spPr>
            <a:xfrm>
              <a:off x="2546810" y="670478"/>
              <a:ext cx="1015763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>
                  <a:solidFill>
                    <a:schemeClr val="tx1"/>
                  </a:solidFill>
                </a:rPr>
                <a:t>索引</a:t>
              </a:r>
              <a:r>
                <a:rPr lang="en-US" altLang="zh-CN" sz="600">
                  <a:solidFill>
                    <a:schemeClr val="tx1"/>
                  </a:solidFill>
                </a:rPr>
                <a:t>(</a:t>
              </a:r>
              <a:r>
                <a:rPr lang="zh-CN" altLang="en-US" sz="600">
                  <a:solidFill>
                    <a:schemeClr val="tx1"/>
                  </a:solidFill>
                </a:rPr>
                <a:t>↑</a:t>
              </a:r>
              <a:r>
                <a:rPr lang="en-US" altLang="zh-CN" sz="6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898F5BD4-1279-C648-B425-234C09E83D12}"/>
                </a:ext>
              </a:extLst>
            </p:cNvPr>
            <p:cNvSpPr/>
            <p:nvPr/>
          </p:nvSpPr>
          <p:spPr>
            <a:xfrm>
              <a:off x="3564218" y="670478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>
                  <a:solidFill>
                    <a:schemeClr val="tx1"/>
                  </a:solidFill>
                </a:rPr>
                <a:t>type(</a:t>
              </a:r>
              <a:r>
                <a:rPr lang="zh-CN" altLang="en-US" sz="500">
                  <a:solidFill>
                    <a:schemeClr val="tx1"/>
                  </a:solidFill>
                </a:rPr>
                <a:t>属性</a:t>
              </a:r>
              <a:r>
                <a:rPr lang="en-US" altLang="zh-CN" sz="5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3AD67614-8173-CC43-86FA-5201C0FC997F}"/>
                </a:ext>
              </a:extLst>
            </p:cNvPr>
            <p:cNvSpPr/>
            <p:nvPr/>
          </p:nvSpPr>
          <p:spPr>
            <a:xfrm>
              <a:off x="4862844" y="67135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base</a:t>
              </a: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26A10593-C944-AE46-8402-6A52120699E7}"/>
                </a:ext>
              </a:extLst>
            </p:cNvPr>
            <p:cNvSpPr/>
            <p:nvPr/>
          </p:nvSpPr>
          <p:spPr>
            <a:xfrm>
              <a:off x="5318118" y="67229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limit</a:t>
              </a: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2F63A2B2-FA82-CF4F-978D-7888F221CF41}"/>
                </a:ext>
              </a:extLst>
            </p:cNvPr>
            <p:cNvSpPr/>
            <p:nvPr/>
          </p:nvSpPr>
          <p:spPr>
            <a:xfrm>
              <a:off x="4022808" y="670389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DPL</a:t>
              </a: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375928D7-E910-D746-B1B6-E79E1AFECD38}"/>
                </a:ext>
              </a:extLst>
            </p:cNvPr>
            <p:cNvSpPr/>
            <p:nvPr/>
          </p:nvSpPr>
          <p:spPr>
            <a:xfrm>
              <a:off x="4865766" y="1193424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1F41324C-4D78-3248-BEB3-D56141DC28B3}"/>
                </a:ext>
              </a:extLst>
            </p:cNvPr>
            <p:cNvSpPr/>
            <p:nvPr/>
          </p:nvSpPr>
          <p:spPr>
            <a:xfrm>
              <a:off x="4865766" y="136765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C5A221BD-5FBB-5841-A3D7-3DB8A4D3CF50}"/>
                </a:ext>
              </a:extLst>
            </p:cNvPr>
            <p:cNvSpPr/>
            <p:nvPr/>
          </p:nvSpPr>
          <p:spPr>
            <a:xfrm>
              <a:off x="4865766" y="15417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78862EF5-8F1F-1D4D-AA30-BB17597E9887}"/>
                </a:ext>
              </a:extLst>
            </p:cNvPr>
            <p:cNvSpPr/>
            <p:nvPr/>
          </p:nvSpPr>
          <p:spPr>
            <a:xfrm>
              <a:off x="4865766" y="171600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C43B33B6-3217-FB49-B285-8E077D18876A}"/>
                </a:ext>
              </a:extLst>
            </p:cNvPr>
            <p:cNvSpPr/>
            <p:nvPr/>
          </p:nvSpPr>
          <p:spPr>
            <a:xfrm>
              <a:off x="4865766" y="101714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6DBB4584-02F4-D543-93CE-21C9454F4C41}"/>
                </a:ext>
              </a:extLst>
            </p:cNvPr>
            <p:cNvSpPr/>
            <p:nvPr/>
          </p:nvSpPr>
          <p:spPr>
            <a:xfrm>
              <a:off x="4865766" y="8450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&amp;ts</a:t>
              </a: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0D7A8C96-27E5-D14D-8146-6A06D0B95BB7}"/>
                </a:ext>
              </a:extLst>
            </p:cNvPr>
            <p:cNvSpPr/>
            <p:nvPr/>
          </p:nvSpPr>
          <p:spPr>
            <a:xfrm>
              <a:off x="5321671" y="1193424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14ED8B70-924D-8240-860D-FE5B96CB5E5D}"/>
                </a:ext>
              </a:extLst>
            </p:cNvPr>
            <p:cNvSpPr/>
            <p:nvPr/>
          </p:nvSpPr>
          <p:spPr>
            <a:xfrm>
              <a:off x="5321671" y="136765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A855F880-D6DA-1040-9425-9C4F21CD68B2}"/>
                </a:ext>
              </a:extLst>
            </p:cNvPr>
            <p:cNvSpPr/>
            <p:nvPr/>
          </p:nvSpPr>
          <p:spPr>
            <a:xfrm>
              <a:off x="5321671" y="15417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052FCFB1-F051-EE4D-923A-9108068104C5}"/>
                </a:ext>
              </a:extLst>
            </p:cNvPr>
            <p:cNvSpPr/>
            <p:nvPr/>
          </p:nvSpPr>
          <p:spPr>
            <a:xfrm>
              <a:off x="5321671" y="171600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0DE1F0E9-A82F-A849-BB86-60D0E39FCD13}"/>
                </a:ext>
              </a:extLst>
            </p:cNvPr>
            <p:cNvSpPr/>
            <p:nvPr/>
          </p:nvSpPr>
          <p:spPr>
            <a:xfrm>
              <a:off x="5321671" y="101714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5E454219-39CD-6840-979E-EDA75976FFB1}"/>
                </a:ext>
              </a:extLst>
            </p:cNvPr>
            <p:cNvSpPr/>
            <p:nvPr/>
          </p:nvSpPr>
          <p:spPr>
            <a:xfrm>
              <a:off x="5321671" y="8450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sizeof(ts)</a:t>
              </a: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496FBF32-0BA2-F244-AC8F-4217AF2ACE4C}"/>
                </a:ext>
              </a:extLst>
            </p:cNvPr>
            <p:cNvSpPr/>
            <p:nvPr/>
          </p:nvSpPr>
          <p:spPr>
            <a:xfrm>
              <a:off x="4022152" y="1192460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DPL_USER3</a:t>
              </a: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FF0570E0-81A8-EB4F-85FC-2C92CE309014}"/>
                </a:ext>
              </a:extLst>
            </p:cNvPr>
            <p:cNvSpPr/>
            <p:nvPr/>
          </p:nvSpPr>
          <p:spPr>
            <a:xfrm>
              <a:off x="4022152" y="1366688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DPL_KERNEL1</a:t>
              </a: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53F92941-1E33-B648-9432-4D634853CA2C}"/>
                </a:ext>
              </a:extLst>
            </p:cNvPr>
            <p:cNvSpPr/>
            <p:nvPr/>
          </p:nvSpPr>
          <p:spPr>
            <a:xfrm>
              <a:off x="4022152" y="1540812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DPL_KERNEL1</a:t>
              </a: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16D52C8C-BDF1-4346-980A-434B0743F30A}"/>
                </a:ext>
              </a:extLst>
            </p:cNvPr>
            <p:cNvSpPr/>
            <p:nvPr/>
          </p:nvSpPr>
          <p:spPr>
            <a:xfrm>
              <a:off x="4022152" y="1715039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B4A396B9-7B3C-1449-A498-8B429342E505}"/>
                </a:ext>
              </a:extLst>
            </p:cNvPr>
            <p:cNvSpPr/>
            <p:nvPr/>
          </p:nvSpPr>
          <p:spPr>
            <a:xfrm>
              <a:off x="4022152" y="1016178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DPL_USER3</a:t>
              </a: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D3D49DD1-A43B-F146-8747-606F5E2F0509}"/>
                </a:ext>
              </a:extLst>
            </p:cNvPr>
            <p:cNvSpPr/>
            <p:nvPr/>
          </p:nvSpPr>
          <p:spPr>
            <a:xfrm>
              <a:off x="4022152" y="844112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DPL_KERNEL1</a:t>
              </a:r>
            </a:p>
          </p:txBody>
        </p:sp>
      </p:grpSp>
      <p:cxnSp>
        <p:nvCxnSpPr>
          <p:cNvPr id="216" name="曲线连接符 215">
            <a:extLst>
              <a:ext uri="{FF2B5EF4-FFF2-40B4-BE49-F238E27FC236}">
                <a16:creationId xmlns:a16="http://schemas.microsoft.com/office/drawing/2014/main" id="{6718DCDD-ACB6-194D-92E0-E1E6C3D46ECC}"/>
              </a:ext>
            </a:extLst>
          </p:cNvPr>
          <p:cNvCxnSpPr>
            <a:cxnSpLocks/>
            <a:stCxn id="220" idx="0"/>
            <a:endCxn id="188" idx="1"/>
          </p:cNvCxnSpPr>
          <p:nvPr/>
        </p:nvCxnSpPr>
        <p:spPr>
          <a:xfrm>
            <a:off x="1083206" y="3081436"/>
            <a:ext cx="2804940" cy="3901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9B97CDD5-F0B1-5743-BE64-9068FB20C1B3}"/>
              </a:ext>
            </a:extLst>
          </p:cNvPr>
          <p:cNvGrpSpPr/>
          <p:nvPr/>
        </p:nvGrpSpPr>
        <p:grpSpPr>
          <a:xfrm>
            <a:off x="128824" y="3012818"/>
            <a:ext cx="954382" cy="251441"/>
            <a:chOff x="442899" y="2885969"/>
            <a:chExt cx="1517512" cy="434223"/>
          </a:xfrm>
        </p:grpSpPr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9ED37EC6-F5C1-1E4F-BDAF-61EF57F6DA19}"/>
                </a:ext>
              </a:extLst>
            </p:cNvPr>
            <p:cNvSpPr/>
            <p:nvPr/>
          </p:nvSpPr>
          <p:spPr>
            <a:xfrm>
              <a:off x="442899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base</a:t>
              </a: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AA2C3DBE-2B37-E54E-AF07-79EB70C29F85}"/>
                </a:ext>
              </a:extLst>
            </p:cNvPr>
            <p:cNvSpPr/>
            <p:nvPr/>
          </p:nvSpPr>
          <p:spPr>
            <a:xfrm>
              <a:off x="1201655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limit</a:t>
              </a:r>
            </a:p>
          </p:txBody>
        </p:sp>
        <p:sp>
          <p:nvSpPr>
            <p:cNvPr id="220" name="同侧圆角矩形 219">
              <a:extLst>
                <a:ext uri="{FF2B5EF4-FFF2-40B4-BE49-F238E27FC236}">
                  <a16:creationId xmlns:a16="http://schemas.microsoft.com/office/drawing/2014/main" id="{84C28B9D-1E4F-1942-BF01-CBE9104C1133}"/>
                </a:ext>
              </a:extLst>
            </p:cNvPr>
            <p:cNvSpPr/>
            <p:nvPr/>
          </p:nvSpPr>
          <p:spPr>
            <a:xfrm>
              <a:off x="442899" y="2885969"/>
              <a:ext cx="1517512" cy="236998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100">
                  <a:solidFill>
                    <a:schemeClr val="tx1"/>
                  </a:solidFill>
                </a:rPr>
                <a:t>GDTR</a:t>
              </a:r>
              <a:endParaRPr kumimoji="1" lang="zh-CN" altLang="en-US" sz="110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曲线连接符 2">
            <a:extLst>
              <a:ext uri="{FF2B5EF4-FFF2-40B4-BE49-F238E27FC236}">
                <a16:creationId xmlns:a16="http://schemas.microsoft.com/office/drawing/2014/main" id="{CAA59AB8-D6E0-894B-8B76-45534257C980}"/>
              </a:ext>
            </a:extLst>
          </p:cNvPr>
          <p:cNvCxnSpPr>
            <a:cxnSpLocks/>
            <a:stCxn id="173" idx="2"/>
            <a:endCxn id="187" idx="1"/>
          </p:cNvCxnSpPr>
          <p:nvPr/>
        </p:nvCxnSpPr>
        <p:spPr>
          <a:xfrm rot="16200000" flipH="1">
            <a:off x="2642649" y="2060462"/>
            <a:ext cx="1859619" cy="63137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3E75C06-B9B2-634A-9BB4-DCD019C54B0E}"/>
              </a:ext>
            </a:extLst>
          </p:cNvPr>
          <p:cNvGrpSpPr/>
          <p:nvPr/>
        </p:nvGrpSpPr>
        <p:grpSpPr>
          <a:xfrm>
            <a:off x="8657481" y="2299444"/>
            <a:ext cx="899467" cy="1006515"/>
            <a:chOff x="7930029" y="2794062"/>
            <a:chExt cx="1166647" cy="1742625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24BE29EF-D463-2745-8426-1A08DF2BD729}"/>
                </a:ext>
              </a:extLst>
            </p:cNvPr>
            <p:cNvSpPr/>
            <p:nvPr/>
          </p:nvSpPr>
          <p:spPr>
            <a:xfrm>
              <a:off x="7930029" y="3357958"/>
              <a:ext cx="1166647" cy="11787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7E0F4C58-BBC9-2D4B-AB5B-DA3CC28C8740}"/>
                </a:ext>
              </a:extLst>
            </p:cNvPr>
            <p:cNvSpPr/>
            <p:nvPr/>
          </p:nvSpPr>
          <p:spPr>
            <a:xfrm>
              <a:off x="7930029" y="3553556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ss</a:t>
              </a:r>
            </a:p>
          </p:txBody>
        </p:sp>
        <p:sp>
          <p:nvSpPr>
            <p:cNvPr id="136" name="同侧圆角矩形 135">
              <a:extLst>
                <a:ext uri="{FF2B5EF4-FFF2-40B4-BE49-F238E27FC236}">
                  <a16:creationId xmlns:a16="http://schemas.microsoft.com/office/drawing/2014/main" id="{3AA68DB5-F2FE-2241-9460-0A1407FA3DD8}"/>
                </a:ext>
              </a:extLst>
            </p:cNvPr>
            <p:cNvSpPr/>
            <p:nvPr/>
          </p:nvSpPr>
          <p:spPr>
            <a:xfrm>
              <a:off x="7930029" y="2794062"/>
              <a:ext cx="1166647" cy="56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ts</a:t>
              </a:r>
              <a:r>
                <a:rPr kumimoji="1" lang="zh-CN" altLang="en-US" sz="900">
                  <a:solidFill>
                    <a:schemeClr val="tx1"/>
                  </a:solidFill>
                </a:rPr>
                <a:t>，当前</a:t>
              </a:r>
              <a:r>
                <a:rPr kumimoji="1" lang="en-US" altLang="zh-CN" sz="900">
                  <a:solidFill>
                    <a:schemeClr val="tx1"/>
                  </a:solidFill>
                </a:rPr>
                <a:t>ts</a:t>
              </a:r>
              <a:r>
                <a:rPr kumimoji="1" lang="zh-CN" altLang="en-US" sz="900">
                  <a:solidFill>
                    <a:schemeClr val="tx1"/>
                  </a:solidFill>
                </a:rPr>
                <a:t>内核栈</a:t>
              </a: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ED9FFAFD-DD80-E148-8677-A9A84DBB6B9E}"/>
                </a:ext>
              </a:extLst>
            </p:cNvPr>
            <p:cNvSpPr/>
            <p:nvPr/>
          </p:nvSpPr>
          <p:spPr>
            <a:xfrm>
              <a:off x="7930029" y="3995035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esp</a:t>
              </a:r>
            </a:p>
          </p:txBody>
        </p:sp>
      </p:grpSp>
      <p:pic>
        <p:nvPicPr>
          <p:cNvPr id="138" name="图片 137">
            <a:extLst>
              <a:ext uri="{FF2B5EF4-FFF2-40B4-BE49-F238E27FC236}">
                <a16:creationId xmlns:a16="http://schemas.microsoft.com/office/drawing/2014/main" id="{41C52983-C942-DB4E-9B70-D127E562E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1" y="5430030"/>
            <a:ext cx="2839246" cy="1334513"/>
          </a:xfrm>
          <a:prstGeom prst="rect">
            <a:avLst/>
          </a:prstGeom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AD355394-C45D-F14E-9BFB-44854C5FA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98" y="4101427"/>
            <a:ext cx="2141222" cy="1230063"/>
          </a:xfrm>
          <a:prstGeom prst="rect">
            <a:avLst/>
          </a:prstGeom>
        </p:spPr>
      </p:pic>
      <p:cxnSp>
        <p:nvCxnSpPr>
          <p:cNvPr id="150" name="曲线连接符 149">
            <a:extLst>
              <a:ext uri="{FF2B5EF4-FFF2-40B4-BE49-F238E27FC236}">
                <a16:creationId xmlns:a16="http://schemas.microsoft.com/office/drawing/2014/main" id="{9280955A-DA2E-B540-98BA-147F22E09547}"/>
              </a:ext>
            </a:extLst>
          </p:cNvPr>
          <p:cNvCxnSpPr>
            <a:cxnSpLocks/>
            <a:stCxn id="138" idx="3"/>
            <a:endCxn id="149" idx="1"/>
          </p:cNvCxnSpPr>
          <p:nvPr/>
        </p:nvCxnSpPr>
        <p:spPr>
          <a:xfrm flipH="1" flipV="1">
            <a:off x="155598" y="4716459"/>
            <a:ext cx="2812469" cy="1380828"/>
          </a:xfrm>
          <a:prstGeom prst="curvedConnector5">
            <a:avLst>
              <a:gd name="adj1" fmla="val -8128"/>
              <a:gd name="adj2" fmla="val 51891"/>
              <a:gd name="adj3" fmla="val 1081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6D2B2298-0B74-254C-8525-A078ED735D5F}"/>
              </a:ext>
            </a:extLst>
          </p:cNvPr>
          <p:cNvSpPr txBox="1"/>
          <p:nvPr/>
        </p:nvSpPr>
        <p:spPr>
          <a:xfrm>
            <a:off x="128821" y="3370565"/>
            <a:ext cx="626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图 </a:t>
            </a:r>
            <a:r>
              <a:rPr kumimoji="1" lang="en-US" altLang="zh-CN" sz="900"/>
              <a:t>2-6</a:t>
            </a:r>
            <a:endParaRPr kumimoji="1" lang="zh-CN" altLang="en-US" sz="900"/>
          </a:p>
        </p:txBody>
      </p: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57EDAEF3-D9EE-1A4A-80BE-7949778F69DF}"/>
              </a:ext>
            </a:extLst>
          </p:cNvPr>
          <p:cNvCxnSpPr>
            <a:stCxn id="149" idx="3"/>
            <a:endCxn id="170" idx="1"/>
          </p:cNvCxnSpPr>
          <p:nvPr/>
        </p:nvCxnSpPr>
        <p:spPr>
          <a:xfrm flipV="1">
            <a:off x="2296820" y="2974809"/>
            <a:ext cx="1591326" cy="17416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D3CCC4F-57D7-404E-BA03-0841466D5A78}"/>
              </a:ext>
            </a:extLst>
          </p:cNvPr>
          <p:cNvSpPr/>
          <p:nvPr/>
        </p:nvSpPr>
        <p:spPr>
          <a:xfrm>
            <a:off x="7650151" y="3096916"/>
            <a:ext cx="733778" cy="608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...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C1745D09-5028-7248-812D-44AAC71E2CEC}"/>
              </a:ext>
            </a:extLst>
          </p:cNvPr>
          <p:cNvSpPr/>
          <p:nvPr/>
        </p:nvSpPr>
        <p:spPr>
          <a:xfrm>
            <a:off x="7650151" y="3820966"/>
            <a:ext cx="733778" cy="608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data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seg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E97F986A-A547-DB4B-B89F-E5A8D73516E1}"/>
              </a:ext>
            </a:extLst>
          </p:cNvPr>
          <p:cNvCxnSpPr>
            <a:cxnSpLocks/>
            <a:stCxn id="208" idx="3"/>
            <a:endCxn id="45" idx="1"/>
          </p:cNvCxnSpPr>
          <p:nvPr/>
        </p:nvCxnSpPr>
        <p:spPr>
          <a:xfrm>
            <a:off x="7111079" y="2812243"/>
            <a:ext cx="539072" cy="5891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曲线连接符 221">
            <a:extLst>
              <a:ext uri="{FF2B5EF4-FFF2-40B4-BE49-F238E27FC236}">
                <a16:creationId xmlns:a16="http://schemas.microsoft.com/office/drawing/2014/main" id="{F2FE72A2-2BC1-4745-85BF-205D4E1EECF0}"/>
              </a:ext>
            </a:extLst>
          </p:cNvPr>
          <p:cNvCxnSpPr>
            <a:cxnSpLocks/>
            <a:stCxn id="205" idx="3"/>
            <a:endCxn id="221" idx="1"/>
          </p:cNvCxnSpPr>
          <p:nvPr/>
        </p:nvCxnSpPr>
        <p:spPr>
          <a:xfrm>
            <a:off x="7111079" y="3145446"/>
            <a:ext cx="539072" cy="9800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曲线连接符 222">
            <a:extLst>
              <a:ext uri="{FF2B5EF4-FFF2-40B4-BE49-F238E27FC236}">
                <a16:creationId xmlns:a16="http://schemas.microsoft.com/office/drawing/2014/main" id="{57E93DDC-8192-B243-BB0E-218A3F313EE2}"/>
              </a:ext>
            </a:extLst>
          </p:cNvPr>
          <p:cNvCxnSpPr>
            <a:cxnSpLocks/>
            <a:stCxn id="206" idx="3"/>
            <a:endCxn id="224" idx="1"/>
          </p:cNvCxnSpPr>
          <p:nvPr/>
        </p:nvCxnSpPr>
        <p:spPr>
          <a:xfrm flipV="1">
            <a:off x="7111079" y="1473991"/>
            <a:ext cx="1272850" cy="18369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>
            <a:extLst>
              <a:ext uri="{FF2B5EF4-FFF2-40B4-BE49-F238E27FC236}">
                <a16:creationId xmlns:a16="http://schemas.microsoft.com/office/drawing/2014/main" id="{4A29DEA9-6567-2E40-9D18-3BE99C0AB8E5}"/>
              </a:ext>
            </a:extLst>
          </p:cNvPr>
          <p:cNvSpPr/>
          <p:nvPr/>
        </p:nvSpPr>
        <p:spPr>
          <a:xfrm>
            <a:off x="8383929" y="801994"/>
            <a:ext cx="427015" cy="1343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+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226" name="曲线连接符 225">
            <a:extLst>
              <a:ext uri="{FF2B5EF4-FFF2-40B4-BE49-F238E27FC236}">
                <a16:creationId xmlns:a16="http://schemas.microsoft.com/office/drawing/2014/main" id="{12DEC241-1769-2542-A4BF-B82E9C8C7106}"/>
              </a:ext>
            </a:extLst>
          </p:cNvPr>
          <p:cNvCxnSpPr>
            <a:cxnSpLocks/>
            <a:stCxn id="209" idx="3"/>
            <a:endCxn id="136" idx="2"/>
          </p:cNvCxnSpPr>
          <p:nvPr/>
        </p:nvCxnSpPr>
        <p:spPr>
          <a:xfrm flipV="1">
            <a:off x="7111079" y="2462294"/>
            <a:ext cx="1546402" cy="1863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6C0C99E5-7BBE-484B-89E8-1DF11356871C}"/>
              </a:ext>
            </a:extLst>
          </p:cNvPr>
          <p:cNvSpPr txBox="1"/>
          <p:nvPr/>
        </p:nvSpPr>
        <p:spPr>
          <a:xfrm>
            <a:off x="-1223158" y="-1543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00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8D1CA44B-4642-E14C-A4E4-E3E89F26A14E}"/>
              </a:ext>
            </a:extLst>
          </p:cNvPr>
          <p:cNvGrpSpPr/>
          <p:nvPr/>
        </p:nvGrpSpPr>
        <p:grpSpPr>
          <a:xfrm>
            <a:off x="5369371" y="3355538"/>
            <a:ext cx="1633778" cy="1017034"/>
            <a:chOff x="1084197" y="892478"/>
            <a:chExt cx="1633778" cy="1017034"/>
          </a:xfrm>
        </p:grpSpPr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0115BCB0-76B1-4A4D-B2F6-15527C6663B4}"/>
                </a:ext>
              </a:extLst>
            </p:cNvPr>
            <p:cNvSpPr/>
            <p:nvPr/>
          </p:nvSpPr>
          <p:spPr>
            <a:xfrm>
              <a:off x="1084197" y="1038583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3B03F331-83F5-7640-B89D-A90F1C316853}"/>
                </a:ext>
              </a:extLst>
            </p:cNvPr>
            <p:cNvSpPr/>
            <p:nvPr/>
          </p:nvSpPr>
          <p:spPr>
            <a:xfrm>
              <a:off x="1084197" y="1212810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3A830D05-BB06-864D-BCF3-AD090A15510E}"/>
                </a:ext>
              </a:extLst>
            </p:cNvPr>
            <p:cNvSpPr/>
            <p:nvPr/>
          </p:nvSpPr>
          <p:spPr>
            <a:xfrm>
              <a:off x="1084197" y="1386934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87B166CC-BCE9-414C-A1F9-0105DCC9D8C7}"/>
                </a:ext>
              </a:extLst>
            </p:cNvPr>
            <p:cNvSpPr/>
            <p:nvPr/>
          </p:nvSpPr>
          <p:spPr>
            <a:xfrm>
              <a:off x="1084197" y="1561163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0595AD88-EDE5-B745-ACCF-B17AA923D384}"/>
                </a:ext>
              </a:extLst>
            </p:cNvPr>
            <p:cNvSpPr/>
            <p:nvPr/>
          </p:nvSpPr>
          <p:spPr>
            <a:xfrm>
              <a:off x="1901086" y="1038583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T_PGFLT</a:t>
              </a: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393BE576-FAB1-6A4B-A09C-A2DEA4CA1471}"/>
                </a:ext>
              </a:extLst>
            </p:cNvPr>
            <p:cNvSpPr/>
            <p:nvPr/>
          </p:nvSpPr>
          <p:spPr>
            <a:xfrm>
              <a:off x="1901086" y="1212810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T_SYSCALL</a:t>
              </a: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FC33D200-5AF3-2B4E-9C96-43277F1E2A0E}"/>
                </a:ext>
              </a:extLst>
            </p:cNvPr>
            <p:cNvSpPr/>
            <p:nvPr/>
          </p:nvSpPr>
          <p:spPr>
            <a:xfrm>
              <a:off x="1901086" y="1386935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TIMER</a:t>
              </a: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9F547857-2C41-904C-AD43-D615CBF39162}"/>
                </a:ext>
              </a:extLst>
            </p:cNvPr>
            <p:cNvSpPr/>
            <p:nvPr/>
          </p:nvSpPr>
          <p:spPr>
            <a:xfrm>
              <a:off x="1901086" y="1561162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COM1</a:t>
              </a:r>
            </a:p>
          </p:txBody>
        </p:sp>
        <p:sp>
          <p:nvSpPr>
            <p:cNvPr id="231" name="同侧圆角矩形 230">
              <a:extLst>
                <a:ext uri="{FF2B5EF4-FFF2-40B4-BE49-F238E27FC236}">
                  <a16:creationId xmlns:a16="http://schemas.microsoft.com/office/drawing/2014/main" id="{56660104-A64C-EB47-A95E-291B41DBAE7A}"/>
                </a:ext>
              </a:extLst>
            </p:cNvPr>
            <p:cNvSpPr/>
            <p:nvPr/>
          </p:nvSpPr>
          <p:spPr>
            <a:xfrm>
              <a:off x="1084197" y="892478"/>
              <a:ext cx="1633777" cy="146104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trap_dispatch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1E1B02D6-CD62-C643-A599-C92F7F807609}"/>
                </a:ext>
              </a:extLst>
            </p:cNvPr>
            <p:cNvSpPr/>
            <p:nvPr/>
          </p:nvSpPr>
          <p:spPr>
            <a:xfrm>
              <a:off x="1084197" y="1735285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1B09E139-64A0-1047-BCEB-2C67ECB9474E}"/>
                </a:ext>
              </a:extLst>
            </p:cNvPr>
            <p:cNvSpPr/>
            <p:nvPr/>
          </p:nvSpPr>
          <p:spPr>
            <a:xfrm>
              <a:off x="1901086" y="1735284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KBD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ADF82150-277E-A84F-AD70-4CD852A480B7}"/>
              </a:ext>
            </a:extLst>
          </p:cNvPr>
          <p:cNvSpPr/>
          <p:nvPr/>
        </p:nvSpPr>
        <p:spPr>
          <a:xfrm>
            <a:off x="4416253" y="3427808"/>
            <a:ext cx="828619" cy="147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trap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2F682CD7-DF98-944D-AB17-48EF5FCBCE43}"/>
              </a:ext>
            </a:extLst>
          </p:cNvPr>
          <p:cNvCxnSpPr>
            <a:stCxn id="4" idx="3"/>
            <a:endCxn id="231" idx="2"/>
          </p:cNvCxnSpPr>
          <p:nvPr/>
        </p:nvCxnSpPr>
        <p:spPr>
          <a:xfrm flipV="1">
            <a:off x="5244872" y="3428590"/>
            <a:ext cx="124499" cy="730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矩形 233">
            <a:extLst>
              <a:ext uri="{FF2B5EF4-FFF2-40B4-BE49-F238E27FC236}">
                <a16:creationId xmlns:a16="http://schemas.microsoft.com/office/drawing/2014/main" id="{4E81E0B3-0CBF-FC47-ACB5-486463D0C741}"/>
              </a:ext>
            </a:extLst>
          </p:cNvPr>
          <p:cNvSpPr/>
          <p:nvPr/>
        </p:nvSpPr>
        <p:spPr>
          <a:xfrm>
            <a:off x="3599363" y="3183402"/>
            <a:ext cx="828619" cy="147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__alltraps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24" name="曲线连接符 23">
            <a:extLst>
              <a:ext uri="{FF2B5EF4-FFF2-40B4-BE49-F238E27FC236}">
                <a16:creationId xmlns:a16="http://schemas.microsoft.com/office/drawing/2014/main" id="{D513CFC9-195B-A74F-85F9-986E30C787D8}"/>
              </a:ext>
            </a:extLst>
          </p:cNvPr>
          <p:cNvCxnSpPr>
            <a:stCxn id="234" idx="3"/>
            <a:endCxn id="4" idx="0"/>
          </p:cNvCxnSpPr>
          <p:nvPr/>
        </p:nvCxnSpPr>
        <p:spPr>
          <a:xfrm>
            <a:off x="4427982" y="3257236"/>
            <a:ext cx="402581" cy="1705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816889F-37CA-0942-8195-0103504E7F35}"/>
              </a:ext>
            </a:extLst>
          </p:cNvPr>
          <p:cNvGrpSpPr/>
          <p:nvPr/>
        </p:nvGrpSpPr>
        <p:grpSpPr>
          <a:xfrm>
            <a:off x="7361307" y="3777975"/>
            <a:ext cx="1695460" cy="842912"/>
            <a:chOff x="2993781" y="4730701"/>
            <a:chExt cx="1695460" cy="842912"/>
          </a:xfrm>
        </p:grpSpPr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34932B3A-9599-D742-93EE-4B6DE2CA16E6}"/>
                </a:ext>
              </a:extLst>
            </p:cNvPr>
            <p:cNvSpPr/>
            <p:nvPr/>
          </p:nvSpPr>
          <p:spPr>
            <a:xfrm>
              <a:off x="2993781" y="4876806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F4F16A03-E3BE-7B43-8CD4-B20ABB30D417}"/>
                </a:ext>
              </a:extLst>
            </p:cNvPr>
            <p:cNvSpPr/>
            <p:nvPr/>
          </p:nvSpPr>
          <p:spPr>
            <a:xfrm>
              <a:off x="2993781" y="5051033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65EFCD55-11C2-EC4C-B194-E1EE221C0310}"/>
                </a:ext>
              </a:extLst>
            </p:cNvPr>
            <p:cNvSpPr/>
            <p:nvPr/>
          </p:nvSpPr>
          <p:spPr>
            <a:xfrm>
              <a:off x="2993781" y="5225157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E3FF796A-AA60-0846-BE7F-8A21ED1AF05E}"/>
                </a:ext>
              </a:extLst>
            </p:cNvPr>
            <p:cNvSpPr/>
            <p:nvPr/>
          </p:nvSpPr>
          <p:spPr>
            <a:xfrm>
              <a:off x="2993781" y="5399386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130</a:t>
              </a: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6083371B-3F9A-5D45-8907-7181D7E0E39C}"/>
                </a:ext>
              </a:extLst>
            </p:cNvPr>
            <p:cNvSpPr/>
            <p:nvPr/>
          </p:nvSpPr>
          <p:spPr>
            <a:xfrm>
              <a:off x="3841511" y="4876806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sys_exit</a:t>
              </a:r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7C2AF1EB-B45F-A94D-BD00-79D8E9B6F422}"/>
                </a:ext>
              </a:extLst>
            </p:cNvPr>
            <p:cNvSpPr/>
            <p:nvPr/>
          </p:nvSpPr>
          <p:spPr>
            <a:xfrm>
              <a:off x="3841511" y="5051033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sys_fork</a:t>
              </a:r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E90E2699-81C3-7045-9538-FF8582B94424}"/>
                </a:ext>
              </a:extLst>
            </p:cNvPr>
            <p:cNvSpPr/>
            <p:nvPr/>
          </p:nvSpPr>
          <p:spPr>
            <a:xfrm>
              <a:off x="3841511" y="5225158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BDC52671-35E9-2B45-A3A1-7443EFFECB39}"/>
                </a:ext>
              </a:extLst>
            </p:cNvPr>
            <p:cNvSpPr/>
            <p:nvPr/>
          </p:nvSpPr>
          <p:spPr>
            <a:xfrm>
              <a:off x="3841511" y="5399385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sys_dup</a:t>
              </a:r>
            </a:p>
          </p:txBody>
        </p:sp>
        <p:sp>
          <p:nvSpPr>
            <p:cNvPr id="247" name="同侧圆角矩形 246">
              <a:extLst>
                <a:ext uri="{FF2B5EF4-FFF2-40B4-BE49-F238E27FC236}">
                  <a16:creationId xmlns:a16="http://schemas.microsoft.com/office/drawing/2014/main" id="{8A8F73AB-D9FA-F744-90C9-1A0CBC7BD8CF}"/>
                </a:ext>
              </a:extLst>
            </p:cNvPr>
            <p:cNvSpPr/>
            <p:nvPr/>
          </p:nvSpPr>
          <p:spPr>
            <a:xfrm>
              <a:off x="2993781" y="4730701"/>
              <a:ext cx="1695460" cy="146104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900">
                  <a:solidFill>
                    <a:schemeClr val="tx1"/>
                  </a:solidFill>
                </a:rPr>
                <a:t>*</a:t>
              </a:r>
              <a:r>
                <a:rPr kumimoji="1" lang="en-US" altLang="zh-CN" sz="900">
                  <a:solidFill>
                    <a:schemeClr val="tx1"/>
                  </a:solidFill>
                </a:rPr>
                <a:t>syscalls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81C9261F-3B6F-7B4D-944F-E24F1FC4D0F1}"/>
              </a:ext>
            </a:extLst>
          </p:cNvPr>
          <p:cNvGrpSpPr/>
          <p:nvPr/>
        </p:nvGrpSpPr>
        <p:grpSpPr>
          <a:xfrm>
            <a:off x="8832708" y="4790573"/>
            <a:ext cx="2613763" cy="399023"/>
            <a:chOff x="7834394" y="3296218"/>
            <a:chExt cx="2613763" cy="56255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1AB5252-6C93-2C4A-A7DD-AA75BB9D1C1F}"/>
                </a:ext>
              </a:extLst>
            </p:cNvPr>
            <p:cNvSpPr/>
            <p:nvPr/>
          </p:nvSpPr>
          <p:spPr>
            <a:xfrm>
              <a:off x="7834395" y="3578281"/>
              <a:ext cx="2613762" cy="280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sys_xxx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50" name="同侧圆角矩形 249">
              <a:extLst>
                <a:ext uri="{FF2B5EF4-FFF2-40B4-BE49-F238E27FC236}">
                  <a16:creationId xmlns:a16="http://schemas.microsoft.com/office/drawing/2014/main" id="{8C957556-6A98-E145-BDFA-FE8F90889FBC}"/>
                </a:ext>
              </a:extLst>
            </p:cNvPr>
            <p:cNvSpPr/>
            <p:nvPr/>
          </p:nvSpPr>
          <p:spPr>
            <a:xfrm>
              <a:off x="7834394" y="3296218"/>
              <a:ext cx="2613763" cy="280491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kern/syscall.c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曲线连接符 33">
            <a:extLst>
              <a:ext uri="{FF2B5EF4-FFF2-40B4-BE49-F238E27FC236}">
                <a16:creationId xmlns:a16="http://schemas.microsoft.com/office/drawing/2014/main" id="{AA26EFC2-CBB6-BE43-9113-5F9834DC7280}"/>
              </a:ext>
            </a:extLst>
          </p:cNvPr>
          <p:cNvCxnSpPr>
            <a:cxnSpLocks/>
            <a:stCxn id="247" idx="0"/>
            <a:endCxn id="250" idx="3"/>
          </p:cNvCxnSpPr>
          <p:nvPr/>
        </p:nvCxnSpPr>
        <p:spPr>
          <a:xfrm>
            <a:off x="9056767" y="3851027"/>
            <a:ext cx="1082823" cy="9395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 251">
            <a:extLst>
              <a:ext uri="{FF2B5EF4-FFF2-40B4-BE49-F238E27FC236}">
                <a16:creationId xmlns:a16="http://schemas.microsoft.com/office/drawing/2014/main" id="{4CE8253B-3FFA-1246-A270-28437D918F56}"/>
              </a:ext>
            </a:extLst>
          </p:cNvPr>
          <p:cNvSpPr/>
          <p:nvPr/>
        </p:nvSpPr>
        <p:spPr>
          <a:xfrm>
            <a:off x="9921390" y="5560201"/>
            <a:ext cx="677619" cy="343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内存</a:t>
            </a:r>
          </a:p>
        </p:txBody>
      </p:sp>
      <p:cxnSp>
        <p:nvCxnSpPr>
          <p:cNvPr id="38" name="曲线连接符 37">
            <a:extLst>
              <a:ext uri="{FF2B5EF4-FFF2-40B4-BE49-F238E27FC236}">
                <a16:creationId xmlns:a16="http://schemas.microsoft.com/office/drawing/2014/main" id="{3C91226C-8566-2842-BDFE-574FFDC3E9E6}"/>
              </a:ext>
            </a:extLst>
          </p:cNvPr>
          <p:cNvCxnSpPr>
            <a:cxnSpLocks/>
            <a:stCxn id="32" idx="2"/>
            <a:endCxn id="255" idx="3"/>
          </p:cNvCxnSpPr>
          <p:nvPr/>
        </p:nvCxnSpPr>
        <p:spPr>
          <a:xfrm rot="5400000">
            <a:off x="9310751" y="4687493"/>
            <a:ext cx="326736" cy="13309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曲线连接符 253">
            <a:extLst>
              <a:ext uri="{FF2B5EF4-FFF2-40B4-BE49-F238E27FC236}">
                <a16:creationId xmlns:a16="http://schemas.microsoft.com/office/drawing/2014/main" id="{3DDEA183-922E-2C43-A544-2E96411106DB}"/>
              </a:ext>
            </a:extLst>
          </p:cNvPr>
          <p:cNvCxnSpPr>
            <a:cxnSpLocks/>
            <a:stCxn id="32" idx="2"/>
            <a:endCxn id="252" idx="0"/>
          </p:cNvCxnSpPr>
          <p:nvPr/>
        </p:nvCxnSpPr>
        <p:spPr>
          <a:xfrm rot="16200000" flipH="1">
            <a:off x="10014593" y="5314593"/>
            <a:ext cx="370605" cy="1206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BFED249-DBC1-AC43-9D36-779DEC69DE1E}"/>
              </a:ext>
            </a:extLst>
          </p:cNvPr>
          <p:cNvGrpSpPr/>
          <p:nvPr/>
        </p:nvGrpSpPr>
        <p:grpSpPr>
          <a:xfrm>
            <a:off x="8283536" y="5516332"/>
            <a:ext cx="1050224" cy="576214"/>
            <a:chOff x="8138508" y="2302902"/>
            <a:chExt cx="3224925" cy="893479"/>
          </a:xfrm>
        </p:grpSpPr>
        <p:sp>
          <p:nvSpPr>
            <p:cNvPr id="255" name="同侧圆角矩形 254">
              <a:extLst>
                <a:ext uri="{FF2B5EF4-FFF2-40B4-BE49-F238E27FC236}">
                  <a16:creationId xmlns:a16="http://schemas.microsoft.com/office/drawing/2014/main" id="{4536BFC8-1812-D64E-A289-0F7A57B3A701}"/>
                </a:ext>
              </a:extLst>
            </p:cNvPr>
            <p:cNvSpPr/>
            <p:nvPr/>
          </p:nvSpPr>
          <p:spPr>
            <a:xfrm>
              <a:off x="8138509" y="2302902"/>
              <a:ext cx="3224924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900">
                  <a:solidFill>
                    <a:schemeClr val="tx1"/>
                  </a:solidFill>
                </a:rPr>
                <a:t>进程</a:t>
              </a:r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C2AED2F1-C28D-2E49-8DF8-7BC5AE83412E}"/>
                </a:ext>
              </a:extLst>
            </p:cNvPr>
            <p:cNvSpPr/>
            <p:nvPr/>
          </p:nvSpPr>
          <p:spPr>
            <a:xfrm>
              <a:off x="8138508" y="2701925"/>
              <a:ext cx="3224923" cy="494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do_exit,do_kill,...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57" name="组合 256">
            <a:extLst>
              <a:ext uri="{FF2B5EF4-FFF2-40B4-BE49-F238E27FC236}">
                <a16:creationId xmlns:a16="http://schemas.microsoft.com/office/drawing/2014/main" id="{581DA883-17A2-0F4A-B012-5BED07F9EC72}"/>
              </a:ext>
            </a:extLst>
          </p:cNvPr>
          <p:cNvGrpSpPr/>
          <p:nvPr/>
        </p:nvGrpSpPr>
        <p:grpSpPr>
          <a:xfrm>
            <a:off x="11107661" y="5593921"/>
            <a:ext cx="677619" cy="576214"/>
            <a:chOff x="8138508" y="2302902"/>
            <a:chExt cx="3224925" cy="893479"/>
          </a:xfrm>
        </p:grpSpPr>
        <p:sp>
          <p:nvSpPr>
            <p:cNvPr id="258" name="同侧圆角矩形 257">
              <a:extLst>
                <a:ext uri="{FF2B5EF4-FFF2-40B4-BE49-F238E27FC236}">
                  <a16:creationId xmlns:a16="http://schemas.microsoft.com/office/drawing/2014/main" id="{BFF6D7AB-6640-A148-AFAE-8458D8F4AFA5}"/>
                </a:ext>
              </a:extLst>
            </p:cNvPr>
            <p:cNvSpPr/>
            <p:nvPr/>
          </p:nvSpPr>
          <p:spPr>
            <a:xfrm>
              <a:off x="8138509" y="2302902"/>
              <a:ext cx="3224924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900">
                  <a:solidFill>
                    <a:schemeClr val="tx1"/>
                  </a:solidFill>
                </a:rPr>
                <a:t>文件</a:t>
              </a:r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97E3CC73-7EE2-AE4A-8373-8B89F1872515}"/>
                </a:ext>
              </a:extLst>
            </p:cNvPr>
            <p:cNvSpPr/>
            <p:nvPr/>
          </p:nvSpPr>
          <p:spPr>
            <a:xfrm>
              <a:off x="8138508" y="2701925"/>
              <a:ext cx="3224923" cy="494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>
                  <a:solidFill>
                    <a:schemeClr val="tx1"/>
                  </a:solidFill>
                </a:rPr>
                <a:t>do_read...</a:t>
              </a:r>
            </a:p>
          </p:txBody>
        </p:sp>
      </p:grpSp>
      <p:cxnSp>
        <p:nvCxnSpPr>
          <p:cNvPr id="260" name="曲线连接符 259">
            <a:extLst>
              <a:ext uri="{FF2B5EF4-FFF2-40B4-BE49-F238E27FC236}">
                <a16:creationId xmlns:a16="http://schemas.microsoft.com/office/drawing/2014/main" id="{A2C4FFBE-0BC6-AC47-9370-27883C8C86E1}"/>
              </a:ext>
            </a:extLst>
          </p:cNvPr>
          <p:cNvCxnSpPr>
            <a:cxnSpLocks/>
            <a:stCxn id="32" idx="2"/>
            <a:endCxn id="258" idx="3"/>
          </p:cNvCxnSpPr>
          <p:nvPr/>
        </p:nvCxnSpPr>
        <p:spPr>
          <a:xfrm rot="16200000" flipH="1">
            <a:off x="10590868" y="4738317"/>
            <a:ext cx="404325" cy="13068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>
            <a:extLst>
              <a:ext uri="{FF2B5EF4-FFF2-40B4-BE49-F238E27FC236}">
                <a16:creationId xmlns:a16="http://schemas.microsoft.com/office/drawing/2014/main" id="{9E4B53E1-8D1A-6043-9C73-8757E93F5055}"/>
              </a:ext>
            </a:extLst>
          </p:cNvPr>
          <p:cNvCxnSpPr>
            <a:stCxn id="228" idx="3"/>
            <a:endCxn id="247" idx="2"/>
          </p:cNvCxnSpPr>
          <p:nvPr/>
        </p:nvCxnSpPr>
        <p:spPr>
          <a:xfrm>
            <a:off x="7003149" y="3762984"/>
            <a:ext cx="358158" cy="880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B2396A2F-04B1-0C4D-BE3A-4D992D1B7815}"/>
              </a:ext>
            </a:extLst>
          </p:cNvPr>
          <p:cNvSpPr/>
          <p:nvPr/>
        </p:nvSpPr>
        <p:spPr>
          <a:xfrm>
            <a:off x="3325091" y="2598800"/>
            <a:ext cx="8692444" cy="397565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A46DB2F-EC45-BB47-94E5-E2C23780CEDF}"/>
              </a:ext>
            </a:extLst>
          </p:cNvPr>
          <p:cNvSpPr txBox="1"/>
          <p:nvPr/>
        </p:nvSpPr>
        <p:spPr>
          <a:xfrm>
            <a:off x="6544649" y="2828670"/>
            <a:ext cx="109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内核态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CDAF0DA-3C79-3141-8D77-33892219352F}"/>
              </a:ext>
            </a:extLst>
          </p:cNvPr>
          <p:cNvSpPr/>
          <p:nvPr/>
        </p:nvSpPr>
        <p:spPr>
          <a:xfrm>
            <a:off x="3394686" y="1608030"/>
            <a:ext cx="1376214" cy="441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syscall</a:t>
            </a:r>
            <a:r>
              <a:rPr kumimoji="1" lang="zh-CN" altLang="en-US" sz="900">
                <a:solidFill>
                  <a:schemeClr val="tx1"/>
                </a:solidFill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</a:rPr>
              <a:t>int</a:t>
            </a:r>
            <a:r>
              <a:rPr kumimoji="1" lang="zh-CN" altLang="en-US" sz="900">
                <a:solidFill>
                  <a:schemeClr val="tx1"/>
                </a:solidFill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</a:rPr>
              <a:t>0x80,args...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E210D7BF-BAF0-3547-AD50-1046849826DD}"/>
              </a:ext>
            </a:extLst>
          </p:cNvPr>
          <p:cNvGrpSpPr/>
          <p:nvPr/>
        </p:nvGrpSpPr>
        <p:grpSpPr>
          <a:xfrm>
            <a:off x="2330407" y="858908"/>
            <a:ext cx="3504772" cy="399023"/>
            <a:chOff x="7834394" y="3296218"/>
            <a:chExt cx="2613763" cy="562554"/>
          </a:xfrm>
        </p:grpSpPr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E38E7C6B-844D-B04F-990E-72504D4706AA}"/>
                </a:ext>
              </a:extLst>
            </p:cNvPr>
            <p:cNvSpPr/>
            <p:nvPr/>
          </p:nvSpPr>
          <p:spPr>
            <a:xfrm>
              <a:off x="7834395" y="3578281"/>
              <a:ext cx="2613762" cy="280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sys_xxx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66" name="同侧圆角矩形 265">
              <a:extLst>
                <a:ext uri="{FF2B5EF4-FFF2-40B4-BE49-F238E27FC236}">
                  <a16:creationId xmlns:a16="http://schemas.microsoft.com/office/drawing/2014/main" id="{8CE7DCAB-E78F-E24D-960B-81C9C62F4AD1}"/>
                </a:ext>
              </a:extLst>
            </p:cNvPr>
            <p:cNvSpPr/>
            <p:nvPr/>
          </p:nvSpPr>
          <p:spPr>
            <a:xfrm>
              <a:off x="7834394" y="3296218"/>
              <a:ext cx="2613763" cy="280491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userlib/syscall.c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曲线连接符 73">
            <a:extLst>
              <a:ext uri="{FF2B5EF4-FFF2-40B4-BE49-F238E27FC236}">
                <a16:creationId xmlns:a16="http://schemas.microsoft.com/office/drawing/2014/main" id="{776B4966-A9C7-E046-835F-92EA0E90D6E5}"/>
              </a:ext>
            </a:extLst>
          </p:cNvPr>
          <p:cNvCxnSpPr>
            <a:stCxn id="265" idx="2"/>
            <a:endCxn id="71" idx="0"/>
          </p:cNvCxnSpPr>
          <p:nvPr/>
        </p:nvCxnSpPr>
        <p:spPr>
          <a:xfrm rot="5400000">
            <a:off x="3907745" y="1432980"/>
            <a:ext cx="350099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曲线连接符 266">
            <a:extLst>
              <a:ext uri="{FF2B5EF4-FFF2-40B4-BE49-F238E27FC236}">
                <a16:creationId xmlns:a16="http://schemas.microsoft.com/office/drawing/2014/main" id="{AADA77B4-984C-8E49-856E-EE9014B3E087}"/>
              </a:ext>
            </a:extLst>
          </p:cNvPr>
          <p:cNvCxnSpPr>
            <a:cxnSpLocks/>
            <a:stCxn id="71" idx="2"/>
            <a:endCxn id="80" idx="0"/>
          </p:cNvCxnSpPr>
          <p:nvPr/>
        </p:nvCxnSpPr>
        <p:spPr>
          <a:xfrm rot="5400000">
            <a:off x="2925476" y="1492812"/>
            <a:ext cx="601065" cy="17135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E756A808-3B73-0242-85D4-163EE4D9FFB7}"/>
              </a:ext>
            </a:extLst>
          </p:cNvPr>
          <p:cNvSpPr/>
          <p:nvPr/>
        </p:nvSpPr>
        <p:spPr>
          <a:xfrm>
            <a:off x="1716428" y="2650130"/>
            <a:ext cx="1305587" cy="1248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IDT,GDT,TSS...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268" name="曲线连接符 267">
            <a:extLst>
              <a:ext uri="{FF2B5EF4-FFF2-40B4-BE49-F238E27FC236}">
                <a16:creationId xmlns:a16="http://schemas.microsoft.com/office/drawing/2014/main" id="{2BF18FA3-4018-9D4C-8D9D-FF3F1C4ECDA1}"/>
              </a:ext>
            </a:extLst>
          </p:cNvPr>
          <p:cNvCxnSpPr>
            <a:cxnSpLocks/>
            <a:stCxn id="80" idx="6"/>
            <a:endCxn id="234" idx="1"/>
          </p:cNvCxnSpPr>
          <p:nvPr/>
        </p:nvCxnSpPr>
        <p:spPr>
          <a:xfrm flipV="1">
            <a:off x="3022015" y="3257236"/>
            <a:ext cx="577348" cy="172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81D6F2AE-46B9-3145-8AC3-0A6B9EB4BC59}"/>
              </a:ext>
            </a:extLst>
          </p:cNvPr>
          <p:cNvSpPr/>
          <p:nvPr/>
        </p:nvSpPr>
        <p:spPr>
          <a:xfrm>
            <a:off x="1906292" y="619932"/>
            <a:ext cx="4638357" cy="17296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911BD2A7-FA36-CA49-B70E-BF27934146C5}"/>
              </a:ext>
            </a:extLst>
          </p:cNvPr>
          <p:cNvSpPr txBox="1"/>
          <p:nvPr/>
        </p:nvSpPr>
        <p:spPr>
          <a:xfrm>
            <a:off x="3599363" y="129114"/>
            <a:ext cx="109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用户态</a:t>
            </a:r>
          </a:p>
        </p:txBody>
      </p:sp>
      <p:sp>
        <p:nvSpPr>
          <p:cNvPr id="91" name="圆柱体 90">
            <a:extLst>
              <a:ext uri="{FF2B5EF4-FFF2-40B4-BE49-F238E27FC236}">
                <a16:creationId xmlns:a16="http://schemas.microsoft.com/office/drawing/2014/main" id="{F296BFF9-B110-9445-A6EE-E72962CFB076}"/>
              </a:ext>
            </a:extLst>
          </p:cNvPr>
          <p:cNvSpPr/>
          <p:nvPr/>
        </p:nvSpPr>
        <p:spPr>
          <a:xfrm>
            <a:off x="3657541" y="3992664"/>
            <a:ext cx="685021" cy="487138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trapframe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04" name="曲线连接符 103">
            <a:extLst>
              <a:ext uri="{FF2B5EF4-FFF2-40B4-BE49-F238E27FC236}">
                <a16:creationId xmlns:a16="http://schemas.microsoft.com/office/drawing/2014/main" id="{C63AD3A1-2D69-D245-BE15-DE76FDD5B440}"/>
              </a:ext>
            </a:extLst>
          </p:cNvPr>
          <p:cNvCxnSpPr>
            <a:cxnSpLocks/>
            <a:stCxn id="234" idx="2"/>
            <a:endCxn id="91" idx="2"/>
          </p:cNvCxnSpPr>
          <p:nvPr/>
        </p:nvCxnSpPr>
        <p:spPr>
          <a:xfrm rot="5400000">
            <a:off x="3383025" y="3605585"/>
            <a:ext cx="905164" cy="356132"/>
          </a:xfrm>
          <a:prstGeom prst="curvedConnector4">
            <a:avLst>
              <a:gd name="adj1" fmla="val 36546"/>
              <a:gd name="adj2" fmla="val 1641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曲线连接符 269">
            <a:extLst>
              <a:ext uri="{FF2B5EF4-FFF2-40B4-BE49-F238E27FC236}">
                <a16:creationId xmlns:a16="http://schemas.microsoft.com/office/drawing/2014/main" id="{FF34E30F-F270-FA4C-AB62-EC2145BB6F5F}"/>
              </a:ext>
            </a:extLst>
          </p:cNvPr>
          <p:cNvCxnSpPr>
            <a:cxnSpLocks/>
            <a:stCxn id="273" idx="4"/>
            <a:endCxn id="234" idx="2"/>
          </p:cNvCxnSpPr>
          <p:nvPr/>
        </p:nvCxnSpPr>
        <p:spPr>
          <a:xfrm flipH="1" flipV="1">
            <a:off x="4013673" y="3331069"/>
            <a:ext cx="328889" cy="1902110"/>
          </a:xfrm>
          <a:prstGeom prst="curvedConnector4">
            <a:avLst>
              <a:gd name="adj1" fmla="val -69507"/>
              <a:gd name="adj2" fmla="val 755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圆柱体 272">
            <a:extLst>
              <a:ext uri="{FF2B5EF4-FFF2-40B4-BE49-F238E27FC236}">
                <a16:creationId xmlns:a16="http://schemas.microsoft.com/office/drawing/2014/main" id="{E184A2E3-39E5-724D-82B7-3F2142FF9936}"/>
              </a:ext>
            </a:extLst>
          </p:cNvPr>
          <p:cNvSpPr/>
          <p:nvPr/>
        </p:nvSpPr>
        <p:spPr>
          <a:xfrm>
            <a:off x="3657541" y="4989610"/>
            <a:ext cx="685021" cy="487138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trapframe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79" name="下箭头 278">
            <a:extLst>
              <a:ext uri="{FF2B5EF4-FFF2-40B4-BE49-F238E27FC236}">
                <a16:creationId xmlns:a16="http://schemas.microsoft.com/office/drawing/2014/main" id="{A52B37E0-F317-5C45-8C92-E5753DED791E}"/>
              </a:ext>
            </a:extLst>
          </p:cNvPr>
          <p:cNvSpPr/>
          <p:nvPr/>
        </p:nvSpPr>
        <p:spPr>
          <a:xfrm>
            <a:off x="3835607" y="4586626"/>
            <a:ext cx="342510" cy="303424"/>
          </a:xfrm>
          <a:prstGeom prst="down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C8AF74CA-6828-7542-B05F-EBD277FE92A2}"/>
              </a:ext>
            </a:extLst>
          </p:cNvPr>
          <p:cNvSpPr txBox="1"/>
          <p:nvPr/>
        </p:nvSpPr>
        <p:spPr>
          <a:xfrm>
            <a:off x="3579049" y="5593921"/>
            <a:ext cx="10502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经过系统调用，</a:t>
            </a:r>
            <a:r>
              <a:rPr kumimoji="1" lang="en-US" altLang="zh-CN" sz="900"/>
              <a:t>trapframe </a:t>
            </a:r>
            <a:r>
              <a:rPr kumimoji="1" lang="zh-CN" altLang="en-US" sz="900"/>
              <a:t>可能被故意改变</a:t>
            </a:r>
          </a:p>
        </p:txBody>
      </p:sp>
    </p:spTree>
    <p:extLst>
      <p:ext uri="{BB962C8B-B14F-4D97-AF65-F5344CB8AC3E}">
        <p14:creationId xmlns:p14="http://schemas.microsoft.com/office/powerpoint/2010/main" val="118576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FFAB0CAC-D510-8A41-BD51-12FD2FFC5304}"/>
              </a:ext>
            </a:extLst>
          </p:cNvPr>
          <p:cNvGrpSpPr/>
          <p:nvPr/>
        </p:nvGrpSpPr>
        <p:grpSpPr>
          <a:xfrm>
            <a:off x="3627400" y="2216782"/>
            <a:ext cx="1641717" cy="858528"/>
            <a:chOff x="4559907" y="1943997"/>
            <a:chExt cx="2389291" cy="1199043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D300530-5D56-9544-8BDC-7F1EEC80CC04}"/>
                </a:ext>
              </a:extLst>
            </p:cNvPr>
            <p:cNvSpPr/>
            <p:nvPr/>
          </p:nvSpPr>
          <p:spPr>
            <a:xfrm>
              <a:off x="4559907" y="1943997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&amp;(next-&gt;context)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//to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9853614-28C6-C84A-AD06-46BA128088D8}"/>
                </a:ext>
              </a:extLst>
            </p:cNvPr>
            <p:cNvSpPr/>
            <p:nvPr/>
          </p:nvSpPr>
          <p:spPr>
            <a:xfrm>
              <a:off x="4559907" y="2341628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&amp;(prev-&gt;context)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//from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0581661-DAC4-C24A-93BC-27C498F05407}"/>
                </a:ext>
              </a:extLst>
            </p:cNvPr>
            <p:cNvSpPr/>
            <p:nvPr/>
          </p:nvSpPr>
          <p:spPr>
            <a:xfrm>
              <a:off x="4559907" y="2745409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ret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addr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50381D4-DB01-6645-B91E-17D34FA94F87}"/>
              </a:ext>
            </a:extLst>
          </p:cNvPr>
          <p:cNvGrpSpPr/>
          <p:nvPr/>
        </p:nvGrpSpPr>
        <p:grpSpPr>
          <a:xfrm>
            <a:off x="1144120" y="514021"/>
            <a:ext cx="1578230" cy="1622679"/>
            <a:chOff x="1026425" y="684103"/>
            <a:chExt cx="2389292" cy="358458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7627C49-EEFA-4043-B5BA-E3BAD8A6D8E8}"/>
                </a:ext>
              </a:extLst>
            </p:cNvPr>
            <p:cNvSpPr/>
            <p:nvPr/>
          </p:nvSpPr>
          <p:spPr>
            <a:xfrm>
              <a:off x="1026426" y="1083822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ebp</a:t>
              </a:r>
              <a:endParaRPr lang="en-US" altLang="zh-CN" sz="9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E5A9690-FB5E-4548-AEDB-92037764144C}"/>
                </a:ext>
              </a:extLst>
            </p:cNvPr>
            <p:cNvSpPr/>
            <p:nvPr/>
          </p:nvSpPr>
          <p:spPr>
            <a:xfrm>
              <a:off x="1026426" y="1481453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edi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AAE0D15-B888-9145-A048-4F2E68D72F5B}"/>
                </a:ext>
              </a:extLst>
            </p:cNvPr>
            <p:cNvSpPr/>
            <p:nvPr/>
          </p:nvSpPr>
          <p:spPr>
            <a:xfrm>
              <a:off x="1026426" y="1878307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esi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48EB151-22BA-B84E-929F-8C7C87EC7B03}"/>
                </a:ext>
              </a:extLst>
            </p:cNvPr>
            <p:cNvSpPr/>
            <p:nvPr/>
          </p:nvSpPr>
          <p:spPr>
            <a:xfrm>
              <a:off x="1026426" y="2275937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edx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14" name="同侧圆角矩形 13">
              <a:extLst>
                <a:ext uri="{FF2B5EF4-FFF2-40B4-BE49-F238E27FC236}">
                  <a16:creationId xmlns:a16="http://schemas.microsoft.com/office/drawing/2014/main" id="{BEDEF5AA-7DD6-A54C-9884-E433C5E2222E}"/>
                </a:ext>
              </a:extLst>
            </p:cNvPr>
            <p:cNvSpPr/>
            <p:nvPr/>
          </p:nvSpPr>
          <p:spPr>
            <a:xfrm>
              <a:off x="1026426" y="684103"/>
              <a:ext cx="2389291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context</a:t>
              </a:r>
              <a:r>
                <a:rPr kumimoji="1" lang="zh-CN" altLang="en-US" sz="900">
                  <a:solidFill>
                    <a:schemeClr val="tx1"/>
                  </a:solidFill>
                </a:rPr>
                <a:t> </a:t>
              </a:r>
              <a:r>
                <a:rPr kumimoji="1" lang="en-US" altLang="zh-CN" sz="900">
                  <a:solidFill>
                    <a:schemeClr val="tx1"/>
                  </a:solidFill>
                </a:rPr>
                <a:t>from</a:t>
              </a:r>
              <a:r>
                <a:rPr kumimoji="1" lang="zh-CN" altLang="en-US" sz="900">
                  <a:solidFill>
                    <a:schemeClr val="tx1"/>
                  </a:solidFill>
                </a:rPr>
                <a:t>被赋值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6918AAD-EEA8-2A48-B2C7-F9CC897BF12E}"/>
                </a:ext>
              </a:extLst>
            </p:cNvPr>
            <p:cNvSpPr/>
            <p:nvPr/>
          </p:nvSpPr>
          <p:spPr>
            <a:xfrm>
              <a:off x="1026425" y="2672792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ecx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EE45E26-826C-CF46-9930-165B8231AA98}"/>
                </a:ext>
              </a:extLst>
            </p:cNvPr>
            <p:cNvSpPr/>
            <p:nvPr/>
          </p:nvSpPr>
          <p:spPr>
            <a:xfrm>
              <a:off x="1026425" y="3069646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ebx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05BEB5B-3FA6-1A41-9440-C3C40285CA8C}"/>
                </a:ext>
              </a:extLst>
            </p:cNvPr>
            <p:cNvSpPr/>
            <p:nvPr/>
          </p:nvSpPr>
          <p:spPr>
            <a:xfrm>
              <a:off x="1026425" y="3473428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esp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EDBDFBE-0447-174F-BF48-3A253EEC5640}"/>
                </a:ext>
              </a:extLst>
            </p:cNvPr>
            <p:cNvSpPr/>
            <p:nvPr/>
          </p:nvSpPr>
          <p:spPr>
            <a:xfrm>
              <a:off x="1026425" y="3871059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eip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</p:grp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BDB0B359-21ED-7747-A8CF-EE61727ADAE9}"/>
              </a:ext>
            </a:extLst>
          </p:cNvPr>
          <p:cNvCxnSpPr>
            <a:cxnSpLocks/>
            <a:stCxn id="3" idx="1"/>
            <a:endCxn id="19" idx="3"/>
          </p:cNvCxnSpPr>
          <p:nvPr/>
        </p:nvCxnSpPr>
        <p:spPr>
          <a:xfrm rot="10800000">
            <a:off x="2722350" y="2046701"/>
            <a:ext cx="905051" cy="3124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F23B2D38-6822-B24E-911A-68419DFCF72A}"/>
              </a:ext>
            </a:extLst>
          </p:cNvPr>
          <p:cNvCxnSpPr>
            <a:cxnSpLocks/>
            <a:stCxn id="4" idx="1"/>
            <a:endCxn id="36" idx="3"/>
          </p:cNvCxnSpPr>
          <p:nvPr/>
        </p:nvCxnSpPr>
        <p:spPr>
          <a:xfrm rot="10800000" flipV="1">
            <a:off x="2321880" y="2643842"/>
            <a:ext cx="1305521" cy="13903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A43B555-4336-B04C-ADEC-364F258E3054}"/>
              </a:ext>
            </a:extLst>
          </p:cNvPr>
          <p:cNvGrpSpPr/>
          <p:nvPr/>
        </p:nvGrpSpPr>
        <p:grpSpPr>
          <a:xfrm>
            <a:off x="743650" y="2501489"/>
            <a:ext cx="1578230" cy="1622679"/>
            <a:chOff x="1026425" y="684103"/>
            <a:chExt cx="2389292" cy="358458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B5B23E3-6992-C44F-9FB1-0C540CB62175}"/>
                </a:ext>
              </a:extLst>
            </p:cNvPr>
            <p:cNvSpPr/>
            <p:nvPr/>
          </p:nvSpPr>
          <p:spPr>
            <a:xfrm>
              <a:off x="1026426" y="1083822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ebp</a:t>
              </a:r>
              <a:endParaRPr lang="en-US" altLang="zh-CN" sz="9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7BD2782-FC4C-5742-9577-18B011CB6B3D}"/>
                </a:ext>
              </a:extLst>
            </p:cNvPr>
            <p:cNvSpPr/>
            <p:nvPr/>
          </p:nvSpPr>
          <p:spPr>
            <a:xfrm>
              <a:off x="1026426" y="1481453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edi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9AA4661-8181-7045-BB99-A328302A8990}"/>
                </a:ext>
              </a:extLst>
            </p:cNvPr>
            <p:cNvSpPr/>
            <p:nvPr/>
          </p:nvSpPr>
          <p:spPr>
            <a:xfrm>
              <a:off x="1026426" y="1878307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esi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29E717F-FD11-CF49-B056-A3C9D55D0EBD}"/>
                </a:ext>
              </a:extLst>
            </p:cNvPr>
            <p:cNvSpPr/>
            <p:nvPr/>
          </p:nvSpPr>
          <p:spPr>
            <a:xfrm>
              <a:off x="1026426" y="2275937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edx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32" name="同侧圆角矩形 31">
              <a:extLst>
                <a:ext uri="{FF2B5EF4-FFF2-40B4-BE49-F238E27FC236}">
                  <a16:creationId xmlns:a16="http://schemas.microsoft.com/office/drawing/2014/main" id="{6900EC83-A30D-C247-9892-3A0601D6DAFB}"/>
                </a:ext>
              </a:extLst>
            </p:cNvPr>
            <p:cNvSpPr/>
            <p:nvPr/>
          </p:nvSpPr>
          <p:spPr>
            <a:xfrm>
              <a:off x="1026426" y="684103"/>
              <a:ext cx="2389291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context</a:t>
              </a:r>
              <a:r>
                <a:rPr kumimoji="1" lang="zh-CN" altLang="en-US" sz="900">
                  <a:solidFill>
                    <a:schemeClr val="tx1"/>
                  </a:solidFill>
                </a:rPr>
                <a:t> </a:t>
              </a:r>
              <a:r>
                <a:rPr kumimoji="1" lang="en-US" altLang="zh-CN" sz="900">
                  <a:solidFill>
                    <a:schemeClr val="tx1"/>
                  </a:solidFill>
                </a:rPr>
                <a:t>to(</a:t>
              </a:r>
              <a:r>
                <a:rPr kumimoji="1" lang="zh-CN" altLang="en-US" sz="900">
                  <a:solidFill>
                    <a:schemeClr val="tx1"/>
                  </a:solidFill>
                </a:rPr>
                <a:t>被读取</a:t>
              </a:r>
              <a:r>
                <a:rPr kumimoji="1" lang="en-US" altLang="zh-CN" sz="900">
                  <a:solidFill>
                    <a:schemeClr val="tx1"/>
                  </a:solidFill>
                </a:rPr>
                <a:t>)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6C55A4A-3E26-2B4D-A1E4-D72994A7088B}"/>
                </a:ext>
              </a:extLst>
            </p:cNvPr>
            <p:cNvSpPr/>
            <p:nvPr/>
          </p:nvSpPr>
          <p:spPr>
            <a:xfrm>
              <a:off x="1026425" y="2672792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ecx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27DC0DA-94BC-D249-9A91-719B638F7570}"/>
                </a:ext>
              </a:extLst>
            </p:cNvPr>
            <p:cNvSpPr/>
            <p:nvPr/>
          </p:nvSpPr>
          <p:spPr>
            <a:xfrm>
              <a:off x="1026425" y="3069646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ebx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C60740C-A3C8-4947-A193-E04BFF1E8D18}"/>
                </a:ext>
              </a:extLst>
            </p:cNvPr>
            <p:cNvSpPr/>
            <p:nvPr/>
          </p:nvSpPr>
          <p:spPr>
            <a:xfrm>
              <a:off x="1026425" y="3473428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esp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5BC165C-8CEE-E746-B864-C2B79E934919}"/>
                </a:ext>
              </a:extLst>
            </p:cNvPr>
            <p:cNvSpPr/>
            <p:nvPr/>
          </p:nvSpPr>
          <p:spPr>
            <a:xfrm>
              <a:off x="1026425" y="3871059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eip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5D22167-8783-6E43-BA57-1D3B7635CC42}"/>
              </a:ext>
            </a:extLst>
          </p:cNvPr>
          <p:cNvGrpSpPr/>
          <p:nvPr/>
        </p:nvGrpSpPr>
        <p:grpSpPr>
          <a:xfrm>
            <a:off x="5275141" y="2499289"/>
            <a:ext cx="1641717" cy="573820"/>
            <a:chOff x="4559907" y="2341628"/>
            <a:chExt cx="2389291" cy="801412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8FA3E23-FFA8-E248-86D7-5C43FADE9E39}"/>
                </a:ext>
              </a:extLst>
            </p:cNvPr>
            <p:cNvSpPr/>
            <p:nvPr/>
          </p:nvSpPr>
          <p:spPr>
            <a:xfrm>
              <a:off x="4559907" y="2341628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&lt;-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esp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pop 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后）</a:t>
              </a:r>
              <a:endParaRPr lang="en-US" altLang="zh-CN" sz="9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AB20AAD-D710-F149-94E1-59D18EE083DE}"/>
                </a:ext>
              </a:extLst>
            </p:cNvPr>
            <p:cNvSpPr/>
            <p:nvPr/>
          </p:nvSpPr>
          <p:spPr>
            <a:xfrm>
              <a:off x="4559907" y="2745409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&lt;-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esp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pop 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前）</a:t>
              </a:r>
              <a:endParaRPr lang="en-US" altLang="zh-CN" sz="90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1ABCF2C1-82C6-1849-A890-EF9CEFFD2E0F}"/>
              </a:ext>
            </a:extLst>
          </p:cNvPr>
          <p:cNvSpPr txBox="1"/>
          <p:nvPr/>
        </p:nvSpPr>
        <p:spPr>
          <a:xfrm>
            <a:off x="383526" y="1881324"/>
            <a:ext cx="100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eax-&gt;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3C6DAC8-A11D-C145-9384-B21A571E8754}"/>
              </a:ext>
            </a:extLst>
          </p:cNvPr>
          <p:cNvSpPr txBox="1"/>
          <p:nvPr/>
        </p:nvSpPr>
        <p:spPr>
          <a:xfrm>
            <a:off x="-83975" y="3849225"/>
            <a:ext cx="100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eax-&gt;</a:t>
            </a:r>
          </a:p>
        </p:txBody>
      </p:sp>
      <p:sp>
        <p:nvSpPr>
          <p:cNvPr id="37" name="同侧圆角矩形 36">
            <a:extLst>
              <a:ext uri="{FF2B5EF4-FFF2-40B4-BE49-F238E27FC236}">
                <a16:creationId xmlns:a16="http://schemas.microsoft.com/office/drawing/2014/main" id="{6F720A0C-B456-1D45-BBA3-17036C029678}"/>
              </a:ext>
            </a:extLst>
          </p:cNvPr>
          <p:cNvSpPr/>
          <p:nvPr/>
        </p:nvSpPr>
        <p:spPr>
          <a:xfrm>
            <a:off x="3626701" y="2034991"/>
            <a:ext cx="1648440" cy="180631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switch </a:t>
            </a:r>
            <a:r>
              <a:rPr kumimoji="1" lang="zh-CN" altLang="en-US" sz="900">
                <a:solidFill>
                  <a:schemeClr val="tx1"/>
                </a:solidFill>
              </a:rPr>
              <a:t>函数栈</a:t>
            </a:r>
          </a:p>
        </p:txBody>
      </p:sp>
    </p:spTree>
    <p:extLst>
      <p:ext uri="{BB962C8B-B14F-4D97-AF65-F5344CB8AC3E}">
        <p14:creationId xmlns:p14="http://schemas.microsoft.com/office/powerpoint/2010/main" val="354249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B2C98CEC-CBE2-A946-9A72-3E86B824346F}"/>
              </a:ext>
            </a:extLst>
          </p:cNvPr>
          <p:cNvCxnSpPr>
            <a:cxnSpLocks/>
          </p:cNvCxnSpPr>
          <p:nvPr/>
        </p:nvCxnSpPr>
        <p:spPr>
          <a:xfrm>
            <a:off x="1579418" y="942136"/>
            <a:ext cx="0" cy="130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07C7779-2134-6948-859B-5DE0C3151534}"/>
              </a:ext>
            </a:extLst>
          </p:cNvPr>
          <p:cNvSpPr txBox="1"/>
          <p:nvPr/>
        </p:nvSpPr>
        <p:spPr>
          <a:xfrm>
            <a:off x="1250251" y="470003"/>
            <a:ext cx="583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A</a:t>
            </a:r>
            <a:r>
              <a:rPr kumimoji="1" lang="zh-CN" altLang="en-US" sz="900"/>
              <a:t> </a:t>
            </a:r>
            <a:r>
              <a:rPr kumimoji="1" lang="en-US" altLang="zh-CN" sz="900"/>
              <a:t>user</a:t>
            </a:r>
            <a:endParaRPr kumimoji="1" lang="zh-CN" altLang="en-US" sz="90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EDBAC92A-934C-D343-92E3-B25A5D878EB1}"/>
              </a:ext>
            </a:extLst>
          </p:cNvPr>
          <p:cNvCxnSpPr>
            <a:cxnSpLocks/>
          </p:cNvCxnSpPr>
          <p:nvPr/>
        </p:nvCxnSpPr>
        <p:spPr>
          <a:xfrm flipV="1">
            <a:off x="1579418" y="1460665"/>
            <a:ext cx="1757548" cy="78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F680C35-8443-6645-B685-4BBB42CF3B4E}"/>
              </a:ext>
            </a:extLst>
          </p:cNvPr>
          <p:cNvSpPr txBox="1"/>
          <p:nvPr/>
        </p:nvSpPr>
        <p:spPr>
          <a:xfrm>
            <a:off x="2772259" y="456602"/>
            <a:ext cx="1062118" cy="2308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A</a:t>
            </a:r>
            <a:r>
              <a:rPr kumimoji="1" lang="zh-CN" altLang="en-US" sz="900"/>
              <a:t> </a:t>
            </a:r>
            <a:r>
              <a:rPr kumimoji="1" lang="en-US" altLang="zh-CN" sz="900"/>
              <a:t>kernel</a:t>
            </a:r>
            <a:endParaRPr kumimoji="1" lang="zh-CN" altLang="en-US" sz="9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3E8F6D7-54A7-9C4E-ACF0-FDDCF44DE4CB}"/>
              </a:ext>
            </a:extLst>
          </p:cNvPr>
          <p:cNvSpPr txBox="1"/>
          <p:nvPr/>
        </p:nvSpPr>
        <p:spPr>
          <a:xfrm>
            <a:off x="3057822" y="1215922"/>
            <a:ext cx="379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trap</a:t>
            </a:r>
            <a:endParaRPr kumimoji="1" lang="zh-CN" altLang="en-US" sz="900"/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AA54BE3F-78CD-F24C-BE35-3AE5933F375A}"/>
              </a:ext>
            </a:extLst>
          </p:cNvPr>
          <p:cNvCxnSpPr/>
          <p:nvPr/>
        </p:nvCxnSpPr>
        <p:spPr>
          <a:xfrm>
            <a:off x="3336966" y="1460665"/>
            <a:ext cx="0" cy="148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069AB6B1-6EAC-6A43-9392-6FB717E41E9C}"/>
              </a:ext>
            </a:extLst>
          </p:cNvPr>
          <p:cNvSpPr txBox="1"/>
          <p:nvPr/>
        </p:nvSpPr>
        <p:spPr>
          <a:xfrm>
            <a:off x="3043551" y="2052479"/>
            <a:ext cx="7728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处理中断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0F5B3A4-8BD6-BB42-82DF-C5C2FC3A669E}"/>
              </a:ext>
            </a:extLst>
          </p:cNvPr>
          <p:cNvSpPr txBox="1"/>
          <p:nvPr/>
        </p:nvSpPr>
        <p:spPr>
          <a:xfrm>
            <a:off x="4684607" y="4512623"/>
            <a:ext cx="681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schedule</a:t>
            </a:r>
            <a:endParaRPr kumimoji="1" lang="zh-CN" altLang="en-US" sz="900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759FB553-1C12-B648-8562-D8996BAB1340}"/>
              </a:ext>
            </a:extLst>
          </p:cNvPr>
          <p:cNvCxnSpPr/>
          <p:nvPr/>
        </p:nvCxnSpPr>
        <p:spPr>
          <a:xfrm>
            <a:off x="4651163" y="2426551"/>
            <a:ext cx="0" cy="14844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1503A3A-77C9-394A-B7C9-ABA435AEE229}"/>
              </a:ext>
            </a:extLst>
          </p:cNvPr>
          <p:cNvSpPr txBox="1"/>
          <p:nvPr/>
        </p:nvSpPr>
        <p:spPr>
          <a:xfrm>
            <a:off x="4120103" y="456602"/>
            <a:ext cx="10621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B</a:t>
            </a:r>
            <a:r>
              <a:rPr kumimoji="1" lang="zh-CN" altLang="en-US" sz="900"/>
              <a:t> </a:t>
            </a:r>
            <a:r>
              <a:rPr kumimoji="1" lang="en-US" altLang="zh-CN" sz="900"/>
              <a:t>kernel</a:t>
            </a:r>
            <a:endParaRPr kumimoji="1" lang="zh-CN" altLang="en-US" sz="900"/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2A6EE30B-C874-3543-BDCF-5F07519EB78C}"/>
              </a:ext>
            </a:extLst>
          </p:cNvPr>
          <p:cNvCxnSpPr>
            <a:cxnSpLocks/>
          </p:cNvCxnSpPr>
          <p:nvPr/>
        </p:nvCxnSpPr>
        <p:spPr>
          <a:xfrm flipV="1">
            <a:off x="3336964" y="2426551"/>
            <a:ext cx="1314199" cy="53865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59953D7A-DDED-7542-A863-0B98747EF7F8}"/>
              </a:ext>
            </a:extLst>
          </p:cNvPr>
          <p:cNvSpPr txBox="1"/>
          <p:nvPr/>
        </p:nvSpPr>
        <p:spPr>
          <a:xfrm rot="20145162">
            <a:off x="3622209" y="2291573"/>
            <a:ext cx="681650" cy="369332"/>
          </a:xfrm>
          <a:prstGeom prst="rect">
            <a:avLst/>
          </a:prstGeom>
          <a:noFill/>
          <a:ln>
            <a:noFill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900"/>
              <a:t>proc_run,switch_to</a:t>
            </a:r>
            <a:endParaRPr kumimoji="1" lang="zh-CN" altLang="en-US" sz="900"/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7D346C9C-49FD-0B44-B4D3-67360D57805D}"/>
              </a:ext>
            </a:extLst>
          </p:cNvPr>
          <p:cNvCxnSpPr>
            <a:cxnSpLocks/>
          </p:cNvCxnSpPr>
          <p:nvPr/>
        </p:nvCxnSpPr>
        <p:spPr>
          <a:xfrm>
            <a:off x="4651162" y="1460665"/>
            <a:ext cx="0" cy="90665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433A3EEC-F220-BE42-953D-2123F008918D}"/>
              </a:ext>
            </a:extLst>
          </p:cNvPr>
          <p:cNvSpPr txBox="1"/>
          <p:nvPr/>
        </p:nvSpPr>
        <p:spPr>
          <a:xfrm>
            <a:off x="5742326" y="453203"/>
            <a:ext cx="6006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B</a:t>
            </a:r>
            <a:r>
              <a:rPr kumimoji="1" lang="zh-CN" altLang="en-US" sz="900"/>
              <a:t> </a:t>
            </a:r>
            <a:r>
              <a:rPr kumimoji="1" lang="en-US" altLang="zh-CN" sz="900"/>
              <a:t>user</a:t>
            </a:r>
            <a:endParaRPr kumimoji="1" lang="zh-CN" altLang="en-US" sz="900"/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7451165E-F2E6-7E4B-9B50-E9D5C6B56AD0}"/>
              </a:ext>
            </a:extLst>
          </p:cNvPr>
          <p:cNvCxnSpPr/>
          <p:nvPr/>
        </p:nvCxnSpPr>
        <p:spPr>
          <a:xfrm>
            <a:off x="6090056" y="942136"/>
            <a:ext cx="0" cy="1484415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A2107C2B-1EE9-E543-BA40-F831592F4C04}"/>
              </a:ext>
            </a:extLst>
          </p:cNvPr>
          <p:cNvCxnSpPr>
            <a:cxnSpLocks/>
          </p:cNvCxnSpPr>
          <p:nvPr/>
        </p:nvCxnSpPr>
        <p:spPr>
          <a:xfrm flipV="1">
            <a:off x="4668176" y="2486526"/>
            <a:ext cx="1415935" cy="142197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1DD69C5A-0F8B-EB4A-9ED8-6EA2752D1A1C}"/>
              </a:ext>
            </a:extLst>
          </p:cNvPr>
          <p:cNvCxnSpPr>
            <a:cxnSpLocks/>
          </p:cNvCxnSpPr>
          <p:nvPr/>
        </p:nvCxnSpPr>
        <p:spPr>
          <a:xfrm flipH="1" flipV="1">
            <a:off x="4668175" y="1421790"/>
            <a:ext cx="1421881" cy="1004761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BD4239A1-F8A6-E24A-BF70-8AE307AD53A5}"/>
              </a:ext>
            </a:extLst>
          </p:cNvPr>
          <p:cNvSpPr txBox="1"/>
          <p:nvPr/>
        </p:nvSpPr>
        <p:spPr>
          <a:xfrm>
            <a:off x="3063076" y="3286897"/>
            <a:ext cx="6056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iret</a:t>
            </a:r>
            <a:endParaRPr kumimoji="1" lang="zh-CN" altLang="en-US" sz="900"/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6002F426-1530-0A4A-87EE-7F52496675BC}"/>
              </a:ext>
            </a:extLst>
          </p:cNvPr>
          <p:cNvCxnSpPr>
            <a:cxnSpLocks/>
          </p:cNvCxnSpPr>
          <p:nvPr/>
        </p:nvCxnSpPr>
        <p:spPr>
          <a:xfrm flipH="1">
            <a:off x="6090056" y="2486526"/>
            <a:ext cx="5944" cy="20260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450E7D27-5F98-F344-924B-13F1863617A9}"/>
              </a:ext>
            </a:extLst>
          </p:cNvPr>
          <p:cNvCxnSpPr>
            <a:cxnSpLocks/>
          </p:cNvCxnSpPr>
          <p:nvPr/>
        </p:nvCxnSpPr>
        <p:spPr>
          <a:xfrm flipH="1" flipV="1">
            <a:off x="4638494" y="4001984"/>
            <a:ext cx="1434550" cy="5106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D02623EE-6F95-C74A-A9F2-D6CC78751AE3}"/>
              </a:ext>
            </a:extLst>
          </p:cNvPr>
          <p:cNvSpPr txBox="1"/>
          <p:nvPr/>
        </p:nvSpPr>
        <p:spPr>
          <a:xfrm>
            <a:off x="4381786" y="3904908"/>
            <a:ext cx="6056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trap</a:t>
            </a:r>
            <a:endParaRPr kumimoji="1" lang="zh-CN" altLang="en-US" sz="900"/>
          </a:p>
        </p:txBody>
      </p: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551DF606-FF2E-DB49-8571-3DE3C0C13113}"/>
              </a:ext>
            </a:extLst>
          </p:cNvPr>
          <p:cNvCxnSpPr>
            <a:cxnSpLocks/>
          </p:cNvCxnSpPr>
          <p:nvPr/>
        </p:nvCxnSpPr>
        <p:spPr>
          <a:xfrm>
            <a:off x="4674752" y="3999523"/>
            <a:ext cx="19710" cy="6887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4100EC60-B97A-614A-BBDD-99A689501389}"/>
              </a:ext>
            </a:extLst>
          </p:cNvPr>
          <p:cNvCxnSpPr>
            <a:cxnSpLocks/>
          </p:cNvCxnSpPr>
          <p:nvPr/>
        </p:nvCxnSpPr>
        <p:spPr>
          <a:xfrm flipH="1" flipV="1">
            <a:off x="3353978" y="3061282"/>
            <a:ext cx="1320774" cy="1689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55049B96-7C76-8B4C-8DC3-188957C88762}"/>
              </a:ext>
            </a:extLst>
          </p:cNvPr>
          <p:cNvCxnSpPr>
            <a:cxnSpLocks/>
          </p:cNvCxnSpPr>
          <p:nvPr/>
        </p:nvCxnSpPr>
        <p:spPr>
          <a:xfrm>
            <a:off x="3336962" y="3061282"/>
            <a:ext cx="0" cy="22561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141B3AA7-1743-AE4E-B0A4-0520C05F3A80}"/>
              </a:ext>
            </a:extLst>
          </p:cNvPr>
          <p:cNvCxnSpPr>
            <a:cxnSpLocks/>
          </p:cNvCxnSpPr>
          <p:nvPr/>
        </p:nvCxnSpPr>
        <p:spPr>
          <a:xfrm flipH="1" flipV="1">
            <a:off x="1579418" y="2283311"/>
            <a:ext cx="1759720" cy="100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5B6046CD-8469-BA4B-9DCF-971571102AE1}"/>
              </a:ext>
            </a:extLst>
          </p:cNvPr>
          <p:cNvCxnSpPr/>
          <p:nvPr/>
        </p:nvCxnSpPr>
        <p:spPr>
          <a:xfrm>
            <a:off x="1579418" y="2307974"/>
            <a:ext cx="0" cy="148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9F515E7E-1BD8-4445-A66D-9240AC0D26C2}"/>
              </a:ext>
            </a:extLst>
          </p:cNvPr>
          <p:cNvSpPr txBox="1"/>
          <p:nvPr/>
        </p:nvSpPr>
        <p:spPr>
          <a:xfrm rot="18949384">
            <a:off x="4998125" y="2911257"/>
            <a:ext cx="6056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iret</a:t>
            </a:r>
            <a:endParaRPr kumimoji="1" lang="zh-CN" altLang="en-US" sz="90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B307A91-93A4-EA4D-B2ED-A52D7E81851B}"/>
              </a:ext>
            </a:extLst>
          </p:cNvPr>
          <p:cNvSpPr txBox="1"/>
          <p:nvPr/>
        </p:nvSpPr>
        <p:spPr>
          <a:xfrm rot="3221467">
            <a:off x="3691948" y="3515789"/>
            <a:ext cx="68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proc_run,switch_to</a:t>
            </a:r>
            <a:endParaRPr kumimoji="1" lang="zh-CN" altLang="en-US" sz="90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5E7DA4D-32BC-F842-916C-6F4E27B188B7}"/>
              </a:ext>
            </a:extLst>
          </p:cNvPr>
          <p:cNvSpPr/>
          <p:nvPr/>
        </p:nvSpPr>
        <p:spPr>
          <a:xfrm>
            <a:off x="986828" y="441458"/>
            <a:ext cx="2976206" cy="476428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E5BF81C-A4EF-E24D-ACD7-ABB9840A90FA}"/>
              </a:ext>
            </a:extLst>
          </p:cNvPr>
          <p:cNvSpPr/>
          <p:nvPr/>
        </p:nvSpPr>
        <p:spPr>
          <a:xfrm>
            <a:off x="3960780" y="441457"/>
            <a:ext cx="2967138" cy="476428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9A04A963-2FAB-5B45-AE33-A691BFA5E993}"/>
              </a:ext>
            </a:extLst>
          </p:cNvPr>
          <p:cNvSpPr/>
          <p:nvPr/>
        </p:nvSpPr>
        <p:spPr>
          <a:xfrm>
            <a:off x="1232409" y="700835"/>
            <a:ext cx="870167" cy="182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fokret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F2E7E4A-4704-CB47-97D1-DF59A5706FDE}"/>
              </a:ext>
            </a:extLst>
          </p:cNvPr>
          <p:cNvSpPr/>
          <p:nvPr/>
        </p:nvSpPr>
        <p:spPr>
          <a:xfrm>
            <a:off x="5775369" y="728354"/>
            <a:ext cx="870167" cy="182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fokret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E5C4E43E-1A48-0D4C-9531-4DF7459F82CD}"/>
              </a:ext>
            </a:extLst>
          </p:cNvPr>
          <p:cNvSpPr txBox="1"/>
          <p:nvPr/>
        </p:nvSpPr>
        <p:spPr>
          <a:xfrm>
            <a:off x="1204807" y="1891563"/>
            <a:ext cx="435084" cy="383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int</a:t>
            </a:r>
            <a:endParaRPr kumimoji="1"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335D6840-06B8-5B40-A5F9-555381EBAFF1}"/>
              </a:ext>
            </a:extLst>
          </p:cNvPr>
          <p:cNvSpPr txBox="1"/>
          <p:nvPr/>
        </p:nvSpPr>
        <p:spPr>
          <a:xfrm>
            <a:off x="6117582" y="4244235"/>
            <a:ext cx="435084" cy="383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int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5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1E6D662-BB15-834D-B22E-B1EF22518908}"/>
              </a:ext>
            </a:extLst>
          </p:cNvPr>
          <p:cNvCxnSpPr>
            <a:cxnSpLocks/>
            <a:stCxn id="17" idx="3"/>
            <a:endCxn id="44" idx="1"/>
          </p:cNvCxnSpPr>
          <p:nvPr/>
        </p:nvCxnSpPr>
        <p:spPr>
          <a:xfrm flipV="1">
            <a:off x="6601226" y="670152"/>
            <a:ext cx="1230116" cy="112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1F2F567C-06EE-F84D-AB04-8BFAEB39655B}"/>
              </a:ext>
            </a:extLst>
          </p:cNvPr>
          <p:cNvCxnSpPr>
            <a:cxnSpLocks/>
            <a:stCxn id="24" idx="3"/>
            <a:endCxn id="34" idx="1"/>
          </p:cNvCxnSpPr>
          <p:nvPr/>
        </p:nvCxnSpPr>
        <p:spPr>
          <a:xfrm flipV="1">
            <a:off x="9851613" y="649396"/>
            <a:ext cx="847739" cy="96203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11E11718-F873-3446-B82B-D3CE554E6752}"/>
              </a:ext>
            </a:extLst>
          </p:cNvPr>
          <p:cNvGrpSpPr/>
          <p:nvPr/>
        </p:nvGrpSpPr>
        <p:grpSpPr>
          <a:xfrm>
            <a:off x="6840187" y="-197690"/>
            <a:ext cx="3127902" cy="2662866"/>
            <a:chOff x="2155797" y="583529"/>
            <a:chExt cx="4092598" cy="347723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1DCE1A5-4717-064C-951E-4EDB384F1F77}"/>
                </a:ext>
              </a:extLst>
            </p:cNvPr>
            <p:cNvSpPr/>
            <p:nvPr/>
          </p:nvSpPr>
          <p:spPr>
            <a:xfrm>
              <a:off x="3452643" y="583529"/>
              <a:ext cx="2795752" cy="575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page</a:t>
              </a:r>
              <a:r>
                <a:rPr kumimoji="1" lang="zh-CN" altLang="en-US" sz="900">
                  <a:solidFill>
                    <a:schemeClr val="tx1"/>
                  </a:solidFill>
                </a:rPr>
                <a:t> </a:t>
              </a:r>
              <a:r>
                <a:rPr kumimoji="1" lang="en-US" altLang="zh-CN" sz="900">
                  <a:solidFill>
                    <a:schemeClr val="tx1"/>
                  </a:solidFill>
                </a:rPr>
                <a:t>mem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8A5C9DB-AA97-F744-A1A9-C27B1E7EA93B}"/>
                </a:ext>
              </a:extLst>
            </p:cNvPr>
            <p:cNvSpPr txBox="1"/>
            <p:nvPr/>
          </p:nvSpPr>
          <p:spPr>
            <a:xfrm>
              <a:off x="2155797" y="3014997"/>
              <a:ext cx="10897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900"/>
                <a:t>filemap</a:t>
              </a:r>
              <a:endParaRPr kumimoji="1" lang="zh-CN" altLang="en-US" sz="900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A8111C0A-6566-EB45-AFF9-07C63CDAB64C}"/>
                </a:ext>
              </a:extLst>
            </p:cNvPr>
            <p:cNvGrpSpPr/>
            <p:nvPr/>
          </p:nvGrpSpPr>
          <p:grpSpPr>
            <a:xfrm>
              <a:off x="3452640" y="1154297"/>
              <a:ext cx="2643360" cy="2906466"/>
              <a:chOff x="3452640" y="1154297"/>
              <a:chExt cx="2795755" cy="2906466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D06B5FE-AC8B-EA4F-A9AF-63EFCEB61605}"/>
                  </a:ext>
                </a:extLst>
              </p:cNvPr>
              <p:cNvSpPr/>
              <p:nvPr/>
            </p:nvSpPr>
            <p:spPr>
              <a:xfrm>
                <a:off x="4671846" y="1158602"/>
                <a:ext cx="1576549" cy="1118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A090C8D-BF5A-EF4D-8ADE-45345990319E}"/>
                  </a:ext>
                </a:extLst>
              </p:cNvPr>
              <p:cNvSpPr/>
              <p:nvPr/>
            </p:nvSpPr>
            <p:spPr>
              <a:xfrm>
                <a:off x="4671846" y="1154297"/>
                <a:ext cx="1576549" cy="2753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inode</a:t>
                </a:r>
                <a:r>
                  <a:rPr lang="zh-CN" altLang="en-US" sz="900">
                    <a:solidFill>
                      <a:schemeClr val="tx1"/>
                    </a:solidFill>
                  </a:rPr>
                  <a:t>* </a:t>
                </a:r>
                <a:r>
                  <a:rPr lang="en-US" altLang="zh-CN" sz="900">
                    <a:solidFill>
                      <a:schemeClr val="tx1"/>
                    </a:solidFill>
                  </a:rPr>
                  <a:t>pwd</a:t>
                </a: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ED8DE0C-8C1E-8142-828B-CC94649B0F12}"/>
                  </a:ext>
                </a:extLst>
              </p:cNvPr>
              <p:cNvSpPr/>
              <p:nvPr/>
            </p:nvSpPr>
            <p:spPr>
              <a:xfrm>
                <a:off x="4671843" y="1429614"/>
                <a:ext cx="1576549" cy="2753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file *fd_array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327CA6F-6006-E74C-AE40-205E87410F54}"/>
                  </a:ext>
                </a:extLst>
              </p:cNvPr>
              <p:cNvSpPr/>
              <p:nvPr/>
            </p:nvSpPr>
            <p:spPr>
              <a:xfrm>
                <a:off x="4671842" y="1698727"/>
                <a:ext cx="1576549" cy="2753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files_count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D4BA86B-E750-DC4D-A8B5-5F3B4F75973C}"/>
                  </a:ext>
                </a:extLst>
              </p:cNvPr>
              <p:cNvSpPr/>
              <p:nvPr/>
            </p:nvSpPr>
            <p:spPr>
              <a:xfrm>
                <a:off x="4671842" y="1978350"/>
                <a:ext cx="1576549" cy="2986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files_se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DAF9210-6823-624A-B771-1C23580E756F}"/>
                  </a:ext>
                </a:extLst>
              </p:cNvPr>
              <p:cNvSpPr/>
              <p:nvPr/>
            </p:nvSpPr>
            <p:spPr>
              <a:xfrm>
                <a:off x="3452643" y="2277008"/>
                <a:ext cx="2795748" cy="445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file 1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CC47AE9-9F0F-4742-824E-676DD62A3C96}"/>
                  </a:ext>
                </a:extLst>
              </p:cNvPr>
              <p:cNvSpPr/>
              <p:nvPr/>
            </p:nvSpPr>
            <p:spPr>
              <a:xfrm>
                <a:off x="3452643" y="2722947"/>
                <a:ext cx="2795748" cy="445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file 2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CDF3490-5F6E-AA4E-9D39-DE8B6946D8EF}"/>
                  </a:ext>
                </a:extLst>
              </p:cNvPr>
              <p:cNvSpPr/>
              <p:nvPr/>
            </p:nvSpPr>
            <p:spPr>
              <a:xfrm>
                <a:off x="3452643" y="3169842"/>
                <a:ext cx="2795748" cy="445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file 3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86043EC-460B-5C4E-9274-FB434F022ACE}"/>
                  </a:ext>
                </a:extLst>
              </p:cNvPr>
              <p:cNvSpPr/>
              <p:nvPr/>
            </p:nvSpPr>
            <p:spPr>
              <a:xfrm>
                <a:off x="3452640" y="3614824"/>
                <a:ext cx="2795748" cy="445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file …</a:t>
                </a:r>
              </a:p>
            </p:txBody>
          </p:sp>
          <p:cxnSp>
            <p:nvCxnSpPr>
              <p:cNvPr id="37" name="曲线连接符 36">
                <a:extLst>
                  <a:ext uri="{FF2B5EF4-FFF2-40B4-BE49-F238E27FC236}">
                    <a16:creationId xmlns:a16="http://schemas.microsoft.com/office/drawing/2014/main" id="{F55A7BDE-5F2D-D445-B1BB-F83C98340D08}"/>
                  </a:ext>
                </a:extLst>
              </p:cNvPr>
              <p:cNvCxnSpPr>
                <a:cxnSpLocks/>
                <a:stCxn id="28" idx="3"/>
                <a:endCxn id="23" idx="3"/>
              </p:cNvCxnSpPr>
              <p:nvPr/>
            </p:nvCxnSpPr>
            <p:spPr>
              <a:xfrm flipH="1">
                <a:off x="6248391" y="1567273"/>
                <a:ext cx="1" cy="932705"/>
              </a:xfrm>
              <a:prstGeom prst="curvedConnector3">
                <a:avLst>
                  <a:gd name="adj1" fmla="val -228600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6DDE171-186A-A54E-8A72-03FBB251E517}"/>
                  </a:ext>
                </a:extLst>
              </p:cNvPr>
              <p:cNvSpPr/>
              <p:nvPr/>
            </p:nvSpPr>
            <p:spPr>
              <a:xfrm>
                <a:off x="3452640" y="1157575"/>
                <a:ext cx="1213942" cy="1118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>
                    <a:solidFill>
                      <a:schemeClr val="tx1"/>
                    </a:solidFill>
                  </a:rPr>
                  <a:t>files_struct</a:t>
                </a:r>
              </a:p>
            </p:txBody>
          </p:sp>
        </p:grp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C53440BD-08EF-6443-845A-A06931986957}"/>
                </a:ext>
              </a:extLst>
            </p:cNvPr>
            <p:cNvCxnSpPr>
              <a:cxnSpLocks/>
              <a:stCxn id="43" idx="3"/>
              <a:endCxn id="23" idx="1"/>
            </p:cNvCxnSpPr>
            <p:nvPr/>
          </p:nvCxnSpPr>
          <p:spPr>
            <a:xfrm flipV="1">
              <a:off x="3245553" y="2499978"/>
              <a:ext cx="207090" cy="630435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9DAFE24A-68A4-814F-9C75-36F7FA6D0D24}"/>
                </a:ext>
              </a:extLst>
            </p:cNvPr>
            <p:cNvCxnSpPr>
              <a:cxnSpLocks/>
              <a:stCxn id="43" idx="3"/>
              <a:endCxn id="31" idx="1"/>
            </p:cNvCxnSpPr>
            <p:nvPr/>
          </p:nvCxnSpPr>
          <p:spPr>
            <a:xfrm>
              <a:off x="3245553" y="3130413"/>
              <a:ext cx="207087" cy="707381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62016A8-6E13-C147-8812-76B4F99005DC}"/>
              </a:ext>
            </a:extLst>
          </p:cNvPr>
          <p:cNvGrpSpPr/>
          <p:nvPr/>
        </p:nvGrpSpPr>
        <p:grpSpPr>
          <a:xfrm>
            <a:off x="10699349" y="530312"/>
            <a:ext cx="1146579" cy="1436452"/>
            <a:chOff x="10373080" y="909637"/>
            <a:chExt cx="1660637" cy="2631980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22593B9-2391-504F-A49D-73A18F4F84A6}"/>
                </a:ext>
              </a:extLst>
            </p:cNvPr>
            <p:cNvSpPr/>
            <p:nvPr/>
          </p:nvSpPr>
          <p:spPr>
            <a:xfrm>
              <a:off x="10373085" y="909637"/>
              <a:ext cx="1660630" cy="4363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file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DC58383-E47E-9E46-B150-C00466B865A0}"/>
                </a:ext>
              </a:extLst>
            </p:cNvPr>
            <p:cNvSpPr/>
            <p:nvPr/>
          </p:nvSpPr>
          <p:spPr>
            <a:xfrm>
              <a:off x="10373087" y="1346028"/>
              <a:ext cx="1660630" cy="21955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558548E-CA90-984D-9122-633BC8292A3A}"/>
                </a:ext>
              </a:extLst>
            </p:cNvPr>
            <p:cNvSpPr/>
            <p:nvPr/>
          </p:nvSpPr>
          <p:spPr>
            <a:xfrm>
              <a:off x="10373080" y="3102685"/>
              <a:ext cx="1660630" cy="4363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>
                  <a:solidFill>
                    <a:schemeClr val="tx1"/>
                  </a:solidFill>
                </a:rPr>
                <a:t>inode</a:t>
              </a:r>
              <a:r>
                <a:rPr lang="zh-CN" altLang="en-US" sz="900">
                  <a:solidFill>
                    <a:schemeClr val="tx1"/>
                  </a:solidFill>
                </a:rPr>
                <a:t> *</a:t>
              </a:r>
              <a:r>
                <a:rPr lang="en-US" altLang="zh-CN" sz="900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B120BCD-7315-164F-B8A1-AD1AC6E033C9}"/>
                </a:ext>
              </a:extLst>
            </p:cNvPr>
            <p:cNvSpPr/>
            <p:nvPr/>
          </p:nvSpPr>
          <p:spPr>
            <a:xfrm>
              <a:off x="10373083" y="1770654"/>
              <a:ext cx="1660633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>
                  <a:solidFill>
                    <a:schemeClr val="tx1"/>
                  </a:solidFill>
                </a:rPr>
                <a:t>fd</a:t>
              </a: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6205DB5A-51FE-954C-82F8-3CC641FECD64}"/>
                </a:ext>
              </a:extLst>
            </p:cNvPr>
            <p:cNvSpPr/>
            <p:nvPr/>
          </p:nvSpPr>
          <p:spPr>
            <a:xfrm>
              <a:off x="10373083" y="2104949"/>
              <a:ext cx="1660633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r/w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246AF8E-4E65-A945-915D-DC3196ABE739}"/>
              </a:ext>
            </a:extLst>
          </p:cNvPr>
          <p:cNvGrpSpPr/>
          <p:nvPr/>
        </p:nvGrpSpPr>
        <p:grpSpPr>
          <a:xfrm>
            <a:off x="1807743" y="1019846"/>
            <a:ext cx="2397610" cy="1892116"/>
            <a:chOff x="1335609" y="741226"/>
            <a:chExt cx="2397610" cy="3379512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E59E17B-4EA7-0949-BD41-632990D93B9D}"/>
                </a:ext>
              </a:extLst>
            </p:cNvPr>
            <p:cNvSpPr/>
            <p:nvPr/>
          </p:nvSpPr>
          <p:spPr>
            <a:xfrm>
              <a:off x="1335762" y="1093664"/>
              <a:ext cx="2397457" cy="302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2059DCD-DA63-EE4F-8E0C-76D84FF7B2D5}"/>
                </a:ext>
              </a:extLst>
            </p:cNvPr>
            <p:cNvSpPr/>
            <p:nvPr/>
          </p:nvSpPr>
          <p:spPr>
            <a:xfrm>
              <a:off x="1335609" y="1098666"/>
              <a:ext cx="2397457" cy="6307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trapframe</a:t>
              </a:r>
            </a:p>
          </p:txBody>
        </p:sp>
        <p:sp>
          <p:nvSpPr>
            <p:cNvPr id="50" name="同侧圆角矩形 49">
              <a:extLst>
                <a:ext uri="{FF2B5EF4-FFF2-40B4-BE49-F238E27FC236}">
                  <a16:creationId xmlns:a16="http://schemas.microsoft.com/office/drawing/2014/main" id="{EAC5F005-7486-FD45-B343-62FA09201186}"/>
                </a:ext>
              </a:extLst>
            </p:cNvPr>
            <p:cNvSpPr/>
            <p:nvPr/>
          </p:nvSpPr>
          <p:spPr>
            <a:xfrm>
              <a:off x="1335762" y="741226"/>
              <a:ext cx="2397457" cy="352438"/>
            </a:xfrm>
            <a:prstGeom prst="round2Same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process</a:t>
              </a:r>
              <a:r>
                <a:rPr kumimoji="1" lang="zh-CN" altLang="en-US" sz="900">
                  <a:solidFill>
                    <a:schemeClr val="tx1"/>
                  </a:solidFill>
                </a:rPr>
                <a:t> </a:t>
              </a:r>
              <a:r>
                <a:rPr kumimoji="1" lang="en-US" altLang="zh-CN" sz="900">
                  <a:solidFill>
                    <a:schemeClr val="tx1"/>
                  </a:solidFill>
                </a:rPr>
                <a:t>kernel</a:t>
              </a:r>
              <a:r>
                <a:rPr kumimoji="1" lang="zh-CN" altLang="en-US" sz="900">
                  <a:solidFill>
                    <a:schemeClr val="tx1"/>
                  </a:solidFill>
                </a:rPr>
                <a:t> </a:t>
              </a:r>
              <a:r>
                <a:rPr kumimoji="1" lang="en-US" altLang="zh-CN" sz="900">
                  <a:solidFill>
                    <a:schemeClr val="tx1"/>
                  </a:solidFill>
                </a:rPr>
                <a:t>stack</a:t>
              </a:r>
              <a:r>
                <a:rPr lang="zh-CN" altLang="en-US" sz="900">
                  <a:solidFill>
                    <a:schemeClr val="tx1"/>
                  </a:solidFill>
                </a:rPr>
                <a:t>↓</a:t>
              </a:r>
            </a:p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D966F4C7-E2BD-AA4D-BDA8-9E0D32B10160}"/>
              </a:ext>
            </a:extLst>
          </p:cNvPr>
          <p:cNvSpPr txBox="1"/>
          <p:nvPr/>
        </p:nvSpPr>
        <p:spPr>
          <a:xfrm>
            <a:off x="0" y="1626473"/>
            <a:ext cx="1223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KSTACKSIZE=2PAGE</a:t>
            </a: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3DA3AE54-50B9-3C4F-B8C4-43C917E50C38}"/>
              </a:ext>
            </a:extLst>
          </p:cNvPr>
          <p:cNvCxnSpPr>
            <a:cxnSpLocks/>
            <a:stCxn id="52" idx="3"/>
            <a:endCxn id="50" idx="2"/>
          </p:cNvCxnSpPr>
          <p:nvPr/>
        </p:nvCxnSpPr>
        <p:spPr>
          <a:xfrm flipV="1">
            <a:off x="1223563" y="1118507"/>
            <a:ext cx="584333" cy="623382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1A55C0C7-EBA2-D54A-A1EE-660F9106D698}"/>
              </a:ext>
            </a:extLst>
          </p:cNvPr>
          <p:cNvCxnSpPr>
            <a:cxnSpLocks/>
            <a:stCxn id="52" idx="3"/>
            <a:endCxn id="47" idx="2"/>
          </p:cNvCxnSpPr>
          <p:nvPr/>
        </p:nvCxnSpPr>
        <p:spPr>
          <a:xfrm>
            <a:off x="1223563" y="1741889"/>
            <a:ext cx="1783062" cy="1170073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A713C5EC-8A2D-D846-AD9F-2E2C796B9892}"/>
              </a:ext>
            </a:extLst>
          </p:cNvPr>
          <p:cNvGrpSpPr/>
          <p:nvPr/>
        </p:nvGrpSpPr>
        <p:grpSpPr>
          <a:xfrm>
            <a:off x="5386986" y="612224"/>
            <a:ext cx="1218250" cy="3194864"/>
            <a:chOff x="5386986" y="612224"/>
            <a:chExt cx="1218250" cy="319486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F3F1919-773F-5446-ACDB-F922F4027B3B}"/>
                </a:ext>
              </a:extLst>
            </p:cNvPr>
            <p:cNvSpPr/>
            <p:nvPr/>
          </p:nvSpPr>
          <p:spPr>
            <a:xfrm>
              <a:off x="5387284" y="948556"/>
              <a:ext cx="1217926" cy="2858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DDE1312-1BB7-5948-9E5A-01E1599F96DC}"/>
                </a:ext>
              </a:extLst>
            </p:cNvPr>
            <p:cNvSpPr/>
            <p:nvPr/>
          </p:nvSpPr>
          <p:spPr>
            <a:xfrm>
              <a:off x="5387284" y="1626473"/>
              <a:ext cx="1213942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files_struct *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0D9614F-9F64-734F-B294-42BB31812767}"/>
                </a:ext>
              </a:extLst>
            </p:cNvPr>
            <p:cNvSpPr/>
            <p:nvPr/>
          </p:nvSpPr>
          <p:spPr>
            <a:xfrm>
              <a:off x="5387283" y="612224"/>
              <a:ext cx="1213942" cy="33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proc_struct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0F73BF2-51E9-AB40-B2C2-BB34E06DA6FD}"/>
                </a:ext>
              </a:extLst>
            </p:cNvPr>
            <p:cNvSpPr/>
            <p:nvPr/>
          </p:nvSpPr>
          <p:spPr>
            <a:xfrm>
              <a:off x="5386987" y="2465176"/>
              <a:ext cx="121792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kstack</a:t>
              </a: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4B1DD10-F80F-7148-B692-7B6DE314EEEC}"/>
                </a:ext>
              </a:extLst>
            </p:cNvPr>
            <p:cNvSpPr/>
            <p:nvPr/>
          </p:nvSpPr>
          <p:spPr>
            <a:xfrm>
              <a:off x="5386988" y="2053686"/>
              <a:ext cx="1217925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tf</a:t>
              </a:r>
              <a:r>
                <a:rPr lang="zh-CN" altLang="en-US" sz="900">
                  <a:solidFill>
                    <a:schemeClr val="tx1"/>
                  </a:solidFill>
                </a:rPr>
                <a:t> *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239D2204-D1C2-2E4A-A36E-3309C8DBC1FE}"/>
                </a:ext>
              </a:extLst>
            </p:cNvPr>
            <p:cNvSpPr/>
            <p:nvPr/>
          </p:nvSpPr>
          <p:spPr>
            <a:xfrm>
              <a:off x="5386986" y="2869264"/>
              <a:ext cx="121792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900">
                  <a:solidFill>
                    <a:schemeClr val="tx1"/>
                  </a:solidFill>
                </a:rPr>
                <a:t>context</a:t>
              </a: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CAAB44B1-2C2A-B742-A9A0-E3312836989B}"/>
                </a:ext>
              </a:extLst>
            </p:cNvPr>
            <p:cNvSpPr/>
            <p:nvPr/>
          </p:nvSpPr>
          <p:spPr>
            <a:xfrm>
              <a:off x="5387309" y="3363969"/>
              <a:ext cx="121792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mm</a:t>
              </a:r>
              <a:r>
                <a:rPr lang="zh-CN" altLang="en-US" sz="900">
                  <a:solidFill>
                    <a:schemeClr val="tx1"/>
                  </a:solidFill>
                </a:rPr>
                <a:t>*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5534ECFC-DA58-3B46-804D-CDD492C884D4}"/>
              </a:ext>
            </a:extLst>
          </p:cNvPr>
          <p:cNvCxnSpPr>
            <a:cxnSpLocks/>
            <a:stCxn id="70" idx="1"/>
            <a:endCxn id="49" idx="3"/>
          </p:cNvCxnSpPr>
          <p:nvPr/>
        </p:nvCxnSpPr>
        <p:spPr>
          <a:xfrm flipH="1" flipV="1">
            <a:off x="4205200" y="1396552"/>
            <a:ext cx="1181788" cy="82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00F76F3-9EFB-9843-BDCF-E3E9098D5FE5}"/>
              </a:ext>
            </a:extLst>
          </p:cNvPr>
          <p:cNvCxnSpPr>
            <a:cxnSpLocks/>
            <a:stCxn id="42" idx="1"/>
            <a:endCxn id="47" idx="2"/>
          </p:cNvCxnSpPr>
          <p:nvPr/>
        </p:nvCxnSpPr>
        <p:spPr>
          <a:xfrm flipH="1">
            <a:off x="3006625" y="2633342"/>
            <a:ext cx="2380362" cy="27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E0BA7E4B-45B8-804C-A4EF-1668BDB835A1}"/>
              </a:ext>
            </a:extLst>
          </p:cNvPr>
          <p:cNvGrpSpPr/>
          <p:nvPr/>
        </p:nvGrpSpPr>
        <p:grpSpPr>
          <a:xfrm>
            <a:off x="10699349" y="2167819"/>
            <a:ext cx="1146579" cy="1436452"/>
            <a:chOff x="10373080" y="909637"/>
            <a:chExt cx="1660637" cy="263198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7304D42A-BE8C-9D46-8665-5C9506C690F7}"/>
                </a:ext>
              </a:extLst>
            </p:cNvPr>
            <p:cNvSpPr/>
            <p:nvPr/>
          </p:nvSpPr>
          <p:spPr>
            <a:xfrm>
              <a:off x="10373085" y="909637"/>
              <a:ext cx="1660630" cy="4363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file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A1DEE5C-B6B8-E14F-9A5A-0C3BA6F0179F}"/>
                </a:ext>
              </a:extLst>
            </p:cNvPr>
            <p:cNvSpPr/>
            <p:nvPr/>
          </p:nvSpPr>
          <p:spPr>
            <a:xfrm>
              <a:off x="10373087" y="1346028"/>
              <a:ext cx="1660630" cy="21955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612FB1BA-2A0B-0C44-B6E6-BED288C67DA9}"/>
                </a:ext>
              </a:extLst>
            </p:cNvPr>
            <p:cNvSpPr/>
            <p:nvPr/>
          </p:nvSpPr>
          <p:spPr>
            <a:xfrm>
              <a:off x="10373080" y="3102685"/>
              <a:ext cx="1660630" cy="4363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>
                  <a:solidFill>
                    <a:schemeClr val="tx1"/>
                  </a:solidFill>
                </a:rPr>
                <a:t>inode</a:t>
              </a:r>
              <a:r>
                <a:rPr lang="zh-CN" altLang="en-US" sz="900">
                  <a:solidFill>
                    <a:schemeClr val="tx1"/>
                  </a:solidFill>
                </a:rPr>
                <a:t> *</a:t>
              </a:r>
              <a:r>
                <a:rPr lang="en-US" altLang="zh-CN" sz="900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3CD51D12-B124-754B-9F3F-A4DD41C96258}"/>
                </a:ext>
              </a:extLst>
            </p:cNvPr>
            <p:cNvSpPr/>
            <p:nvPr/>
          </p:nvSpPr>
          <p:spPr>
            <a:xfrm>
              <a:off x="10373083" y="1770654"/>
              <a:ext cx="1660633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>
                  <a:solidFill>
                    <a:schemeClr val="tx1"/>
                  </a:solidFill>
                </a:rPr>
                <a:t>fd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CB98CB3-0105-204C-A046-B1BA0A803404}"/>
                </a:ext>
              </a:extLst>
            </p:cNvPr>
            <p:cNvSpPr/>
            <p:nvPr/>
          </p:nvSpPr>
          <p:spPr>
            <a:xfrm>
              <a:off x="10373083" y="2104949"/>
              <a:ext cx="1660633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r/w</a:t>
              </a:r>
            </a:p>
          </p:txBody>
        </p:sp>
      </p:grp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2622964F-7589-054E-ABBB-5AC464A75A71}"/>
              </a:ext>
            </a:extLst>
          </p:cNvPr>
          <p:cNvCxnSpPr>
            <a:cxnSpLocks/>
            <a:stCxn id="25" idx="3"/>
            <a:endCxn id="66" idx="1"/>
          </p:cNvCxnSpPr>
          <p:nvPr/>
        </p:nvCxnSpPr>
        <p:spPr>
          <a:xfrm>
            <a:off x="9851613" y="1953659"/>
            <a:ext cx="847739" cy="3332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0961EEF3-5A26-E845-BD6E-ACC37F17FB76}"/>
              </a:ext>
            </a:extLst>
          </p:cNvPr>
          <p:cNvSpPr/>
          <p:nvPr/>
        </p:nvSpPr>
        <p:spPr>
          <a:xfrm>
            <a:off x="5386689" y="2911962"/>
            <a:ext cx="512890" cy="176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esp</a:t>
            </a:r>
          </a:p>
        </p:txBody>
      </p:sp>
    </p:spTree>
    <p:extLst>
      <p:ext uri="{BB962C8B-B14F-4D97-AF65-F5344CB8AC3E}">
        <p14:creationId xmlns:p14="http://schemas.microsoft.com/office/powerpoint/2010/main" val="144152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A6C02A7F-4D6A-6245-819B-D612C182A688}"/>
              </a:ext>
            </a:extLst>
          </p:cNvPr>
          <p:cNvSpPr/>
          <p:nvPr/>
        </p:nvSpPr>
        <p:spPr>
          <a:xfrm>
            <a:off x="3056582" y="237067"/>
            <a:ext cx="1134533" cy="6383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9E24472-03E3-EA47-8B51-AB7733529E61}"/>
              </a:ext>
            </a:extLst>
          </p:cNvPr>
          <p:cNvGrpSpPr/>
          <p:nvPr/>
        </p:nvGrpSpPr>
        <p:grpSpPr>
          <a:xfrm>
            <a:off x="7232400" y="388917"/>
            <a:ext cx="4180112" cy="6080166"/>
            <a:chOff x="7955077" y="971304"/>
            <a:chExt cx="4180112" cy="6080166"/>
          </a:xfrm>
          <a:scene3d>
            <a:camera prst="isometricOffAxis1Left"/>
            <a:lightRig rig="threePt" dir="t"/>
          </a:scene3d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77D49AF-1318-F741-986D-7DD5ADC4384D}"/>
                </a:ext>
              </a:extLst>
            </p:cNvPr>
            <p:cNvSpPr/>
            <p:nvPr/>
          </p:nvSpPr>
          <p:spPr>
            <a:xfrm>
              <a:off x="7955077" y="971305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BFC3412-C363-F240-94BF-5AD5586EE372}"/>
                </a:ext>
              </a:extLst>
            </p:cNvPr>
            <p:cNvSpPr/>
            <p:nvPr/>
          </p:nvSpPr>
          <p:spPr>
            <a:xfrm>
              <a:off x="8477591" y="971305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DBCFDDE-8651-C449-B33F-CDCC5E8D16F1}"/>
                </a:ext>
              </a:extLst>
            </p:cNvPr>
            <p:cNvSpPr/>
            <p:nvPr/>
          </p:nvSpPr>
          <p:spPr>
            <a:xfrm>
              <a:off x="9000105" y="971305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48C7B89-994F-0340-9BC5-2338B2451C9B}"/>
                </a:ext>
              </a:extLst>
            </p:cNvPr>
            <p:cNvSpPr/>
            <p:nvPr/>
          </p:nvSpPr>
          <p:spPr>
            <a:xfrm>
              <a:off x="9522619" y="971304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0D661FB-C661-684E-B63A-8C23D3B5E8DA}"/>
                </a:ext>
              </a:extLst>
            </p:cNvPr>
            <p:cNvSpPr/>
            <p:nvPr/>
          </p:nvSpPr>
          <p:spPr>
            <a:xfrm>
              <a:off x="7955077" y="1351315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CB7F89C-79F0-2647-AC45-331F4863E4B9}"/>
                </a:ext>
              </a:extLst>
            </p:cNvPr>
            <p:cNvSpPr/>
            <p:nvPr/>
          </p:nvSpPr>
          <p:spPr>
            <a:xfrm>
              <a:off x="8477591" y="1351315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8259EE6-39D4-C040-BFC7-F2EA61505E12}"/>
                </a:ext>
              </a:extLst>
            </p:cNvPr>
            <p:cNvSpPr/>
            <p:nvPr/>
          </p:nvSpPr>
          <p:spPr>
            <a:xfrm>
              <a:off x="9000105" y="1351315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5AD1920-01EE-BF4C-8CF0-EAE5A7F32C57}"/>
                </a:ext>
              </a:extLst>
            </p:cNvPr>
            <p:cNvSpPr/>
            <p:nvPr/>
          </p:nvSpPr>
          <p:spPr>
            <a:xfrm>
              <a:off x="9522619" y="1351314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EBC3755-C12F-0540-9C80-4EE539911D46}"/>
                </a:ext>
              </a:extLst>
            </p:cNvPr>
            <p:cNvSpPr/>
            <p:nvPr/>
          </p:nvSpPr>
          <p:spPr>
            <a:xfrm>
              <a:off x="7955077" y="173132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237A3AC-3A1E-764A-9924-FEDC4DA0DEC1}"/>
                </a:ext>
              </a:extLst>
            </p:cNvPr>
            <p:cNvSpPr/>
            <p:nvPr/>
          </p:nvSpPr>
          <p:spPr>
            <a:xfrm>
              <a:off x="8477591" y="173132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F9766AB-2BB2-3549-B756-E5EFCFDE3BC8}"/>
                </a:ext>
              </a:extLst>
            </p:cNvPr>
            <p:cNvSpPr/>
            <p:nvPr/>
          </p:nvSpPr>
          <p:spPr>
            <a:xfrm>
              <a:off x="9000105" y="173132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682FE2D-82F0-FE45-A491-5619A7465A09}"/>
                </a:ext>
              </a:extLst>
            </p:cNvPr>
            <p:cNvSpPr/>
            <p:nvPr/>
          </p:nvSpPr>
          <p:spPr>
            <a:xfrm>
              <a:off x="9522619" y="1731325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87FA6A2-06A4-7D4A-88A3-35D174CA7A1B}"/>
                </a:ext>
              </a:extLst>
            </p:cNvPr>
            <p:cNvSpPr/>
            <p:nvPr/>
          </p:nvSpPr>
          <p:spPr>
            <a:xfrm>
              <a:off x="7955077" y="211133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B8679B7-B989-3D45-8E4C-8F432FDA0665}"/>
                </a:ext>
              </a:extLst>
            </p:cNvPr>
            <p:cNvSpPr/>
            <p:nvPr/>
          </p:nvSpPr>
          <p:spPr>
            <a:xfrm>
              <a:off x="8477591" y="211133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19BF9B1-8DF4-1942-8433-818C8D4A7D02}"/>
                </a:ext>
              </a:extLst>
            </p:cNvPr>
            <p:cNvSpPr/>
            <p:nvPr/>
          </p:nvSpPr>
          <p:spPr>
            <a:xfrm>
              <a:off x="9000105" y="211133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BEB5CDB-565D-5B45-A912-C785D5311239}"/>
                </a:ext>
              </a:extLst>
            </p:cNvPr>
            <p:cNvSpPr/>
            <p:nvPr/>
          </p:nvSpPr>
          <p:spPr>
            <a:xfrm>
              <a:off x="9522619" y="2111335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0726680-670A-B34E-A6BD-A9A2395CCF66}"/>
                </a:ext>
              </a:extLst>
            </p:cNvPr>
            <p:cNvSpPr/>
            <p:nvPr/>
          </p:nvSpPr>
          <p:spPr>
            <a:xfrm>
              <a:off x="7955077" y="249134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912AC50-7514-8746-B7F9-327E65CEAFD9}"/>
                </a:ext>
              </a:extLst>
            </p:cNvPr>
            <p:cNvSpPr/>
            <p:nvPr/>
          </p:nvSpPr>
          <p:spPr>
            <a:xfrm>
              <a:off x="8477591" y="249134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2EBBC95-4A6C-9B48-8526-F1F3785F3276}"/>
                </a:ext>
              </a:extLst>
            </p:cNvPr>
            <p:cNvSpPr/>
            <p:nvPr/>
          </p:nvSpPr>
          <p:spPr>
            <a:xfrm>
              <a:off x="9000105" y="249134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5C503EE-5877-FD46-8C84-8FA05D7577F5}"/>
                </a:ext>
              </a:extLst>
            </p:cNvPr>
            <p:cNvSpPr/>
            <p:nvPr/>
          </p:nvSpPr>
          <p:spPr>
            <a:xfrm>
              <a:off x="9522619" y="2491345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CAFDE3A-EC0B-AC40-B071-D4EC566A6074}"/>
                </a:ext>
              </a:extLst>
            </p:cNvPr>
            <p:cNvSpPr/>
            <p:nvPr/>
          </p:nvSpPr>
          <p:spPr>
            <a:xfrm>
              <a:off x="7955077" y="287135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0C5A90B-6508-2540-AEDD-74F0CC35474F}"/>
                </a:ext>
              </a:extLst>
            </p:cNvPr>
            <p:cNvSpPr/>
            <p:nvPr/>
          </p:nvSpPr>
          <p:spPr>
            <a:xfrm>
              <a:off x="8477591" y="287135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F21760B-B24A-524D-91CA-2DB3DD450C79}"/>
                </a:ext>
              </a:extLst>
            </p:cNvPr>
            <p:cNvSpPr/>
            <p:nvPr/>
          </p:nvSpPr>
          <p:spPr>
            <a:xfrm>
              <a:off x="9000105" y="287135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BE0B5A5-2162-884D-BEF3-E8161F1A2FBD}"/>
                </a:ext>
              </a:extLst>
            </p:cNvPr>
            <p:cNvSpPr/>
            <p:nvPr/>
          </p:nvSpPr>
          <p:spPr>
            <a:xfrm>
              <a:off x="9522619" y="2871355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2526E3F-6A0E-8C4F-A987-5BD81BBCB9C0}"/>
                </a:ext>
              </a:extLst>
            </p:cNvPr>
            <p:cNvSpPr/>
            <p:nvPr/>
          </p:nvSpPr>
          <p:spPr>
            <a:xfrm>
              <a:off x="7955077" y="325136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06AF994-4439-1942-93E2-319AF0BFC495}"/>
                </a:ext>
              </a:extLst>
            </p:cNvPr>
            <p:cNvSpPr/>
            <p:nvPr/>
          </p:nvSpPr>
          <p:spPr>
            <a:xfrm>
              <a:off x="8477591" y="325136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B19D868-5F65-7747-8649-3DCD50A55B29}"/>
                </a:ext>
              </a:extLst>
            </p:cNvPr>
            <p:cNvSpPr/>
            <p:nvPr/>
          </p:nvSpPr>
          <p:spPr>
            <a:xfrm>
              <a:off x="9000105" y="325136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2C5617E-68BC-CA44-9A42-6E2DB6E3B92E}"/>
                </a:ext>
              </a:extLst>
            </p:cNvPr>
            <p:cNvSpPr/>
            <p:nvPr/>
          </p:nvSpPr>
          <p:spPr>
            <a:xfrm>
              <a:off x="9522619" y="325136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589A4CF-F9EF-8246-9B30-D2ECBEA0AC8C}"/>
                </a:ext>
              </a:extLst>
            </p:cNvPr>
            <p:cNvSpPr/>
            <p:nvPr/>
          </p:nvSpPr>
          <p:spPr>
            <a:xfrm>
              <a:off x="7955077" y="363137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586070F-2B26-D046-B38B-473081BA0B01}"/>
                </a:ext>
              </a:extLst>
            </p:cNvPr>
            <p:cNvSpPr/>
            <p:nvPr/>
          </p:nvSpPr>
          <p:spPr>
            <a:xfrm>
              <a:off x="8477591" y="363137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1B62522D-55A1-CE4E-937E-505B7A0E51BF}"/>
                </a:ext>
              </a:extLst>
            </p:cNvPr>
            <p:cNvSpPr/>
            <p:nvPr/>
          </p:nvSpPr>
          <p:spPr>
            <a:xfrm>
              <a:off x="9000105" y="363137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75500F8-9A95-844B-8316-D7B87F72A1ED}"/>
                </a:ext>
              </a:extLst>
            </p:cNvPr>
            <p:cNvSpPr/>
            <p:nvPr/>
          </p:nvSpPr>
          <p:spPr>
            <a:xfrm>
              <a:off x="9522619" y="363137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CFCE5FC-6F18-AD40-9D45-26F060026936}"/>
                </a:ext>
              </a:extLst>
            </p:cNvPr>
            <p:cNvSpPr/>
            <p:nvPr/>
          </p:nvSpPr>
          <p:spPr>
            <a:xfrm>
              <a:off x="10045133" y="971305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253D073-77CB-6441-99F3-0E00CCAC9500}"/>
                </a:ext>
              </a:extLst>
            </p:cNvPr>
            <p:cNvSpPr/>
            <p:nvPr/>
          </p:nvSpPr>
          <p:spPr>
            <a:xfrm>
              <a:off x="10567647" y="971305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24A92FED-A948-6040-8102-D1A5DC9F0EE8}"/>
                </a:ext>
              </a:extLst>
            </p:cNvPr>
            <p:cNvSpPr/>
            <p:nvPr/>
          </p:nvSpPr>
          <p:spPr>
            <a:xfrm>
              <a:off x="11090161" y="971305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914D4A1B-60A8-1B43-979C-D8D83585EBD4}"/>
                </a:ext>
              </a:extLst>
            </p:cNvPr>
            <p:cNvSpPr/>
            <p:nvPr/>
          </p:nvSpPr>
          <p:spPr>
            <a:xfrm>
              <a:off x="11612675" y="971304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B7B0B258-3851-B345-9130-4E43F4495101}"/>
                </a:ext>
              </a:extLst>
            </p:cNvPr>
            <p:cNvSpPr/>
            <p:nvPr/>
          </p:nvSpPr>
          <p:spPr>
            <a:xfrm>
              <a:off x="10045133" y="1351315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BD9AB04-9591-134B-A2C9-61A4DB669B15}"/>
                </a:ext>
              </a:extLst>
            </p:cNvPr>
            <p:cNvSpPr/>
            <p:nvPr/>
          </p:nvSpPr>
          <p:spPr>
            <a:xfrm>
              <a:off x="10567647" y="1351315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A05108E7-9274-784E-B701-9ACDD405591F}"/>
                </a:ext>
              </a:extLst>
            </p:cNvPr>
            <p:cNvSpPr/>
            <p:nvPr/>
          </p:nvSpPr>
          <p:spPr>
            <a:xfrm>
              <a:off x="11090161" y="1351315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C0E364F0-C741-9A42-B33B-907E1CB805B5}"/>
                </a:ext>
              </a:extLst>
            </p:cNvPr>
            <p:cNvSpPr/>
            <p:nvPr/>
          </p:nvSpPr>
          <p:spPr>
            <a:xfrm>
              <a:off x="11612675" y="1351314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9040B015-2462-E142-BD3C-C2F6615A2FEE}"/>
                </a:ext>
              </a:extLst>
            </p:cNvPr>
            <p:cNvSpPr/>
            <p:nvPr/>
          </p:nvSpPr>
          <p:spPr>
            <a:xfrm>
              <a:off x="10045133" y="173132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91E0B784-A553-244D-AD0F-3057613C2E67}"/>
                </a:ext>
              </a:extLst>
            </p:cNvPr>
            <p:cNvSpPr/>
            <p:nvPr/>
          </p:nvSpPr>
          <p:spPr>
            <a:xfrm>
              <a:off x="10567647" y="173132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E04A0317-1C9E-254A-9AC0-4EE48D970B45}"/>
                </a:ext>
              </a:extLst>
            </p:cNvPr>
            <p:cNvSpPr/>
            <p:nvPr/>
          </p:nvSpPr>
          <p:spPr>
            <a:xfrm>
              <a:off x="11090161" y="173132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96F84B2E-8810-814E-B040-08EE8C8C51E9}"/>
                </a:ext>
              </a:extLst>
            </p:cNvPr>
            <p:cNvSpPr/>
            <p:nvPr/>
          </p:nvSpPr>
          <p:spPr>
            <a:xfrm>
              <a:off x="11612675" y="1731325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39354DAE-3150-914A-8DC5-12B0BFBB70CA}"/>
                </a:ext>
              </a:extLst>
            </p:cNvPr>
            <p:cNvSpPr/>
            <p:nvPr/>
          </p:nvSpPr>
          <p:spPr>
            <a:xfrm>
              <a:off x="10045133" y="211133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2E229BBA-C4CB-EE43-8C78-A1249F0F1CA5}"/>
                </a:ext>
              </a:extLst>
            </p:cNvPr>
            <p:cNvSpPr/>
            <p:nvPr/>
          </p:nvSpPr>
          <p:spPr>
            <a:xfrm>
              <a:off x="10567647" y="211133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8CF46B37-21C5-7147-B916-0BEF828AE677}"/>
                </a:ext>
              </a:extLst>
            </p:cNvPr>
            <p:cNvSpPr/>
            <p:nvPr/>
          </p:nvSpPr>
          <p:spPr>
            <a:xfrm>
              <a:off x="11090161" y="211133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1569C88E-E1A4-414A-9867-2674B0542F8B}"/>
                </a:ext>
              </a:extLst>
            </p:cNvPr>
            <p:cNvSpPr/>
            <p:nvPr/>
          </p:nvSpPr>
          <p:spPr>
            <a:xfrm>
              <a:off x="11612675" y="2111335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01401AB-8F90-7340-B3C3-94092E250E57}"/>
                </a:ext>
              </a:extLst>
            </p:cNvPr>
            <p:cNvSpPr/>
            <p:nvPr/>
          </p:nvSpPr>
          <p:spPr>
            <a:xfrm>
              <a:off x="10045133" y="249134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F6BA4471-7158-E04B-878A-D1587C8F9EC9}"/>
                </a:ext>
              </a:extLst>
            </p:cNvPr>
            <p:cNvSpPr/>
            <p:nvPr/>
          </p:nvSpPr>
          <p:spPr>
            <a:xfrm>
              <a:off x="10567647" y="249134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D785C45F-FEF0-A34F-A2C3-1DD470821528}"/>
                </a:ext>
              </a:extLst>
            </p:cNvPr>
            <p:cNvSpPr/>
            <p:nvPr/>
          </p:nvSpPr>
          <p:spPr>
            <a:xfrm>
              <a:off x="11090161" y="249134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BEF69C44-5F1F-E444-80E2-5269DA4770B8}"/>
                </a:ext>
              </a:extLst>
            </p:cNvPr>
            <p:cNvSpPr/>
            <p:nvPr/>
          </p:nvSpPr>
          <p:spPr>
            <a:xfrm>
              <a:off x="11612675" y="2491345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40BDC9B6-5938-2547-8FF9-16B123DB37A2}"/>
                </a:ext>
              </a:extLst>
            </p:cNvPr>
            <p:cNvSpPr/>
            <p:nvPr/>
          </p:nvSpPr>
          <p:spPr>
            <a:xfrm>
              <a:off x="10045133" y="287135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DAB4C374-AB2D-7648-A9B5-BCDC836363B8}"/>
                </a:ext>
              </a:extLst>
            </p:cNvPr>
            <p:cNvSpPr/>
            <p:nvPr/>
          </p:nvSpPr>
          <p:spPr>
            <a:xfrm>
              <a:off x="10567647" y="287135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EC95EDB4-28C8-E24D-93EB-F81C1484817A}"/>
                </a:ext>
              </a:extLst>
            </p:cNvPr>
            <p:cNvSpPr/>
            <p:nvPr/>
          </p:nvSpPr>
          <p:spPr>
            <a:xfrm>
              <a:off x="11090161" y="287135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4F63E82D-0953-5C47-8037-B2178966CDDC}"/>
                </a:ext>
              </a:extLst>
            </p:cNvPr>
            <p:cNvSpPr/>
            <p:nvPr/>
          </p:nvSpPr>
          <p:spPr>
            <a:xfrm>
              <a:off x="11612675" y="2871355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D5FF667B-71EE-DF40-9EA8-FCB7B6D48A07}"/>
                </a:ext>
              </a:extLst>
            </p:cNvPr>
            <p:cNvSpPr/>
            <p:nvPr/>
          </p:nvSpPr>
          <p:spPr>
            <a:xfrm>
              <a:off x="10045133" y="325136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14E6CEC6-8625-7B4F-88AD-EC75EDE8C16F}"/>
                </a:ext>
              </a:extLst>
            </p:cNvPr>
            <p:cNvSpPr/>
            <p:nvPr/>
          </p:nvSpPr>
          <p:spPr>
            <a:xfrm>
              <a:off x="10567647" y="325136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BE1F8F81-5715-9B43-8ADB-35AA3CF21FA4}"/>
                </a:ext>
              </a:extLst>
            </p:cNvPr>
            <p:cNvSpPr/>
            <p:nvPr/>
          </p:nvSpPr>
          <p:spPr>
            <a:xfrm>
              <a:off x="11090161" y="325136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EA6F9FC-BA49-0042-9BA2-F515CBCA6F8E}"/>
                </a:ext>
              </a:extLst>
            </p:cNvPr>
            <p:cNvSpPr/>
            <p:nvPr/>
          </p:nvSpPr>
          <p:spPr>
            <a:xfrm>
              <a:off x="11612675" y="325136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38214376-6A92-A94B-AF35-5F3F2116FA42}"/>
                </a:ext>
              </a:extLst>
            </p:cNvPr>
            <p:cNvSpPr/>
            <p:nvPr/>
          </p:nvSpPr>
          <p:spPr>
            <a:xfrm>
              <a:off x="10045133" y="363137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5D62BAD2-74EA-4B4C-BD4D-CA52844F0E04}"/>
                </a:ext>
              </a:extLst>
            </p:cNvPr>
            <p:cNvSpPr/>
            <p:nvPr/>
          </p:nvSpPr>
          <p:spPr>
            <a:xfrm>
              <a:off x="10567647" y="363137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6E4B348F-18A3-E14F-ACAF-C216F4661E4D}"/>
                </a:ext>
              </a:extLst>
            </p:cNvPr>
            <p:cNvSpPr/>
            <p:nvPr/>
          </p:nvSpPr>
          <p:spPr>
            <a:xfrm>
              <a:off x="11090161" y="363137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6A93F519-1CFE-604B-821A-EA2CBA8C9335}"/>
                </a:ext>
              </a:extLst>
            </p:cNvPr>
            <p:cNvSpPr/>
            <p:nvPr/>
          </p:nvSpPr>
          <p:spPr>
            <a:xfrm>
              <a:off x="11612675" y="363137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FC0069B6-B026-E840-85D3-36DC6E8B6C5C}"/>
                </a:ext>
              </a:extLst>
            </p:cNvPr>
            <p:cNvSpPr/>
            <p:nvPr/>
          </p:nvSpPr>
          <p:spPr>
            <a:xfrm>
              <a:off x="7955077" y="401138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E3F54717-1219-FA40-9574-5F4112814603}"/>
                </a:ext>
              </a:extLst>
            </p:cNvPr>
            <p:cNvSpPr/>
            <p:nvPr/>
          </p:nvSpPr>
          <p:spPr>
            <a:xfrm>
              <a:off x="8477591" y="401138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9BE8D8FD-3ABA-244C-9E05-B15D883F70AD}"/>
                </a:ext>
              </a:extLst>
            </p:cNvPr>
            <p:cNvSpPr/>
            <p:nvPr/>
          </p:nvSpPr>
          <p:spPr>
            <a:xfrm>
              <a:off x="9000105" y="401138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690C2825-1935-4449-B783-C2904BC9E4F0}"/>
                </a:ext>
              </a:extLst>
            </p:cNvPr>
            <p:cNvSpPr/>
            <p:nvPr/>
          </p:nvSpPr>
          <p:spPr>
            <a:xfrm>
              <a:off x="9522619" y="401138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EB4AAE6C-234D-DB40-9728-DD4A8EE72549}"/>
                </a:ext>
              </a:extLst>
            </p:cNvPr>
            <p:cNvSpPr/>
            <p:nvPr/>
          </p:nvSpPr>
          <p:spPr>
            <a:xfrm>
              <a:off x="7955077" y="439139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A088678C-1C40-A14A-9C43-A1708D621F63}"/>
                </a:ext>
              </a:extLst>
            </p:cNvPr>
            <p:cNvSpPr/>
            <p:nvPr/>
          </p:nvSpPr>
          <p:spPr>
            <a:xfrm>
              <a:off x="8477591" y="439139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CA4678D4-0526-8244-A242-3CA77BE6591A}"/>
                </a:ext>
              </a:extLst>
            </p:cNvPr>
            <p:cNvSpPr/>
            <p:nvPr/>
          </p:nvSpPr>
          <p:spPr>
            <a:xfrm>
              <a:off x="9000105" y="439139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6EBF8A39-833D-8348-B05E-F3CD38112A21}"/>
                </a:ext>
              </a:extLst>
            </p:cNvPr>
            <p:cNvSpPr/>
            <p:nvPr/>
          </p:nvSpPr>
          <p:spPr>
            <a:xfrm>
              <a:off x="9522619" y="439139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98632C0C-D988-DE43-92B9-4DBBB818EDB2}"/>
                </a:ext>
              </a:extLst>
            </p:cNvPr>
            <p:cNvSpPr/>
            <p:nvPr/>
          </p:nvSpPr>
          <p:spPr>
            <a:xfrm>
              <a:off x="7955077" y="477140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F05CE881-CD35-1C4A-82C5-3E783431AE89}"/>
                </a:ext>
              </a:extLst>
            </p:cNvPr>
            <p:cNvSpPr/>
            <p:nvPr/>
          </p:nvSpPr>
          <p:spPr>
            <a:xfrm>
              <a:off x="8477591" y="477140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4942E622-C139-E147-80E1-D22D75C642EC}"/>
                </a:ext>
              </a:extLst>
            </p:cNvPr>
            <p:cNvSpPr/>
            <p:nvPr/>
          </p:nvSpPr>
          <p:spPr>
            <a:xfrm>
              <a:off x="9000105" y="477140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6097865D-D39C-2248-9F68-0E9DCE6C5955}"/>
                </a:ext>
              </a:extLst>
            </p:cNvPr>
            <p:cNvSpPr/>
            <p:nvPr/>
          </p:nvSpPr>
          <p:spPr>
            <a:xfrm>
              <a:off x="9522619" y="477140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5EE7B05A-52EE-E345-9765-BDEBD8C7CCE9}"/>
                </a:ext>
              </a:extLst>
            </p:cNvPr>
            <p:cNvSpPr/>
            <p:nvPr/>
          </p:nvSpPr>
          <p:spPr>
            <a:xfrm>
              <a:off x="7955077" y="515141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8B4E6F9C-A44C-0E44-A998-9A4FA1EE3241}"/>
                </a:ext>
              </a:extLst>
            </p:cNvPr>
            <p:cNvSpPr/>
            <p:nvPr/>
          </p:nvSpPr>
          <p:spPr>
            <a:xfrm>
              <a:off x="8477591" y="515141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78E3D464-D66B-C14E-9EC4-9780D298B614}"/>
                </a:ext>
              </a:extLst>
            </p:cNvPr>
            <p:cNvSpPr/>
            <p:nvPr/>
          </p:nvSpPr>
          <p:spPr>
            <a:xfrm>
              <a:off x="9000105" y="515141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10E3CE6C-DC4E-5148-AA44-1FFAFDDA52F4}"/>
                </a:ext>
              </a:extLst>
            </p:cNvPr>
            <p:cNvSpPr/>
            <p:nvPr/>
          </p:nvSpPr>
          <p:spPr>
            <a:xfrm>
              <a:off x="9522619" y="515141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D562ABA1-DB33-3F42-B4B3-91C684B8694F}"/>
                </a:ext>
              </a:extLst>
            </p:cNvPr>
            <p:cNvSpPr/>
            <p:nvPr/>
          </p:nvSpPr>
          <p:spPr>
            <a:xfrm>
              <a:off x="7955077" y="553142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C238EC03-8D11-FB41-9F83-0131683D976D}"/>
                </a:ext>
              </a:extLst>
            </p:cNvPr>
            <p:cNvSpPr/>
            <p:nvPr/>
          </p:nvSpPr>
          <p:spPr>
            <a:xfrm>
              <a:off x="8477591" y="553142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E3D25032-D58F-994B-9A29-03C074F524C6}"/>
                </a:ext>
              </a:extLst>
            </p:cNvPr>
            <p:cNvSpPr/>
            <p:nvPr/>
          </p:nvSpPr>
          <p:spPr>
            <a:xfrm>
              <a:off x="9000105" y="553142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BE6AAC64-043E-EB46-AA15-B2F09E282F14}"/>
                </a:ext>
              </a:extLst>
            </p:cNvPr>
            <p:cNvSpPr/>
            <p:nvPr/>
          </p:nvSpPr>
          <p:spPr>
            <a:xfrm>
              <a:off x="9522619" y="553142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AD2A0625-BBF7-984C-B641-CA6C77A0C7B4}"/>
                </a:ext>
              </a:extLst>
            </p:cNvPr>
            <p:cNvSpPr/>
            <p:nvPr/>
          </p:nvSpPr>
          <p:spPr>
            <a:xfrm>
              <a:off x="7955077" y="591143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CFE76468-C51F-A043-B036-103F3687B5E3}"/>
                </a:ext>
              </a:extLst>
            </p:cNvPr>
            <p:cNvSpPr/>
            <p:nvPr/>
          </p:nvSpPr>
          <p:spPr>
            <a:xfrm>
              <a:off x="8477591" y="591143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8A70F0D1-A19D-004D-AE2C-7C7207D4981D}"/>
                </a:ext>
              </a:extLst>
            </p:cNvPr>
            <p:cNvSpPr/>
            <p:nvPr/>
          </p:nvSpPr>
          <p:spPr>
            <a:xfrm>
              <a:off x="9000105" y="591143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0E8F2D4F-5255-B045-846F-AD54B8487BB4}"/>
                </a:ext>
              </a:extLst>
            </p:cNvPr>
            <p:cNvSpPr/>
            <p:nvPr/>
          </p:nvSpPr>
          <p:spPr>
            <a:xfrm>
              <a:off x="9522619" y="591143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00F516F3-1A3C-3D46-BC41-51BC617AB20B}"/>
                </a:ext>
              </a:extLst>
            </p:cNvPr>
            <p:cNvSpPr/>
            <p:nvPr/>
          </p:nvSpPr>
          <p:spPr>
            <a:xfrm>
              <a:off x="7955077" y="6291449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E4895804-4598-EC43-B6A1-97411B1C78B2}"/>
                </a:ext>
              </a:extLst>
            </p:cNvPr>
            <p:cNvSpPr/>
            <p:nvPr/>
          </p:nvSpPr>
          <p:spPr>
            <a:xfrm>
              <a:off x="8477591" y="6291449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0CCA7602-76F3-984A-B5A7-9CFD50402331}"/>
                </a:ext>
              </a:extLst>
            </p:cNvPr>
            <p:cNvSpPr/>
            <p:nvPr/>
          </p:nvSpPr>
          <p:spPr>
            <a:xfrm>
              <a:off x="9000105" y="6291449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F960A3FE-BEB3-9844-849E-11ECA9A4E4E0}"/>
                </a:ext>
              </a:extLst>
            </p:cNvPr>
            <p:cNvSpPr/>
            <p:nvPr/>
          </p:nvSpPr>
          <p:spPr>
            <a:xfrm>
              <a:off x="9522619" y="629144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896C72B9-8228-7E48-AC7B-A877D0FB3C3B}"/>
                </a:ext>
              </a:extLst>
            </p:cNvPr>
            <p:cNvSpPr/>
            <p:nvPr/>
          </p:nvSpPr>
          <p:spPr>
            <a:xfrm>
              <a:off x="7955077" y="6671459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6F1638FC-4BE2-4C4E-A795-7500E1918125}"/>
                </a:ext>
              </a:extLst>
            </p:cNvPr>
            <p:cNvSpPr/>
            <p:nvPr/>
          </p:nvSpPr>
          <p:spPr>
            <a:xfrm>
              <a:off x="8477591" y="6671459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B053713C-B6AC-9441-9851-70CD590BA8D7}"/>
                </a:ext>
              </a:extLst>
            </p:cNvPr>
            <p:cNvSpPr/>
            <p:nvPr/>
          </p:nvSpPr>
          <p:spPr>
            <a:xfrm>
              <a:off x="9000105" y="6671459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ED5A037F-05C8-E14D-8567-2D4FFB509308}"/>
                </a:ext>
              </a:extLst>
            </p:cNvPr>
            <p:cNvSpPr/>
            <p:nvPr/>
          </p:nvSpPr>
          <p:spPr>
            <a:xfrm>
              <a:off x="9522619" y="667145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7AC3E64D-21B6-B747-B372-B5DA5D194D08}"/>
                </a:ext>
              </a:extLst>
            </p:cNvPr>
            <p:cNvSpPr/>
            <p:nvPr/>
          </p:nvSpPr>
          <p:spPr>
            <a:xfrm>
              <a:off x="10045133" y="401138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6D351C9B-F107-BF46-B989-491C86EED834}"/>
                </a:ext>
              </a:extLst>
            </p:cNvPr>
            <p:cNvSpPr/>
            <p:nvPr/>
          </p:nvSpPr>
          <p:spPr>
            <a:xfrm>
              <a:off x="10567647" y="401138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4949741D-EC57-BC42-AAF7-5C53443DC78E}"/>
                </a:ext>
              </a:extLst>
            </p:cNvPr>
            <p:cNvSpPr/>
            <p:nvPr/>
          </p:nvSpPr>
          <p:spPr>
            <a:xfrm>
              <a:off x="11090161" y="401138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EF6E0B18-D4A1-2342-AC6B-FC38FB5D28A8}"/>
                </a:ext>
              </a:extLst>
            </p:cNvPr>
            <p:cNvSpPr/>
            <p:nvPr/>
          </p:nvSpPr>
          <p:spPr>
            <a:xfrm>
              <a:off x="11612675" y="401138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D9B687F4-FCC8-CA40-B54C-E823EC335810}"/>
                </a:ext>
              </a:extLst>
            </p:cNvPr>
            <p:cNvSpPr/>
            <p:nvPr/>
          </p:nvSpPr>
          <p:spPr>
            <a:xfrm>
              <a:off x="10045133" y="439139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A6E33069-FA1E-0E4C-B94A-7B8DA353F940}"/>
                </a:ext>
              </a:extLst>
            </p:cNvPr>
            <p:cNvSpPr/>
            <p:nvPr/>
          </p:nvSpPr>
          <p:spPr>
            <a:xfrm>
              <a:off x="10567647" y="439139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6F4ECA46-EDA0-6748-A3CD-BC9F99CD20BC}"/>
                </a:ext>
              </a:extLst>
            </p:cNvPr>
            <p:cNvSpPr/>
            <p:nvPr/>
          </p:nvSpPr>
          <p:spPr>
            <a:xfrm>
              <a:off x="11090161" y="439139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DED536BC-4F46-374C-BF05-65FCCCF726AE}"/>
                </a:ext>
              </a:extLst>
            </p:cNvPr>
            <p:cNvSpPr/>
            <p:nvPr/>
          </p:nvSpPr>
          <p:spPr>
            <a:xfrm>
              <a:off x="11612675" y="4391396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2B3E45D9-F41F-AF4B-8C53-07A120279C1E}"/>
                </a:ext>
              </a:extLst>
            </p:cNvPr>
            <p:cNvSpPr/>
            <p:nvPr/>
          </p:nvSpPr>
          <p:spPr>
            <a:xfrm>
              <a:off x="10045133" y="477140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70230BD3-AF8F-2849-8707-F0A7723B096C}"/>
                </a:ext>
              </a:extLst>
            </p:cNvPr>
            <p:cNvSpPr/>
            <p:nvPr/>
          </p:nvSpPr>
          <p:spPr>
            <a:xfrm>
              <a:off x="10567647" y="477140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3F0A8736-0FFD-E544-8DEE-07DC64CC4A21}"/>
                </a:ext>
              </a:extLst>
            </p:cNvPr>
            <p:cNvSpPr/>
            <p:nvPr/>
          </p:nvSpPr>
          <p:spPr>
            <a:xfrm>
              <a:off x="11090161" y="477140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5C662B37-3CD0-3D4C-9256-AFEC22D25A32}"/>
                </a:ext>
              </a:extLst>
            </p:cNvPr>
            <p:cNvSpPr/>
            <p:nvPr/>
          </p:nvSpPr>
          <p:spPr>
            <a:xfrm>
              <a:off x="11612675" y="477140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5AF88D1C-9013-A446-86E3-4002480BFC25}"/>
                </a:ext>
              </a:extLst>
            </p:cNvPr>
            <p:cNvSpPr/>
            <p:nvPr/>
          </p:nvSpPr>
          <p:spPr>
            <a:xfrm>
              <a:off x="10045133" y="515141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6D407446-7C7E-2A40-8F28-423D12760DF6}"/>
                </a:ext>
              </a:extLst>
            </p:cNvPr>
            <p:cNvSpPr/>
            <p:nvPr/>
          </p:nvSpPr>
          <p:spPr>
            <a:xfrm>
              <a:off x="10567647" y="515141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275BA727-804E-EE47-9003-26807F34A382}"/>
                </a:ext>
              </a:extLst>
            </p:cNvPr>
            <p:cNvSpPr/>
            <p:nvPr/>
          </p:nvSpPr>
          <p:spPr>
            <a:xfrm>
              <a:off x="11090161" y="515141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D57679D9-9AFE-7E45-AEF0-44B63235FABD}"/>
                </a:ext>
              </a:extLst>
            </p:cNvPr>
            <p:cNvSpPr/>
            <p:nvPr/>
          </p:nvSpPr>
          <p:spPr>
            <a:xfrm>
              <a:off x="11612675" y="515141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6630E4A1-586C-CA4C-BA8A-21EEFE1A0258}"/>
                </a:ext>
              </a:extLst>
            </p:cNvPr>
            <p:cNvSpPr/>
            <p:nvPr/>
          </p:nvSpPr>
          <p:spPr>
            <a:xfrm>
              <a:off x="10045133" y="553142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75476FA2-7924-B84F-BD1F-51F749F62805}"/>
                </a:ext>
              </a:extLst>
            </p:cNvPr>
            <p:cNvSpPr/>
            <p:nvPr/>
          </p:nvSpPr>
          <p:spPr>
            <a:xfrm>
              <a:off x="10567647" y="553142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251A9346-B21F-AD44-9CEB-DC2E722E8BEA}"/>
                </a:ext>
              </a:extLst>
            </p:cNvPr>
            <p:cNvSpPr/>
            <p:nvPr/>
          </p:nvSpPr>
          <p:spPr>
            <a:xfrm>
              <a:off x="11090161" y="553142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460BF9CF-D947-6048-A024-49C05592DDCE}"/>
                </a:ext>
              </a:extLst>
            </p:cNvPr>
            <p:cNvSpPr/>
            <p:nvPr/>
          </p:nvSpPr>
          <p:spPr>
            <a:xfrm>
              <a:off x="11612675" y="553142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961861A7-7D8B-9D4E-9A45-66ED314E8A0E}"/>
                </a:ext>
              </a:extLst>
            </p:cNvPr>
            <p:cNvSpPr/>
            <p:nvPr/>
          </p:nvSpPr>
          <p:spPr>
            <a:xfrm>
              <a:off x="10045133" y="591143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8F526CD9-B8E4-E843-B037-05FC00BB083E}"/>
                </a:ext>
              </a:extLst>
            </p:cNvPr>
            <p:cNvSpPr/>
            <p:nvPr/>
          </p:nvSpPr>
          <p:spPr>
            <a:xfrm>
              <a:off x="10567647" y="591143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4FBA9B31-B5E5-2C48-AB22-F47DE75D6478}"/>
                </a:ext>
              </a:extLst>
            </p:cNvPr>
            <p:cNvSpPr/>
            <p:nvPr/>
          </p:nvSpPr>
          <p:spPr>
            <a:xfrm>
              <a:off x="11090161" y="591143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408F597B-A712-3946-8849-C620702358F2}"/>
                </a:ext>
              </a:extLst>
            </p:cNvPr>
            <p:cNvSpPr/>
            <p:nvPr/>
          </p:nvSpPr>
          <p:spPr>
            <a:xfrm>
              <a:off x="11612675" y="5911437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D2E20414-3575-7242-BC98-BF815D992C29}"/>
                </a:ext>
              </a:extLst>
            </p:cNvPr>
            <p:cNvSpPr/>
            <p:nvPr/>
          </p:nvSpPr>
          <p:spPr>
            <a:xfrm>
              <a:off x="10045133" y="6291449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387C7C06-B9DD-494D-8F68-008AF07937CA}"/>
                </a:ext>
              </a:extLst>
            </p:cNvPr>
            <p:cNvSpPr/>
            <p:nvPr/>
          </p:nvSpPr>
          <p:spPr>
            <a:xfrm>
              <a:off x="10567647" y="6291449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547BA7FE-5721-5646-9EC1-BFC2D5EE0A43}"/>
                </a:ext>
              </a:extLst>
            </p:cNvPr>
            <p:cNvSpPr/>
            <p:nvPr/>
          </p:nvSpPr>
          <p:spPr>
            <a:xfrm>
              <a:off x="11090161" y="6291449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C52A9651-E67C-9941-A7D9-2059EAFB0278}"/>
                </a:ext>
              </a:extLst>
            </p:cNvPr>
            <p:cNvSpPr/>
            <p:nvPr/>
          </p:nvSpPr>
          <p:spPr>
            <a:xfrm>
              <a:off x="11612675" y="629144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C583F477-D31A-844E-9C30-FB2F3C3339B2}"/>
                </a:ext>
              </a:extLst>
            </p:cNvPr>
            <p:cNvSpPr/>
            <p:nvPr/>
          </p:nvSpPr>
          <p:spPr>
            <a:xfrm>
              <a:off x="10045133" y="6671459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C3D8E0E3-4A67-9D43-B2BA-4936D5168E1C}"/>
                </a:ext>
              </a:extLst>
            </p:cNvPr>
            <p:cNvSpPr/>
            <p:nvPr/>
          </p:nvSpPr>
          <p:spPr>
            <a:xfrm>
              <a:off x="10567647" y="6671459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003F1B21-F395-6B41-874F-E6708941679C}"/>
                </a:ext>
              </a:extLst>
            </p:cNvPr>
            <p:cNvSpPr/>
            <p:nvPr/>
          </p:nvSpPr>
          <p:spPr>
            <a:xfrm>
              <a:off x="11090161" y="6671459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1664A6D5-B62C-FC45-A86B-B30FAC80512A}"/>
                </a:ext>
              </a:extLst>
            </p:cNvPr>
            <p:cNvSpPr/>
            <p:nvPr/>
          </p:nvSpPr>
          <p:spPr>
            <a:xfrm>
              <a:off x="11612675" y="6671458"/>
              <a:ext cx="522514" cy="380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2AF451E6-BE4A-914B-98AC-E0531FA8AC4D}"/>
              </a:ext>
            </a:extLst>
          </p:cNvPr>
          <p:cNvGrpSpPr/>
          <p:nvPr/>
        </p:nvGrpSpPr>
        <p:grpSpPr>
          <a:xfrm>
            <a:off x="4768774" y="2597772"/>
            <a:ext cx="1166647" cy="1031668"/>
            <a:chOff x="1730248" y="2055916"/>
            <a:chExt cx="1166647" cy="1732313"/>
          </a:xfrm>
        </p:grpSpPr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AF550CF0-476E-0E47-9E54-0DEFC79B33B1}"/>
                </a:ext>
              </a:extLst>
            </p:cNvPr>
            <p:cNvSpPr/>
            <p:nvPr/>
          </p:nvSpPr>
          <p:spPr>
            <a:xfrm>
              <a:off x="1730248" y="2349812"/>
              <a:ext cx="1166647" cy="14384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5AD0FA60-AAB0-E040-8186-63BDE80CB102}"/>
                </a:ext>
              </a:extLst>
            </p:cNvPr>
            <p:cNvSpPr/>
            <p:nvPr/>
          </p:nvSpPr>
          <p:spPr>
            <a:xfrm>
              <a:off x="1730248" y="2545410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vm_start</a:t>
              </a:r>
            </a:p>
          </p:txBody>
        </p:sp>
        <p:sp>
          <p:nvSpPr>
            <p:cNvPr id="175" name="同侧圆角矩形 174">
              <a:extLst>
                <a:ext uri="{FF2B5EF4-FFF2-40B4-BE49-F238E27FC236}">
                  <a16:creationId xmlns:a16="http://schemas.microsoft.com/office/drawing/2014/main" id="{D920AA41-8ABE-734F-B9D3-C0B31C94D050}"/>
                </a:ext>
              </a:extLst>
            </p:cNvPr>
            <p:cNvSpPr/>
            <p:nvPr/>
          </p:nvSpPr>
          <p:spPr>
            <a:xfrm>
              <a:off x="1730248" y="2055916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vma_struct</a:t>
              </a: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33908B4D-620F-834A-8530-37E61DCEBC0F}"/>
                </a:ext>
              </a:extLst>
            </p:cNvPr>
            <p:cNvSpPr/>
            <p:nvPr/>
          </p:nvSpPr>
          <p:spPr>
            <a:xfrm>
              <a:off x="1730248" y="2981262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vm_end</a:t>
              </a: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578BB511-08E7-4F4B-9FAC-1DBE59403A90}"/>
                </a:ext>
              </a:extLst>
            </p:cNvPr>
            <p:cNvSpPr/>
            <p:nvPr/>
          </p:nvSpPr>
          <p:spPr>
            <a:xfrm>
              <a:off x="1730248" y="3384745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flags</a:t>
              </a:r>
            </a:p>
          </p:txBody>
        </p:sp>
      </p:grp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7408CB4D-DD1C-DC4B-BEC6-6E82150D6A57}"/>
              </a:ext>
            </a:extLst>
          </p:cNvPr>
          <p:cNvGrpSpPr/>
          <p:nvPr/>
        </p:nvGrpSpPr>
        <p:grpSpPr>
          <a:xfrm>
            <a:off x="4768090" y="3804468"/>
            <a:ext cx="1166647" cy="1031668"/>
            <a:chOff x="1730248" y="2055916"/>
            <a:chExt cx="1166647" cy="1732313"/>
          </a:xfrm>
        </p:grpSpPr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271EF76D-3491-A24C-9CFF-5107AAE32BA8}"/>
                </a:ext>
              </a:extLst>
            </p:cNvPr>
            <p:cNvSpPr/>
            <p:nvPr/>
          </p:nvSpPr>
          <p:spPr>
            <a:xfrm>
              <a:off x="1730248" y="2349812"/>
              <a:ext cx="1166647" cy="14384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48222FD5-D083-7049-ADF3-777F62F77C7F}"/>
                </a:ext>
              </a:extLst>
            </p:cNvPr>
            <p:cNvSpPr/>
            <p:nvPr/>
          </p:nvSpPr>
          <p:spPr>
            <a:xfrm>
              <a:off x="1730248" y="2545410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vm_start</a:t>
              </a:r>
            </a:p>
          </p:txBody>
        </p:sp>
        <p:sp>
          <p:nvSpPr>
            <p:cNvPr id="181" name="同侧圆角矩形 180">
              <a:extLst>
                <a:ext uri="{FF2B5EF4-FFF2-40B4-BE49-F238E27FC236}">
                  <a16:creationId xmlns:a16="http://schemas.microsoft.com/office/drawing/2014/main" id="{FB5BFF83-3BE3-B341-9C0F-8B5B0CE329EC}"/>
                </a:ext>
              </a:extLst>
            </p:cNvPr>
            <p:cNvSpPr/>
            <p:nvPr/>
          </p:nvSpPr>
          <p:spPr>
            <a:xfrm>
              <a:off x="1730248" y="2055916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vma_struct</a:t>
              </a: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1F9064D9-9BC1-9448-8D68-6E832F8FB48A}"/>
                </a:ext>
              </a:extLst>
            </p:cNvPr>
            <p:cNvSpPr/>
            <p:nvPr/>
          </p:nvSpPr>
          <p:spPr>
            <a:xfrm>
              <a:off x="1730248" y="2981262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vm_end</a:t>
              </a: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7BA4375F-D65B-D84C-B709-0179C63459B8}"/>
                </a:ext>
              </a:extLst>
            </p:cNvPr>
            <p:cNvSpPr/>
            <p:nvPr/>
          </p:nvSpPr>
          <p:spPr>
            <a:xfrm>
              <a:off x="1730248" y="3384745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flags</a:t>
              </a:r>
            </a:p>
          </p:txBody>
        </p:sp>
      </p:grp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300E4183-569C-AA4D-9296-B2921F0F6F54}"/>
              </a:ext>
            </a:extLst>
          </p:cNvPr>
          <p:cNvGrpSpPr/>
          <p:nvPr/>
        </p:nvGrpSpPr>
        <p:grpSpPr>
          <a:xfrm>
            <a:off x="4768090" y="5016837"/>
            <a:ext cx="1166647" cy="1031668"/>
            <a:chOff x="1730248" y="2055916"/>
            <a:chExt cx="1166647" cy="1732313"/>
          </a:xfrm>
        </p:grpSpPr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C0EFF14C-F782-8046-8F97-6971A179F964}"/>
                </a:ext>
              </a:extLst>
            </p:cNvPr>
            <p:cNvSpPr/>
            <p:nvPr/>
          </p:nvSpPr>
          <p:spPr>
            <a:xfrm>
              <a:off x="1730248" y="2349812"/>
              <a:ext cx="1166647" cy="14384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59A3582F-2879-1144-9A91-B51C7B187991}"/>
                </a:ext>
              </a:extLst>
            </p:cNvPr>
            <p:cNvSpPr/>
            <p:nvPr/>
          </p:nvSpPr>
          <p:spPr>
            <a:xfrm>
              <a:off x="1730248" y="2545410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vm_start</a:t>
              </a:r>
            </a:p>
          </p:txBody>
        </p:sp>
        <p:sp>
          <p:nvSpPr>
            <p:cNvPr id="187" name="同侧圆角矩形 186">
              <a:extLst>
                <a:ext uri="{FF2B5EF4-FFF2-40B4-BE49-F238E27FC236}">
                  <a16:creationId xmlns:a16="http://schemas.microsoft.com/office/drawing/2014/main" id="{2251D3D4-C384-5943-8367-EF4AF1F925FF}"/>
                </a:ext>
              </a:extLst>
            </p:cNvPr>
            <p:cNvSpPr/>
            <p:nvPr/>
          </p:nvSpPr>
          <p:spPr>
            <a:xfrm>
              <a:off x="1730248" y="2055916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vma_struct</a:t>
              </a: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956A7CF0-D81E-8C4D-841B-C6AFDC28177A}"/>
                </a:ext>
              </a:extLst>
            </p:cNvPr>
            <p:cNvSpPr/>
            <p:nvPr/>
          </p:nvSpPr>
          <p:spPr>
            <a:xfrm>
              <a:off x="1730248" y="2981262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vm_end</a:t>
              </a: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7ABFD2AC-EB17-3B41-BB50-EA5A39878B66}"/>
                </a:ext>
              </a:extLst>
            </p:cNvPr>
            <p:cNvSpPr/>
            <p:nvPr/>
          </p:nvSpPr>
          <p:spPr>
            <a:xfrm>
              <a:off x="1730248" y="3384745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flags</a:t>
              </a:r>
            </a:p>
          </p:txBody>
        </p:sp>
      </p:grp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457F59E7-D300-7E45-A380-38D28330860C}"/>
              </a:ext>
            </a:extLst>
          </p:cNvPr>
          <p:cNvGrpSpPr/>
          <p:nvPr/>
        </p:nvGrpSpPr>
        <p:grpSpPr>
          <a:xfrm>
            <a:off x="4768090" y="738119"/>
            <a:ext cx="1166647" cy="1297712"/>
            <a:chOff x="1730248" y="2055916"/>
            <a:chExt cx="1166647" cy="1433575"/>
          </a:xfrm>
        </p:grpSpPr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54188122-CAF0-954A-A926-6B43695E808B}"/>
                </a:ext>
              </a:extLst>
            </p:cNvPr>
            <p:cNvSpPr/>
            <p:nvPr/>
          </p:nvSpPr>
          <p:spPr>
            <a:xfrm>
              <a:off x="1730248" y="2349812"/>
              <a:ext cx="1166647" cy="11396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F82FE7AE-B6FB-DE42-B751-B76A55E356D2}"/>
                </a:ext>
              </a:extLst>
            </p:cNvPr>
            <p:cNvSpPr/>
            <p:nvPr/>
          </p:nvSpPr>
          <p:spPr>
            <a:xfrm>
              <a:off x="1730248" y="2425157"/>
              <a:ext cx="1166647" cy="2340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mmap_list</a:t>
              </a:r>
            </a:p>
          </p:txBody>
        </p:sp>
        <p:sp>
          <p:nvSpPr>
            <p:cNvPr id="193" name="同侧圆角矩形 192">
              <a:extLst>
                <a:ext uri="{FF2B5EF4-FFF2-40B4-BE49-F238E27FC236}">
                  <a16:creationId xmlns:a16="http://schemas.microsoft.com/office/drawing/2014/main" id="{A1B8C5D9-FBA2-7B43-996A-0672322B2EE1}"/>
                </a:ext>
              </a:extLst>
            </p:cNvPr>
            <p:cNvSpPr/>
            <p:nvPr/>
          </p:nvSpPr>
          <p:spPr>
            <a:xfrm>
              <a:off x="1730248" y="2055916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mm_struct</a:t>
              </a: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A4F46F03-A890-7742-B44D-9EE85FF736BC}"/>
                </a:ext>
              </a:extLst>
            </p:cNvPr>
            <p:cNvSpPr/>
            <p:nvPr/>
          </p:nvSpPr>
          <p:spPr>
            <a:xfrm>
              <a:off x="1730248" y="2704679"/>
              <a:ext cx="1166647" cy="192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pgdir</a:t>
              </a:r>
            </a:p>
          </p:txBody>
        </p:sp>
      </p:grpSp>
      <p:sp>
        <p:nvSpPr>
          <p:cNvPr id="195" name="矩形 194">
            <a:extLst>
              <a:ext uri="{FF2B5EF4-FFF2-40B4-BE49-F238E27FC236}">
                <a16:creationId xmlns:a16="http://schemas.microsoft.com/office/drawing/2014/main" id="{323BBE79-2644-7A4D-83AE-D26C01CB070F}"/>
              </a:ext>
            </a:extLst>
          </p:cNvPr>
          <p:cNvSpPr/>
          <p:nvPr/>
        </p:nvSpPr>
        <p:spPr>
          <a:xfrm>
            <a:off x="4768090" y="1527746"/>
            <a:ext cx="1166647" cy="238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sm_priv</a:t>
            </a:r>
          </a:p>
        </p:txBody>
      </p:sp>
      <p:cxnSp>
        <p:nvCxnSpPr>
          <p:cNvPr id="196" name="曲线连接符 195">
            <a:extLst>
              <a:ext uri="{FF2B5EF4-FFF2-40B4-BE49-F238E27FC236}">
                <a16:creationId xmlns:a16="http://schemas.microsoft.com/office/drawing/2014/main" id="{392126AB-DBA3-B545-9C7C-6183EC9422E9}"/>
              </a:ext>
            </a:extLst>
          </p:cNvPr>
          <p:cNvCxnSpPr>
            <a:stCxn id="192" idx="1"/>
            <a:endCxn id="175" idx="2"/>
          </p:cNvCxnSpPr>
          <p:nvPr/>
        </p:nvCxnSpPr>
        <p:spPr>
          <a:xfrm rot="10800000" flipH="1" flipV="1">
            <a:off x="4768090" y="1178310"/>
            <a:ext cx="684" cy="1506976"/>
          </a:xfrm>
          <a:prstGeom prst="curvedConnector3">
            <a:avLst>
              <a:gd name="adj1" fmla="val -3342105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曲线连接符 196">
            <a:extLst>
              <a:ext uri="{FF2B5EF4-FFF2-40B4-BE49-F238E27FC236}">
                <a16:creationId xmlns:a16="http://schemas.microsoft.com/office/drawing/2014/main" id="{C32D4FDF-B438-7F4B-B974-2AEB36101DB3}"/>
              </a:ext>
            </a:extLst>
          </p:cNvPr>
          <p:cNvCxnSpPr>
            <a:cxnSpLocks/>
            <a:stCxn id="175" idx="2"/>
            <a:endCxn id="181" idx="2"/>
          </p:cNvCxnSpPr>
          <p:nvPr/>
        </p:nvCxnSpPr>
        <p:spPr>
          <a:xfrm rot="10800000" flipV="1">
            <a:off x="4768090" y="2685286"/>
            <a:ext cx="684" cy="1206696"/>
          </a:xfrm>
          <a:prstGeom prst="curvedConnector3">
            <a:avLst>
              <a:gd name="adj1" fmla="val 3352105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曲线连接符 197">
            <a:extLst>
              <a:ext uri="{FF2B5EF4-FFF2-40B4-BE49-F238E27FC236}">
                <a16:creationId xmlns:a16="http://schemas.microsoft.com/office/drawing/2014/main" id="{8F7153E9-B360-3640-AF36-4D9ACBEE05F8}"/>
              </a:ext>
            </a:extLst>
          </p:cNvPr>
          <p:cNvCxnSpPr>
            <a:cxnSpLocks/>
            <a:stCxn id="181" idx="2"/>
            <a:endCxn id="187" idx="2"/>
          </p:cNvCxnSpPr>
          <p:nvPr/>
        </p:nvCxnSpPr>
        <p:spPr>
          <a:xfrm rot="10800000" flipV="1">
            <a:off x="4768090" y="3891981"/>
            <a:ext cx="12700" cy="1212369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线箭头连接符 198">
            <a:extLst>
              <a:ext uri="{FF2B5EF4-FFF2-40B4-BE49-F238E27FC236}">
                <a16:creationId xmlns:a16="http://schemas.microsoft.com/office/drawing/2014/main" id="{142A2E7F-C2FF-8E4A-847C-B3561604600A}"/>
              </a:ext>
            </a:extLst>
          </p:cNvPr>
          <p:cNvCxnSpPr>
            <a:stCxn id="174" idx="3"/>
          </p:cNvCxnSpPr>
          <p:nvPr/>
        </p:nvCxnSpPr>
        <p:spPr>
          <a:xfrm flipV="1">
            <a:off x="5935421" y="2131598"/>
            <a:ext cx="1575254" cy="8578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线箭头连接符 199">
            <a:extLst>
              <a:ext uri="{FF2B5EF4-FFF2-40B4-BE49-F238E27FC236}">
                <a16:creationId xmlns:a16="http://schemas.microsoft.com/office/drawing/2014/main" id="{E9AFF025-882F-694D-8BBC-08D506509974}"/>
              </a:ext>
            </a:extLst>
          </p:cNvPr>
          <p:cNvCxnSpPr>
            <a:cxnSpLocks/>
            <a:stCxn id="176" idx="3"/>
          </p:cNvCxnSpPr>
          <p:nvPr/>
        </p:nvCxnSpPr>
        <p:spPr>
          <a:xfrm flipV="1">
            <a:off x="5935421" y="3246845"/>
            <a:ext cx="1575254" cy="216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线箭头连接符 200">
            <a:extLst>
              <a:ext uri="{FF2B5EF4-FFF2-40B4-BE49-F238E27FC236}">
                <a16:creationId xmlns:a16="http://schemas.microsoft.com/office/drawing/2014/main" id="{D8610538-C2F8-6E42-AFFA-08E03A535B50}"/>
              </a:ext>
            </a:extLst>
          </p:cNvPr>
          <p:cNvCxnSpPr>
            <a:cxnSpLocks/>
            <a:stCxn id="180" idx="3"/>
          </p:cNvCxnSpPr>
          <p:nvPr/>
        </p:nvCxnSpPr>
        <p:spPr>
          <a:xfrm flipV="1">
            <a:off x="5934737" y="3246845"/>
            <a:ext cx="1575938" cy="9492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线箭头连接符 201">
            <a:extLst>
              <a:ext uri="{FF2B5EF4-FFF2-40B4-BE49-F238E27FC236}">
                <a16:creationId xmlns:a16="http://schemas.microsoft.com/office/drawing/2014/main" id="{0190353A-6FF5-B241-87F2-F29CD7638311}"/>
              </a:ext>
            </a:extLst>
          </p:cNvPr>
          <p:cNvCxnSpPr>
            <a:cxnSpLocks/>
            <a:stCxn id="182" idx="3"/>
          </p:cNvCxnSpPr>
          <p:nvPr/>
        </p:nvCxnSpPr>
        <p:spPr>
          <a:xfrm>
            <a:off x="5934737" y="4455702"/>
            <a:ext cx="1575938" cy="2810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线箭头连接符 202">
            <a:extLst>
              <a:ext uri="{FF2B5EF4-FFF2-40B4-BE49-F238E27FC236}">
                <a16:creationId xmlns:a16="http://schemas.microsoft.com/office/drawing/2014/main" id="{18EB2FAB-7165-B44E-9F3D-05567FF2A9F9}"/>
              </a:ext>
            </a:extLst>
          </p:cNvPr>
          <p:cNvCxnSpPr>
            <a:cxnSpLocks/>
            <a:stCxn id="186" idx="3"/>
          </p:cNvCxnSpPr>
          <p:nvPr/>
        </p:nvCxnSpPr>
        <p:spPr>
          <a:xfrm flipV="1">
            <a:off x="5934737" y="4736734"/>
            <a:ext cx="1575938" cy="6717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线箭头连接符 203">
            <a:extLst>
              <a:ext uri="{FF2B5EF4-FFF2-40B4-BE49-F238E27FC236}">
                <a16:creationId xmlns:a16="http://schemas.microsoft.com/office/drawing/2014/main" id="{C09E6F4E-11A3-2241-95AC-1E4499F460BF}"/>
              </a:ext>
            </a:extLst>
          </p:cNvPr>
          <p:cNvCxnSpPr>
            <a:cxnSpLocks/>
            <a:stCxn id="188" idx="3"/>
          </p:cNvCxnSpPr>
          <p:nvPr/>
        </p:nvCxnSpPr>
        <p:spPr>
          <a:xfrm>
            <a:off x="5934737" y="5668071"/>
            <a:ext cx="1575938" cy="9271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30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11301</TotalTime>
  <Words>530</Words>
  <Application>Microsoft Macintosh PowerPoint</Application>
  <PresentationFormat>宽屏</PresentationFormat>
  <Paragraphs>233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Menlo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斌</dc:creator>
  <cp:lastModifiedBy>李 斌</cp:lastModifiedBy>
  <cp:revision>159</cp:revision>
  <dcterms:created xsi:type="dcterms:W3CDTF">2019-09-16T15:11:05Z</dcterms:created>
  <dcterms:modified xsi:type="dcterms:W3CDTF">2019-10-22T13:41:41Z</dcterms:modified>
</cp:coreProperties>
</file>