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643"/>
  </p:normalViewPr>
  <p:slideViewPr>
    <p:cSldViewPr snapToGrid="0" snapToObjects="1">
      <p:cViewPr varScale="1">
        <p:scale>
          <a:sx n="107" d="100"/>
          <a:sy n="107" d="100"/>
        </p:scale>
        <p:origin x="20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C7FD82-5515-564F-9FE4-D2B0569605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555EED1-81CD-F94F-8461-FA3C4BAD5A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185E3D-1415-634F-9338-A2D55BBF5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1AFD6-832F-764F-A8C5-443411455556}" type="datetimeFigureOut">
              <a:rPr kumimoji="1" lang="zh-CN" altLang="en-US" smtClean="0"/>
              <a:t>2019/10/18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53BE78-EF8D-7A42-AE8A-2D0236741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8EE7FB-01FA-DE4C-991E-4C479FC1B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60DB1-341E-C64B-BA86-9F7EFEBC2F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75735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1A71FB-9035-C143-BE17-7ADE5D264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DD92B3D-BE31-4C4F-B7AD-A475DBE6AA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F6AF84-A27D-FB40-9C78-AF9D037E4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1AFD6-832F-764F-A8C5-443411455556}" type="datetimeFigureOut">
              <a:rPr kumimoji="1" lang="zh-CN" altLang="en-US" smtClean="0"/>
              <a:t>2019/10/18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0440A4-3B7F-4A41-86AF-F8AE4965F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4FFC93-2C6C-1944-8C30-C896EAFCD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60DB1-341E-C64B-BA86-9F7EFEBC2F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62079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598D56A-62E0-4E44-A43E-13A33CD359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3534BC0-E9A4-A64D-A935-BC1DB1C831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8B4C93-01A9-0640-B4AE-4A54377F7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1AFD6-832F-764F-A8C5-443411455556}" type="datetimeFigureOut">
              <a:rPr kumimoji="1" lang="zh-CN" altLang="en-US" smtClean="0"/>
              <a:t>2019/10/18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650121-03B9-C741-BFAA-05B2D8848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B64E65-F844-8344-B4F5-AB790A337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60DB1-341E-C64B-BA86-9F7EFEBC2F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65591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C248B9-FBF7-4642-A8F0-7ED4C3453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39D484-2E8F-CD4A-9B10-23E977F66D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479FE6-54B7-D84F-BF06-83F94FEC0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1AFD6-832F-764F-A8C5-443411455556}" type="datetimeFigureOut">
              <a:rPr kumimoji="1" lang="zh-CN" altLang="en-US" smtClean="0"/>
              <a:t>2019/10/18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5C213A-3251-6245-BADD-39168707D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F1F48A-AE52-3D44-A01F-0F2D66903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60DB1-341E-C64B-BA86-9F7EFEBC2F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29995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4EFCB6-B475-6743-BDD0-5E04A0361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CAAA403-3A06-5C4D-AE10-B2BF7B5B10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1C9A87-71F5-384A-8E0A-63C14EAC2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1AFD6-832F-764F-A8C5-443411455556}" type="datetimeFigureOut">
              <a:rPr kumimoji="1" lang="zh-CN" altLang="en-US" smtClean="0"/>
              <a:t>2019/10/18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C213A4-CC11-DE4D-B4C9-4C662E416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7C9FCD-D005-4549-88C8-231B9A50D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60DB1-341E-C64B-BA86-9F7EFEBC2F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16295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92758C-3D44-D84F-A8C5-5509DDCBB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445BFF-8022-0B4E-B01E-2B380B1ABC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A8EE41E-4DC3-FB41-8195-08867E9E4B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18D6D87-D453-1B4C-90D4-E6B565E5D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1AFD6-832F-764F-A8C5-443411455556}" type="datetimeFigureOut">
              <a:rPr kumimoji="1" lang="zh-CN" altLang="en-US" smtClean="0"/>
              <a:t>2019/10/18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DBB5A36-6729-4349-9704-BE39E7960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17A86E6-7216-8B41-A379-AA2B2BF15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60DB1-341E-C64B-BA86-9F7EFEBC2F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61359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F8E2B5-17FC-9444-B87E-AF3961E97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1D8EC2B-4469-BD4E-B656-11995CD1D9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6A7806A-7C98-E946-97DB-DB2464D093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A9F1042-2C67-F54C-A370-65FF4EC616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55D5B39-1D6D-824D-AA0F-B313CFC125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BDE94F5-A647-9B46-88C9-1D7A94C5B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1AFD6-832F-764F-A8C5-443411455556}" type="datetimeFigureOut">
              <a:rPr kumimoji="1" lang="zh-CN" altLang="en-US" smtClean="0"/>
              <a:t>2019/10/18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D427F44-31B7-E441-8323-451F683F0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A9339A1-5DA7-8B45-A64E-828566619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60DB1-341E-C64B-BA86-9F7EFEBC2F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71194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6EBFE8-B9BB-D643-9F25-53A334F91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AB7AC63-7578-394F-BD42-8F35BFBED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1AFD6-832F-764F-A8C5-443411455556}" type="datetimeFigureOut">
              <a:rPr kumimoji="1" lang="zh-CN" altLang="en-US" smtClean="0"/>
              <a:t>2019/10/18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EA542A2-9552-6E4A-8DA0-3C968BD95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76F73D5-9484-7E41-9F6E-2B43B2205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60DB1-341E-C64B-BA86-9F7EFEBC2F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88952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E46CB92-947E-754D-9398-9572FC4C8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1AFD6-832F-764F-A8C5-443411455556}" type="datetimeFigureOut">
              <a:rPr kumimoji="1" lang="zh-CN" altLang="en-US" smtClean="0"/>
              <a:t>2019/10/18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9D384AD-9EAB-4045-A439-B236B5D4A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3C70E5F-B506-014D-929D-769141000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60DB1-341E-C64B-BA86-9F7EFEBC2F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49921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04E340-37E3-3741-8B07-54FC6FCE1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BA30B9-0F45-3942-83B6-5F255FC260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BD3D6C1-CA2E-4943-9FA5-AE95E2540E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B609215-55AE-5845-AEFD-E7DD70EED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1AFD6-832F-764F-A8C5-443411455556}" type="datetimeFigureOut">
              <a:rPr kumimoji="1" lang="zh-CN" altLang="en-US" smtClean="0"/>
              <a:t>2019/10/18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F3ECFFB-43D2-0940-91DB-C877E5D7C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0068826-0A55-9C4B-8E4E-4285792D0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60DB1-341E-C64B-BA86-9F7EFEBC2F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19312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3E396D-FDFB-E84A-A8EE-510CC72F4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0F43D7A-FAD5-5A4E-99D6-70CA1F3C0B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46CB9D1-A7AB-6B40-9A27-6ECD7671D6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6821366-1C65-4C48-B09A-5A756D664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1AFD6-832F-764F-A8C5-443411455556}" type="datetimeFigureOut">
              <a:rPr kumimoji="1" lang="zh-CN" altLang="en-US" smtClean="0"/>
              <a:t>2019/10/18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CAF7841-EDB9-2544-BA65-957611DF1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B6626C8-6989-754C-84DE-364A62103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60DB1-341E-C64B-BA86-9F7EFEBC2F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72209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7DC5AE5-E5E9-654B-8AD5-93410A94D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A4B6E0B-CAB2-B545-AFBD-0A86D2873F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E7D62B-1231-0D48-BA94-750943F68E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71AFD6-832F-764F-A8C5-443411455556}" type="datetimeFigureOut">
              <a:rPr kumimoji="1" lang="zh-CN" altLang="en-US" smtClean="0"/>
              <a:t>2019/10/18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9CD3A2-8621-4248-8226-C472BB4733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85F43B-B688-CB4F-9B67-C511538D96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360DB1-341E-C64B-BA86-9F7EFEBC2F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45271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圆角矩形 17">
            <a:extLst>
              <a:ext uri="{FF2B5EF4-FFF2-40B4-BE49-F238E27FC236}">
                <a16:creationId xmlns:a16="http://schemas.microsoft.com/office/drawing/2014/main" id="{39CA99DA-E83C-C94C-9947-5B950E7CE0B8}"/>
              </a:ext>
            </a:extLst>
          </p:cNvPr>
          <p:cNvSpPr/>
          <p:nvPr/>
        </p:nvSpPr>
        <p:spPr>
          <a:xfrm>
            <a:off x="4845271" y="266974"/>
            <a:ext cx="1166648" cy="80386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D9436D38-85AF-4843-9566-24B1B619504B}"/>
              </a:ext>
            </a:extLst>
          </p:cNvPr>
          <p:cNvGrpSpPr/>
          <p:nvPr/>
        </p:nvGrpSpPr>
        <p:grpSpPr>
          <a:xfrm>
            <a:off x="1347950" y="3034550"/>
            <a:ext cx="2517226" cy="1488564"/>
            <a:chOff x="1347950" y="3034550"/>
            <a:chExt cx="2517226" cy="1488564"/>
          </a:xfrm>
        </p:grpSpPr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4F6BF93E-C1FF-734B-805C-F3F02E5C888B}"/>
                </a:ext>
              </a:extLst>
            </p:cNvPr>
            <p:cNvSpPr/>
            <p:nvPr/>
          </p:nvSpPr>
          <p:spPr>
            <a:xfrm>
              <a:off x="1347950" y="3034550"/>
              <a:ext cx="2517226" cy="3717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74AB2059-D036-A449-B09A-1788A8C9002D}"/>
                </a:ext>
              </a:extLst>
            </p:cNvPr>
            <p:cNvSpPr/>
            <p:nvPr/>
          </p:nvSpPr>
          <p:spPr>
            <a:xfrm>
              <a:off x="1347950" y="3406299"/>
              <a:ext cx="2517226" cy="3717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1C071C54-BC7E-2C4E-BEFF-57D0D7FA0768}"/>
                </a:ext>
              </a:extLst>
            </p:cNvPr>
            <p:cNvSpPr/>
            <p:nvPr/>
          </p:nvSpPr>
          <p:spPr>
            <a:xfrm>
              <a:off x="1347950" y="3779616"/>
              <a:ext cx="2517226" cy="3717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2C48C5D2-E4E6-5848-A037-8BA0153DFFBF}"/>
                </a:ext>
              </a:extLst>
            </p:cNvPr>
            <p:cNvSpPr/>
            <p:nvPr/>
          </p:nvSpPr>
          <p:spPr>
            <a:xfrm>
              <a:off x="1347950" y="4151365"/>
              <a:ext cx="2517226" cy="3717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>
                <a:solidFill>
                  <a:schemeClr val="tx1"/>
                </a:solidFill>
              </a:endParaRPr>
            </a:p>
          </p:txBody>
        </p:sp>
      </p:grpSp>
      <p:sp>
        <p:nvSpPr>
          <p:cNvPr id="34" name="矩形 33">
            <a:extLst>
              <a:ext uri="{FF2B5EF4-FFF2-40B4-BE49-F238E27FC236}">
                <a16:creationId xmlns:a16="http://schemas.microsoft.com/office/drawing/2014/main" id="{FA0E0A0D-9812-2D4A-A366-096B71B222E3}"/>
              </a:ext>
            </a:extLst>
          </p:cNvPr>
          <p:cNvSpPr/>
          <p:nvPr/>
        </p:nvSpPr>
        <p:spPr>
          <a:xfrm>
            <a:off x="3421583" y="343088"/>
            <a:ext cx="1166648" cy="3258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58BA186D-239E-3148-A5C9-3C1486AA2ECA}"/>
              </a:ext>
            </a:extLst>
          </p:cNvPr>
          <p:cNvGrpSpPr/>
          <p:nvPr/>
        </p:nvGrpSpPr>
        <p:grpSpPr>
          <a:xfrm>
            <a:off x="1124607" y="488373"/>
            <a:ext cx="1166647" cy="1037787"/>
            <a:chOff x="1124607" y="488373"/>
            <a:chExt cx="1166647" cy="1037787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F865E68D-126D-0E40-9C99-BA75F419085B}"/>
                </a:ext>
              </a:extLst>
            </p:cNvPr>
            <p:cNvSpPr/>
            <p:nvPr/>
          </p:nvSpPr>
          <p:spPr>
            <a:xfrm>
              <a:off x="1124607" y="782270"/>
              <a:ext cx="1166647" cy="74389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F4CA4AF6-0BBC-7F40-95E7-0F4D1C262D6E}"/>
                </a:ext>
              </a:extLst>
            </p:cNvPr>
            <p:cNvSpPr/>
            <p:nvPr/>
          </p:nvSpPr>
          <p:spPr>
            <a:xfrm>
              <a:off x="1124607" y="977867"/>
              <a:ext cx="1166647" cy="33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5" name="同侧圆角矩形 34">
              <a:extLst>
                <a:ext uri="{FF2B5EF4-FFF2-40B4-BE49-F238E27FC236}">
                  <a16:creationId xmlns:a16="http://schemas.microsoft.com/office/drawing/2014/main" id="{D29F55F3-4552-3B42-BAC0-A50A70F9CA20}"/>
                </a:ext>
              </a:extLst>
            </p:cNvPr>
            <p:cNvSpPr/>
            <p:nvPr/>
          </p:nvSpPr>
          <p:spPr>
            <a:xfrm>
              <a:off x="1124607" y="488373"/>
              <a:ext cx="1166647" cy="293897"/>
            </a:xfrm>
            <a:prstGeom prst="round2Same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>
                  <a:solidFill>
                    <a:schemeClr val="tx1"/>
                  </a:solidFill>
                </a:rPr>
                <a:t>1</a:t>
              </a:r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EDA723A0-E8F6-8F49-A270-BDCB7F2DC591}"/>
              </a:ext>
            </a:extLst>
          </p:cNvPr>
          <p:cNvGrpSpPr/>
          <p:nvPr/>
        </p:nvGrpSpPr>
        <p:grpSpPr>
          <a:xfrm>
            <a:off x="8129751" y="3544837"/>
            <a:ext cx="3224924" cy="2982817"/>
            <a:chOff x="5512676" y="1531377"/>
            <a:chExt cx="3224924" cy="2982817"/>
          </a:xfrm>
        </p:grpSpPr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C7BEB725-A7F6-3348-9E85-2737F43C885C}"/>
                </a:ext>
              </a:extLst>
            </p:cNvPr>
            <p:cNvSpPr/>
            <p:nvPr/>
          </p:nvSpPr>
          <p:spPr>
            <a:xfrm>
              <a:off x="5512676" y="1930400"/>
              <a:ext cx="3224924" cy="258379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1" name="同侧圆角矩形 40">
              <a:extLst>
                <a:ext uri="{FF2B5EF4-FFF2-40B4-BE49-F238E27FC236}">
                  <a16:creationId xmlns:a16="http://schemas.microsoft.com/office/drawing/2014/main" id="{BB1AFAF2-4A35-0C41-BE86-3824E0212AED}"/>
                </a:ext>
              </a:extLst>
            </p:cNvPr>
            <p:cNvSpPr/>
            <p:nvPr/>
          </p:nvSpPr>
          <p:spPr>
            <a:xfrm>
              <a:off x="5512676" y="1531377"/>
              <a:ext cx="3224924" cy="399023"/>
            </a:xfrm>
            <a:prstGeom prst="round2Same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>
                  <a:solidFill>
                    <a:schemeClr val="tx1"/>
                  </a:solidFill>
                </a:rPr>
                <a:t>1</a:t>
              </a:r>
              <a:endParaRPr kumimoji="1"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AC558614-E7AC-064F-8E3A-2067B108C443}"/>
                </a:ext>
              </a:extLst>
            </p:cNvPr>
            <p:cNvGrpSpPr/>
            <p:nvPr/>
          </p:nvGrpSpPr>
          <p:grpSpPr>
            <a:xfrm>
              <a:off x="6096000" y="2351253"/>
              <a:ext cx="2075793" cy="1616470"/>
              <a:chOff x="1124607" y="488373"/>
              <a:chExt cx="1166647" cy="1037787"/>
            </a:xfrm>
          </p:grpSpPr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EAD1F1BA-B422-814D-99E5-BCBD79B51333}"/>
                  </a:ext>
                </a:extLst>
              </p:cNvPr>
              <p:cNvSpPr/>
              <p:nvPr/>
            </p:nvSpPr>
            <p:spPr>
              <a:xfrm>
                <a:off x="1124607" y="782270"/>
                <a:ext cx="1166647" cy="74389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E301775D-13FC-8448-AACF-C75EFB1E8CDB}"/>
                  </a:ext>
                </a:extLst>
              </p:cNvPr>
              <p:cNvSpPr/>
              <p:nvPr/>
            </p:nvSpPr>
            <p:spPr>
              <a:xfrm>
                <a:off x="1124607" y="977867"/>
                <a:ext cx="1166647" cy="33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45" name="同侧圆角矩形 44">
                <a:extLst>
                  <a:ext uri="{FF2B5EF4-FFF2-40B4-BE49-F238E27FC236}">
                    <a16:creationId xmlns:a16="http://schemas.microsoft.com/office/drawing/2014/main" id="{A5BED67C-26E9-294B-BEE6-7322BA040393}"/>
                  </a:ext>
                </a:extLst>
              </p:cNvPr>
              <p:cNvSpPr/>
              <p:nvPr/>
            </p:nvSpPr>
            <p:spPr>
              <a:xfrm>
                <a:off x="1124607" y="488373"/>
                <a:ext cx="1166647" cy="293897"/>
              </a:xfrm>
              <a:prstGeom prst="round2Same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en-US" altLang="zh-CN">
                    <a:solidFill>
                      <a:schemeClr val="tx1"/>
                    </a:solidFill>
                  </a:rPr>
                  <a:t>1</a:t>
                </a:r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36DAD7E6-F1EC-C940-B750-6F027B43BEE4}"/>
              </a:ext>
            </a:extLst>
          </p:cNvPr>
          <p:cNvGrpSpPr/>
          <p:nvPr/>
        </p:nvGrpSpPr>
        <p:grpSpPr>
          <a:xfrm>
            <a:off x="1460500" y="4971972"/>
            <a:ext cx="5810030" cy="571500"/>
            <a:chOff x="1003300" y="5349038"/>
            <a:chExt cx="5810030" cy="571500"/>
          </a:xfrm>
        </p:grpSpPr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B26C0D24-9010-B440-A120-D89CDFC4DB3F}"/>
                </a:ext>
              </a:extLst>
            </p:cNvPr>
            <p:cNvSpPr/>
            <p:nvPr/>
          </p:nvSpPr>
          <p:spPr>
            <a:xfrm>
              <a:off x="1003300" y="5349038"/>
              <a:ext cx="571500" cy="571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D623C1A2-C364-0549-85F7-50E6D077F945}"/>
                </a:ext>
              </a:extLst>
            </p:cNvPr>
            <p:cNvSpPr/>
            <p:nvPr/>
          </p:nvSpPr>
          <p:spPr>
            <a:xfrm>
              <a:off x="1751661" y="5349038"/>
              <a:ext cx="571500" cy="571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1B523FCC-3B29-B54C-8CB9-E10CB7F67FC3}"/>
                </a:ext>
              </a:extLst>
            </p:cNvPr>
            <p:cNvSpPr/>
            <p:nvPr/>
          </p:nvSpPr>
          <p:spPr>
            <a:xfrm>
              <a:off x="2500022" y="5349038"/>
              <a:ext cx="571500" cy="571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D3C8AE3D-F91C-D14C-854C-3F0B065BACA9}"/>
                </a:ext>
              </a:extLst>
            </p:cNvPr>
            <p:cNvSpPr/>
            <p:nvPr/>
          </p:nvSpPr>
          <p:spPr>
            <a:xfrm>
              <a:off x="3248383" y="5349038"/>
              <a:ext cx="571500" cy="571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00057908-6398-FC40-BC66-56C79DCE5FE8}"/>
                </a:ext>
              </a:extLst>
            </p:cNvPr>
            <p:cNvSpPr/>
            <p:nvPr/>
          </p:nvSpPr>
          <p:spPr>
            <a:xfrm>
              <a:off x="3996744" y="5349038"/>
              <a:ext cx="571500" cy="571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D2FBEA37-4FD2-A84E-BE0C-83AA5DA4FC6D}"/>
                </a:ext>
              </a:extLst>
            </p:cNvPr>
            <p:cNvSpPr/>
            <p:nvPr/>
          </p:nvSpPr>
          <p:spPr>
            <a:xfrm>
              <a:off x="4745105" y="5349038"/>
              <a:ext cx="571500" cy="571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5E416F0C-B80D-8749-B12C-FFE9A71E842C}"/>
                </a:ext>
              </a:extLst>
            </p:cNvPr>
            <p:cNvSpPr/>
            <p:nvPr/>
          </p:nvSpPr>
          <p:spPr>
            <a:xfrm>
              <a:off x="5493466" y="5349038"/>
              <a:ext cx="571500" cy="571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45AAA79F-B157-1341-8932-BC6381783F6E}"/>
                </a:ext>
              </a:extLst>
            </p:cNvPr>
            <p:cNvSpPr/>
            <p:nvPr/>
          </p:nvSpPr>
          <p:spPr>
            <a:xfrm>
              <a:off x="6241830" y="5349038"/>
              <a:ext cx="571500" cy="571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72" name="组合 71">
            <a:extLst>
              <a:ext uri="{FF2B5EF4-FFF2-40B4-BE49-F238E27FC236}">
                <a16:creationId xmlns:a16="http://schemas.microsoft.com/office/drawing/2014/main" id="{969841CA-5990-9044-B827-83EA710BA34D}"/>
              </a:ext>
            </a:extLst>
          </p:cNvPr>
          <p:cNvGrpSpPr/>
          <p:nvPr/>
        </p:nvGrpSpPr>
        <p:grpSpPr>
          <a:xfrm>
            <a:off x="633649" y="5956154"/>
            <a:ext cx="2285048" cy="571500"/>
            <a:chOff x="633649" y="5956154"/>
            <a:chExt cx="2285048" cy="571500"/>
          </a:xfrm>
        </p:grpSpPr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90A9F064-AFF7-B842-9700-F89A2A44FED4}"/>
                </a:ext>
              </a:extLst>
            </p:cNvPr>
            <p:cNvSpPr/>
            <p:nvPr/>
          </p:nvSpPr>
          <p:spPr>
            <a:xfrm>
              <a:off x="633649" y="5956154"/>
              <a:ext cx="571500" cy="571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4CE8C7C2-C9B8-7E4E-A57A-5B02E3B3C558}"/>
                </a:ext>
              </a:extLst>
            </p:cNvPr>
            <p:cNvSpPr/>
            <p:nvPr/>
          </p:nvSpPr>
          <p:spPr>
            <a:xfrm>
              <a:off x="1205149" y="5956154"/>
              <a:ext cx="571500" cy="571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0" name="矩形 69">
              <a:extLst>
                <a:ext uri="{FF2B5EF4-FFF2-40B4-BE49-F238E27FC236}">
                  <a16:creationId xmlns:a16="http://schemas.microsoft.com/office/drawing/2014/main" id="{89CE2303-1034-754A-95FB-F22B3799BD5D}"/>
                </a:ext>
              </a:extLst>
            </p:cNvPr>
            <p:cNvSpPr/>
            <p:nvPr/>
          </p:nvSpPr>
          <p:spPr>
            <a:xfrm>
              <a:off x="1776173" y="5956154"/>
              <a:ext cx="571500" cy="571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F408F86A-9E02-784A-A2A0-D0A533DCD746}"/>
                </a:ext>
              </a:extLst>
            </p:cNvPr>
            <p:cNvSpPr/>
            <p:nvPr/>
          </p:nvSpPr>
          <p:spPr>
            <a:xfrm>
              <a:off x="2347197" y="5956154"/>
              <a:ext cx="571500" cy="571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071E5D28-466B-B641-A87D-C8A1220EF3B4}"/>
              </a:ext>
            </a:extLst>
          </p:cNvPr>
          <p:cNvGrpSpPr/>
          <p:nvPr/>
        </p:nvGrpSpPr>
        <p:grpSpPr>
          <a:xfrm>
            <a:off x="3823294" y="1470812"/>
            <a:ext cx="3045875" cy="899291"/>
            <a:chOff x="894411" y="5202844"/>
            <a:chExt cx="3045875" cy="899291"/>
          </a:xfrm>
        </p:grpSpPr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1B23A14A-94C1-5644-BE02-31A5B531CF81}"/>
                </a:ext>
              </a:extLst>
            </p:cNvPr>
            <p:cNvSpPr/>
            <p:nvPr/>
          </p:nvSpPr>
          <p:spPr>
            <a:xfrm>
              <a:off x="894411" y="5507260"/>
              <a:ext cx="571500" cy="571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A992DD66-6752-2946-B52F-D681BA6347A9}"/>
                </a:ext>
              </a:extLst>
            </p:cNvPr>
            <p:cNvSpPr/>
            <p:nvPr/>
          </p:nvSpPr>
          <p:spPr>
            <a:xfrm>
              <a:off x="1751661" y="5349038"/>
              <a:ext cx="571500" cy="571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D5111C8C-1041-804F-B47A-43FC960B7751}"/>
                </a:ext>
              </a:extLst>
            </p:cNvPr>
            <p:cNvSpPr/>
            <p:nvPr/>
          </p:nvSpPr>
          <p:spPr>
            <a:xfrm>
              <a:off x="2511536" y="5530635"/>
              <a:ext cx="571500" cy="571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8E1D4F50-BB84-0C42-A373-0923BE679283}"/>
                </a:ext>
              </a:extLst>
            </p:cNvPr>
            <p:cNvSpPr/>
            <p:nvPr/>
          </p:nvSpPr>
          <p:spPr>
            <a:xfrm>
              <a:off x="3368786" y="5202844"/>
              <a:ext cx="571500" cy="571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8" name="曲线连接符 7">
            <a:extLst>
              <a:ext uri="{FF2B5EF4-FFF2-40B4-BE49-F238E27FC236}">
                <a16:creationId xmlns:a16="http://schemas.microsoft.com/office/drawing/2014/main" id="{FABA2021-1D3D-014D-82D0-DDCF857B522F}"/>
              </a:ext>
            </a:extLst>
          </p:cNvPr>
          <p:cNvCxnSpPr>
            <a:stCxn id="36" idx="3"/>
            <a:endCxn id="38" idx="1"/>
          </p:cNvCxnSpPr>
          <p:nvPr/>
        </p:nvCxnSpPr>
        <p:spPr>
          <a:xfrm flipV="1">
            <a:off x="4394794" y="1902756"/>
            <a:ext cx="285750" cy="158222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曲线连接符 9">
            <a:extLst>
              <a:ext uri="{FF2B5EF4-FFF2-40B4-BE49-F238E27FC236}">
                <a16:creationId xmlns:a16="http://schemas.microsoft.com/office/drawing/2014/main" id="{E1E07863-FC54-E747-AF55-FA2A37DC2CB5}"/>
              </a:ext>
            </a:extLst>
          </p:cNvPr>
          <p:cNvCxnSpPr>
            <a:stCxn id="38" idx="3"/>
            <a:endCxn id="40" idx="1"/>
          </p:cNvCxnSpPr>
          <p:nvPr/>
        </p:nvCxnSpPr>
        <p:spPr>
          <a:xfrm>
            <a:off x="5252044" y="1902756"/>
            <a:ext cx="188375" cy="181597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曲线连接符 11">
            <a:extLst>
              <a:ext uri="{FF2B5EF4-FFF2-40B4-BE49-F238E27FC236}">
                <a16:creationId xmlns:a16="http://schemas.microsoft.com/office/drawing/2014/main" id="{ADA6913A-1591-CC48-98ED-20B2074327B6}"/>
              </a:ext>
            </a:extLst>
          </p:cNvPr>
          <p:cNvCxnSpPr>
            <a:stCxn id="40" idx="3"/>
            <a:endCxn id="51" idx="1"/>
          </p:cNvCxnSpPr>
          <p:nvPr/>
        </p:nvCxnSpPr>
        <p:spPr>
          <a:xfrm flipV="1">
            <a:off x="6011919" y="1756562"/>
            <a:ext cx="285750" cy="327791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立方体 56">
            <a:extLst>
              <a:ext uri="{FF2B5EF4-FFF2-40B4-BE49-F238E27FC236}">
                <a16:creationId xmlns:a16="http://schemas.microsoft.com/office/drawing/2014/main" id="{B09114A6-0666-F449-9522-CBA4366D9EFE}"/>
              </a:ext>
            </a:extLst>
          </p:cNvPr>
          <p:cNvSpPr/>
          <p:nvPr/>
        </p:nvSpPr>
        <p:spPr>
          <a:xfrm>
            <a:off x="8184082" y="1123150"/>
            <a:ext cx="971550" cy="695323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58" name="立方体 57">
            <a:extLst>
              <a:ext uri="{FF2B5EF4-FFF2-40B4-BE49-F238E27FC236}">
                <a16:creationId xmlns:a16="http://schemas.microsoft.com/office/drawing/2014/main" id="{66FB47ED-FEBA-144A-927F-064087242A31}"/>
              </a:ext>
            </a:extLst>
          </p:cNvPr>
          <p:cNvSpPr/>
          <p:nvPr/>
        </p:nvSpPr>
        <p:spPr>
          <a:xfrm>
            <a:off x="8184082" y="599275"/>
            <a:ext cx="971550" cy="695323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grpSp>
        <p:nvGrpSpPr>
          <p:cNvPr id="63" name="组合 62">
            <a:extLst>
              <a:ext uri="{FF2B5EF4-FFF2-40B4-BE49-F238E27FC236}">
                <a16:creationId xmlns:a16="http://schemas.microsoft.com/office/drawing/2014/main" id="{5C7FE0EF-683F-F344-8353-51DCE4E9A65D}"/>
              </a:ext>
            </a:extLst>
          </p:cNvPr>
          <p:cNvGrpSpPr/>
          <p:nvPr/>
        </p:nvGrpSpPr>
        <p:grpSpPr>
          <a:xfrm>
            <a:off x="2465662" y="1051231"/>
            <a:ext cx="971550" cy="1738822"/>
            <a:chOff x="3667125" y="666750"/>
            <a:chExt cx="971550" cy="1738822"/>
          </a:xfrm>
        </p:grpSpPr>
        <p:sp>
          <p:nvSpPr>
            <p:cNvPr id="64" name="立方体 63">
              <a:extLst>
                <a:ext uri="{FF2B5EF4-FFF2-40B4-BE49-F238E27FC236}">
                  <a16:creationId xmlns:a16="http://schemas.microsoft.com/office/drawing/2014/main" id="{C7AE4644-A5C0-0D45-981A-BA9E929B8DCE}"/>
                </a:ext>
              </a:extLst>
            </p:cNvPr>
            <p:cNvSpPr/>
            <p:nvPr/>
          </p:nvSpPr>
          <p:spPr>
            <a:xfrm>
              <a:off x="3667125" y="1710249"/>
              <a:ext cx="971550" cy="695323"/>
            </a:xfrm>
            <a:prstGeom prst="cub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5" name="立方体 64">
              <a:extLst>
                <a:ext uri="{FF2B5EF4-FFF2-40B4-BE49-F238E27FC236}">
                  <a16:creationId xmlns:a16="http://schemas.microsoft.com/office/drawing/2014/main" id="{C933A430-C7A9-7146-AA12-D0B63BBF6E55}"/>
                </a:ext>
              </a:extLst>
            </p:cNvPr>
            <p:cNvSpPr/>
            <p:nvPr/>
          </p:nvSpPr>
          <p:spPr>
            <a:xfrm>
              <a:off x="3667125" y="1190627"/>
              <a:ext cx="971550" cy="695323"/>
            </a:xfrm>
            <a:prstGeom prst="cub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8" name="立方体 67">
              <a:extLst>
                <a:ext uri="{FF2B5EF4-FFF2-40B4-BE49-F238E27FC236}">
                  <a16:creationId xmlns:a16="http://schemas.microsoft.com/office/drawing/2014/main" id="{482AC91F-38ED-044B-AC12-C6604B939C8B}"/>
                </a:ext>
              </a:extLst>
            </p:cNvPr>
            <p:cNvSpPr/>
            <p:nvPr/>
          </p:nvSpPr>
          <p:spPr>
            <a:xfrm>
              <a:off x="3667125" y="666750"/>
              <a:ext cx="971550" cy="695323"/>
            </a:xfrm>
            <a:prstGeom prst="cub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" name="椭圆 1">
            <a:extLst>
              <a:ext uri="{FF2B5EF4-FFF2-40B4-BE49-F238E27FC236}">
                <a16:creationId xmlns:a16="http://schemas.microsoft.com/office/drawing/2014/main" id="{068243EC-2964-1E42-BC87-8D2F2273C3A1}"/>
              </a:ext>
            </a:extLst>
          </p:cNvPr>
          <p:cNvSpPr/>
          <p:nvPr/>
        </p:nvSpPr>
        <p:spPr>
          <a:xfrm>
            <a:off x="5875283" y="3163614"/>
            <a:ext cx="823747" cy="82374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8957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94D2B519-CD13-1D44-BF1D-7EE458659FC2}"/>
              </a:ext>
            </a:extLst>
          </p:cNvPr>
          <p:cNvGrpSpPr/>
          <p:nvPr/>
        </p:nvGrpSpPr>
        <p:grpSpPr>
          <a:xfrm>
            <a:off x="1575869" y="2415147"/>
            <a:ext cx="1166647" cy="1031668"/>
            <a:chOff x="1730248" y="2055916"/>
            <a:chExt cx="1166647" cy="1732313"/>
          </a:xfrm>
        </p:grpSpPr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35600C0D-9AB1-9B45-90B1-BEB39E897951}"/>
                </a:ext>
              </a:extLst>
            </p:cNvPr>
            <p:cNvSpPr/>
            <p:nvPr/>
          </p:nvSpPr>
          <p:spPr>
            <a:xfrm>
              <a:off x="1730248" y="2349812"/>
              <a:ext cx="1166647" cy="143841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CAB08614-22A9-794D-B6BE-A8E4E971A489}"/>
                </a:ext>
              </a:extLst>
            </p:cNvPr>
            <p:cNvSpPr/>
            <p:nvPr/>
          </p:nvSpPr>
          <p:spPr>
            <a:xfrm>
              <a:off x="1730248" y="2545410"/>
              <a:ext cx="1166647" cy="33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vm_start</a:t>
              </a:r>
            </a:p>
          </p:txBody>
        </p:sp>
        <p:sp>
          <p:nvSpPr>
            <p:cNvPr id="62" name="同侧圆角矩形 61">
              <a:extLst>
                <a:ext uri="{FF2B5EF4-FFF2-40B4-BE49-F238E27FC236}">
                  <a16:creationId xmlns:a16="http://schemas.microsoft.com/office/drawing/2014/main" id="{3B64FC37-7921-4540-B903-72B97E5DA5E4}"/>
                </a:ext>
              </a:extLst>
            </p:cNvPr>
            <p:cNvSpPr/>
            <p:nvPr/>
          </p:nvSpPr>
          <p:spPr>
            <a:xfrm>
              <a:off x="1730248" y="2055916"/>
              <a:ext cx="1166647" cy="293897"/>
            </a:xfrm>
            <a:prstGeom prst="round2Same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vma_struct</a:t>
              </a:r>
            </a:p>
          </p:txBody>
        </p:sp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8502E86A-5616-6241-98B2-075708D55454}"/>
                </a:ext>
              </a:extLst>
            </p:cNvPr>
            <p:cNvSpPr/>
            <p:nvPr/>
          </p:nvSpPr>
          <p:spPr>
            <a:xfrm>
              <a:off x="1730248" y="2981262"/>
              <a:ext cx="1166647" cy="33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vm_end</a:t>
              </a:r>
            </a:p>
          </p:txBody>
        </p:sp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1FACF1E1-2AC5-C946-8B81-88B86E831072}"/>
                </a:ext>
              </a:extLst>
            </p:cNvPr>
            <p:cNvSpPr/>
            <p:nvPr/>
          </p:nvSpPr>
          <p:spPr>
            <a:xfrm>
              <a:off x="1730248" y="3384745"/>
              <a:ext cx="1166647" cy="33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flags</a:t>
              </a:r>
            </a:p>
          </p:txBody>
        </p:sp>
      </p:grp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99CBB77D-B17A-6E4A-ABFE-86E15124C040}"/>
              </a:ext>
            </a:extLst>
          </p:cNvPr>
          <p:cNvGrpSpPr/>
          <p:nvPr/>
        </p:nvGrpSpPr>
        <p:grpSpPr>
          <a:xfrm>
            <a:off x="1575185" y="3621843"/>
            <a:ext cx="1166647" cy="1031668"/>
            <a:chOff x="1730248" y="2055916"/>
            <a:chExt cx="1166647" cy="1732313"/>
          </a:xfrm>
        </p:grpSpPr>
        <p:sp>
          <p:nvSpPr>
            <p:cNvPr id="75" name="矩形 74">
              <a:extLst>
                <a:ext uri="{FF2B5EF4-FFF2-40B4-BE49-F238E27FC236}">
                  <a16:creationId xmlns:a16="http://schemas.microsoft.com/office/drawing/2014/main" id="{D016761F-C3E4-FC49-81D0-64AFE3652CCC}"/>
                </a:ext>
              </a:extLst>
            </p:cNvPr>
            <p:cNvSpPr/>
            <p:nvPr/>
          </p:nvSpPr>
          <p:spPr>
            <a:xfrm>
              <a:off x="1730248" y="2349812"/>
              <a:ext cx="1166647" cy="143841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76" name="矩形 75">
              <a:extLst>
                <a:ext uri="{FF2B5EF4-FFF2-40B4-BE49-F238E27FC236}">
                  <a16:creationId xmlns:a16="http://schemas.microsoft.com/office/drawing/2014/main" id="{B2A8C269-C3D0-AC4D-8041-8C255077E583}"/>
                </a:ext>
              </a:extLst>
            </p:cNvPr>
            <p:cNvSpPr/>
            <p:nvPr/>
          </p:nvSpPr>
          <p:spPr>
            <a:xfrm>
              <a:off x="1730248" y="2545410"/>
              <a:ext cx="1166647" cy="33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vm_start</a:t>
              </a:r>
            </a:p>
          </p:txBody>
        </p:sp>
        <p:sp>
          <p:nvSpPr>
            <p:cNvPr id="77" name="同侧圆角矩形 76">
              <a:extLst>
                <a:ext uri="{FF2B5EF4-FFF2-40B4-BE49-F238E27FC236}">
                  <a16:creationId xmlns:a16="http://schemas.microsoft.com/office/drawing/2014/main" id="{32A70EBC-D97C-634A-8BA9-61D16FCC74C7}"/>
                </a:ext>
              </a:extLst>
            </p:cNvPr>
            <p:cNvSpPr/>
            <p:nvPr/>
          </p:nvSpPr>
          <p:spPr>
            <a:xfrm>
              <a:off x="1730248" y="2055916"/>
              <a:ext cx="1166647" cy="293897"/>
            </a:xfrm>
            <a:prstGeom prst="round2Same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vma_struct</a:t>
              </a:r>
            </a:p>
          </p:txBody>
        </p:sp>
        <p:sp>
          <p:nvSpPr>
            <p:cNvPr id="78" name="矩形 77">
              <a:extLst>
                <a:ext uri="{FF2B5EF4-FFF2-40B4-BE49-F238E27FC236}">
                  <a16:creationId xmlns:a16="http://schemas.microsoft.com/office/drawing/2014/main" id="{FD2EE37A-D29C-AD4C-9B83-E7F882273CA8}"/>
                </a:ext>
              </a:extLst>
            </p:cNvPr>
            <p:cNvSpPr/>
            <p:nvPr/>
          </p:nvSpPr>
          <p:spPr>
            <a:xfrm>
              <a:off x="1730248" y="2981262"/>
              <a:ext cx="1166647" cy="33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vm_end</a:t>
              </a:r>
            </a:p>
          </p:txBody>
        </p:sp>
        <p:sp>
          <p:nvSpPr>
            <p:cNvPr id="79" name="矩形 78">
              <a:extLst>
                <a:ext uri="{FF2B5EF4-FFF2-40B4-BE49-F238E27FC236}">
                  <a16:creationId xmlns:a16="http://schemas.microsoft.com/office/drawing/2014/main" id="{2486EE80-7068-244B-85F7-630C6CB330FF}"/>
                </a:ext>
              </a:extLst>
            </p:cNvPr>
            <p:cNvSpPr/>
            <p:nvPr/>
          </p:nvSpPr>
          <p:spPr>
            <a:xfrm>
              <a:off x="1730248" y="3384745"/>
              <a:ext cx="1166647" cy="33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flags</a:t>
              </a:r>
            </a:p>
          </p:txBody>
        </p:sp>
      </p:grpSp>
      <p:grpSp>
        <p:nvGrpSpPr>
          <p:cNvPr id="80" name="组合 79">
            <a:extLst>
              <a:ext uri="{FF2B5EF4-FFF2-40B4-BE49-F238E27FC236}">
                <a16:creationId xmlns:a16="http://schemas.microsoft.com/office/drawing/2014/main" id="{63161282-59B8-5449-9315-4AD8A740DA8D}"/>
              </a:ext>
            </a:extLst>
          </p:cNvPr>
          <p:cNvGrpSpPr/>
          <p:nvPr/>
        </p:nvGrpSpPr>
        <p:grpSpPr>
          <a:xfrm>
            <a:off x="1575185" y="4834212"/>
            <a:ext cx="1166647" cy="1031668"/>
            <a:chOff x="1730248" y="2055916"/>
            <a:chExt cx="1166647" cy="1732313"/>
          </a:xfrm>
        </p:grpSpPr>
        <p:sp>
          <p:nvSpPr>
            <p:cNvPr id="81" name="矩形 80">
              <a:extLst>
                <a:ext uri="{FF2B5EF4-FFF2-40B4-BE49-F238E27FC236}">
                  <a16:creationId xmlns:a16="http://schemas.microsoft.com/office/drawing/2014/main" id="{93F7CE51-7300-E04B-874B-46CDD419EAC1}"/>
                </a:ext>
              </a:extLst>
            </p:cNvPr>
            <p:cNvSpPr/>
            <p:nvPr/>
          </p:nvSpPr>
          <p:spPr>
            <a:xfrm>
              <a:off x="1730248" y="2349812"/>
              <a:ext cx="1166647" cy="143841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82" name="矩形 81">
              <a:extLst>
                <a:ext uri="{FF2B5EF4-FFF2-40B4-BE49-F238E27FC236}">
                  <a16:creationId xmlns:a16="http://schemas.microsoft.com/office/drawing/2014/main" id="{D3537DB9-618F-6F43-BD8E-62F2E96A44BA}"/>
                </a:ext>
              </a:extLst>
            </p:cNvPr>
            <p:cNvSpPr/>
            <p:nvPr/>
          </p:nvSpPr>
          <p:spPr>
            <a:xfrm>
              <a:off x="1730248" y="2545410"/>
              <a:ext cx="1166647" cy="33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vm_start</a:t>
              </a:r>
            </a:p>
          </p:txBody>
        </p:sp>
        <p:sp>
          <p:nvSpPr>
            <p:cNvPr id="83" name="同侧圆角矩形 82">
              <a:extLst>
                <a:ext uri="{FF2B5EF4-FFF2-40B4-BE49-F238E27FC236}">
                  <a16:creationId xmlns:a16="http://schemas.microsoft.com/office/drawing/2014/main" id="{678A6EFC-BCC9-0140-A4C8-5A8B220364DF}"/>
                </a:ext>
              </a:extLst>
            </p:cNvPr>
            <p:cNvSpPr/>
            <p:nvPr/>
          </p:nvSpPr>
          <p:spPr>
            <a:xfrm>
              <a:off x="1730248" y="2055916"/>
              <a:ext cx="1166647" cy="293897"/>
            </a:xfrm>
            <a:prstGeom prst="round2Same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vma_struct</a:t>
              </a:r>
            </a:p>
          </p:txBody>
        </p:sp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68E637B1-542B-9845-940C-43F1CA27A677}"/>
                </a:ext>
              </a:extLst>
            </p:cNvPr>
            <p:cNvSpPr/>
            <p:nvPr/>
          </p:nvSpPr>
          <p:spPr>
            <a:xfrm>
              <a:off x="1730248" y="2981262"/>
              <a:ext cx="1166647" cy="33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vm_end</a:t>
              </a:r>
            </a:p>
          </p:txBody>
        </p:sp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25D99F71-4287-3A49-BBB9-DB5AD4343589}"/>
                </a:ext>
              </a:extLst>
            </p:cNvPr>
            <p:cNvSpPr/>
            <p:nvPr/>
          </p:nvSpPr>
          <p:spPr>
            <a:xfrm>
              <a:off x="1730248" y="3384745"/>
              <a:ext cx="1166647" cy="33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flags</a:t>
              </a:r>
            </a:p>
          </p:txBody>
        </p:sp>
      </p:grpSp>
      <p:sp>
        <p:nvSpPr>
          <p:cNvPr id="86" name="矩形 85">
            <a:extLst>
              <a:ext uri="{FF2B5EF4-FFF2-40B4-BE49-F238E27FC236}">
                <a16:creationId xmlns:a16="http://schemas.microsoft.com/office/drawing/2014/main" id="{F2514B57-36CF-1842-89D2-20D4290FDFBC}"/>
              </a:ext>
            </a:extLst>
          </p:cNvPr>
          <p:cNvSpPr/>
          <p:nvPr/>
        </p:nvSpPr>
        <p:spPr>
          <a:xfrm>
            <a:off x="4317770" y="1391349"/>
            <a:ext cx="950915" cy="3717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D7E0EF47-DC71-284E-91E9-E5BD7EB8E0A4}"/>
              </a:ext>
            </a:extLst>
          </p:cNvPr>
          <p:cNvSpPr/>
          <p:nvPr/>
        </p:nvSpPr>
        <p:spPr>
          <a:xfrm>
            <a:off x="4317770" y="647851"/>
            <a:ext cx="950915" cy="3717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FFCC3743-F7AC-7745-9A2D-8FF90F9087B2}"/>
              </a:ext>
            </a:extLst>
          </p:cNvPr>
          <p:cNvSpPr/>
          <p:nvPr/>
        </p:nvSpPr>
        <p:spPr>
          <a:xfrm>
            <a:off x="4317770" y="1019600"/>
            <a:ext cx="950915" cy="3717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950B8AE1-A5F3-9A4A-A04E-EA371CAA8270}"/>
              </a:ext>
            </a:extLst>
          </p:cNvPr>
          <p:cNvSpPr/>
          <p:nvPr/>
        </p:nvSpPr>
        <p:spPr>
          <a:xfrm>
            <a:off x="4317770" y="2506596"/>
            <a:ext cx="950915" cy="3717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64FA5063-78A0-7849-9856-57001C0FB5DE}"/>
              </a:ext>
            </a:extLst>
          </p:cNvPr>
          <p:cNvSpPr/>
          <p:nvPr/>
        </p:nvSpPr>
        <p:spPr>
          <a:xfrm>
            <a:off x="4317770" y="1763098"/>
            <a:ext cx="950915" cy="3717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961690D4-D041-7447-A8FD-90FA841D0402}"/>
              </a:ext>
            </a:extLst>
          </p:cNvPr>
          <p:cNvSpPr/>
          <p:nvPr/>
        </p:nvSpPr>
        <p:spPr>
          <a:xfrm>
            <a:off x="4317770" y="2134847"/>
            <a:ext cx="950915" cy="3717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A9224569-69AD-104A-A87B-734A8DB24F6F}"/>
              </a:ext>
            </a:extLst>
          </p:cNvPr>
          <p:cNvSpPr/>
          <p:nvPr/>
        </p:nvSpPr>
        <p:spPr>
          <a:xfrm>
            <a:off x="4317770" y="3621843"/>
            <a:ext cx="950915" cy="3717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007CA70A-C858-024C-9557-D5C791C3003B}"/>
              </a:ext>
            </a:extLst>
          </p:cNvPr>
          <p:cNvSpPr/>
          <p:nvPr/>
        </p:nvSpPr>
        <p:spPr>
          <a:xfrm>
            <a:off x="4317770" y="2878345"/>
            <a:ext cx="950915" cy="3717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C5F7063C-E337-4D4B-8169-93CE636C60C8}"/>
              </a:ext>
            </a:extLst>
          </p:cNvPr>
          <p:cNvSpPr/>
          <p:nvPr/>
        </p:nvSpPr>
        <p:spPr>
          <a:xfrm>
            <a:off x="4317770" y="3250094"/>
            <a:ext cx="950915" cy="3717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>
              <a:solidFill>
                <a:schemeClr val="tx1"/>
              </a:solidFill>
            </a:endParaRPr>
          </a:p>
        </p:txBody>
      </p:sp>
      <p:grpSp>
        <p:nvGrpSpPr>
          <p:cNvPr id="104" name="组合 103">
            <a:extLst>
              <a:ext uri="{FF2B5EF4-FFF2-40B4-BE49-F238E27FC236}">
                <a16:creationId xmlns:a16="http://schemas.microsoft.com/office/drawing/2014/main" id="{612F5721-325B-0747-BA68-9AEBEBEBE8DA}"/>
              </a:ext>
            </a:extLst>
          </p:cNvPr>
          <p:cNvGrpSpPr/>
          <p:nvPr/>
        </p:nvGrpSpPr>
        <p:grpSpPr>
          <a:xfrm>
            <a:off x="1575185" y="555494"/>
            <a:ext cx="1166647" cy="1297712"/>
            <a:chOff x="1730248" y="2055916"/>
            <a:chExt cx="1166647" cy="1433575"/>
          </a:xfrm>
        </p:grpSpPr>
        <p:sp>
          <p:nvSpPr>
            <p:cNvPr id="105" name="矩形 104">
              <a:extLst>
                <a:ext uri="{FF2B5EF4-FFF2-40B4-BE49-F238E27FC236}">
                  <a16:creationId xmlns:a16="http://schemas.microsoft.com/office/drawing/2014/main" id="{4A431DFE-90FB-954B-9BBB-417331033495}"/>
                </a:ext>
              </a:extLst>
            </p:cNvPr>
            <p:cNvSpPr/>
            <p:nvPr/>
          </p:nvSpPr>
          <p:spPr>
            <a:xfrm>
              <a:off x="1730248" y="2349812"/>
              <a:ext cx="1166647" cy="113967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06" name="矩形 105">
              <a:extLst>
                <a:ext uri="{FF2B5EF4-FFF2-40B4-BE49-F238E27FC236}">
                  <a16:creationId xmlns:a16="http://schemas.microsoft.com/office/drawing/2014/main" id="{DD2DA124-E6AD-2246-B90F-212ADF5C26C5}"/>
                </a:ext>
              </a:extLst>
            </p:cNvPr>
            <p:cNvSpPr/>
            <p:nvPr/>
          </p:nvSpPr>
          <p:spPr>
            <a:xfrm>
              <a:off x="1730248" y="2425157"/>
              <a:ext cx="1166647" cy="23407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mmap_list</a:t>
              </a:r>
            </a:p>
          </p:txBody>
        </p:sp>
        <p:sp>
          <p:nvSpPr>
            <p:cNvPr id="107" name="同侧圆角矩形 106">
              <a:extLst>
                <a:ext uri="{FF2B5EF4-FFF2-40B4-BE49-F238E27FC236}">
                  <a16:creationId xmlns:a16="http://schemas.microsoft.com/office/drawing/2014/main" id="{0D619D1B-9F0C-B14A-9AEA-8F1B0C8A800F}"/>
                </a:ext>
              </a:extLst>
            </p:cNvPr>
            <p:cNvSpPr/>
            <p:nvPr/>
          </p:nvSpPr>
          <p:spPr>
            <a:xfrm>
              <a:off x="1730248" y="2055916"/>
              <a:ext cx="1166647" cy="293897"/>
            </a:xfrm>
            <a:prstGeom prst="round2Same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mm_struct</a:t>
              </a:r>
            </a:p>
          </p:txBody>
        </p:sp>
        <p:sp>
          <p:nvSpPr>
            <p:cNvPr id="108" name="矩形 107">
              <a:extLst>
                <a:ext uri="{FF2B5EF4-FFF2-40B4-BE49-F238E27FC236}">
                  <a16:creationId xmlns:a16="http://schemas.microsoft.com/office/drawing/2014/main" id="{F27C1870-6D0A-FB49-895B-28FC1056F758}"/>
                </a:ext>
              </a:extLst>
            </p:cNvPr>
            <p:cNvSpPr/>
            <p:nvPr/>
          </p:nvSpPr>
          <p:spPr>
            <a:xfrm>
              <a:off x="1730248" y="2704679"/>
              <a:ext cx="1166647" cy="1920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pgdir</a:t>
              </a:r>
            </a:p>
          </p:txBody>
        </p:sp>
      </p:grpSp>
      <p:sp>
        <p:nvSpPr>
          <p:cNvPr id="110" name="矩形 109">
            <a:extLst>
              <a:ext uri="{FF2B5EF4-FFF2-40B4-BE49-F238E27FC236}">
                <a16:creationId xmlns:a16="http://schemas.microsoft.com/office/drawing/2014/main" id="{8F2EE868-1A90-4F42-8AB2-B7BEE8387D76}"/>
              </a:ext>
            </a:extLst>
          </p:cNvPr>
          <p:cNvSpPr/>
          <p:nvPr/>
        </p:nvSpPr>
        <p:spPr>
          <a:xfrm>
            <a:off x="1575185" y="1345121"/>
            <a:ext cx="1166647" cy="2382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sm_priv</a:t>
            </a:r>
          </a:p>
        </p:txBody>
      </p:sp>
      <p:cxnSp>
        <p:nvCxnSpPr>
          <p:cNvPr id="11" name="曲线连接符 10">
            <a:extLst>
              <a:ext uri="{FF2B5EF4-FFF2-40B4-BE49-F238E27FC236}">
                <a16:creationId xmlns:a16="http://schemas.microsoft.com/office/drawing/2014/main" id="{D13C2DE9-F555-D242-8A28-BC4633F0C22D}"/>
              </a:ext>
            </a:extLst>
          </p:cNvPr>
          <p:cNvCxnSpPr>
            <a:stCxn id="106" idx="1"/>
            <a:endCxn id="62" idx="2"/>
          </p:cNvCxnSpPr>
          <p:nvPr/>
        </p:nvCxnSpPr>
        <p:spPr>
          <a:xfrm rot="10800000" flipH="1" flipV="1">
            <a:off x="1575185" y="995685"/>
            <a:ext cx="684" cy="1506976"/>
          </a:xfrm>
          <a:prstGeom prst="curvedConnector3">
            <a:avLst>
              <a:gd name="adj1" fmla="val -33421053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曲线连接符 111">
            <a:extLst>
              <a:ext uri="{FF2B5EF4-FFF2-40B4-BE49-F238E27FC236}">
                <a16:creationId xmlns:a16="http://schemas.microsoft.com/office/drawing/2014/main" id="{512FD8E9-F933-AC4E-818A-3775BA8BA9B4}"/>
              </a:ext>
            </a:extLst>
          </p:cNvPr>
          <p:cNvCxnSpPr>
            <a:cxnSpLocks/>
            <a:stCxn id="62" idx="2"/>
            <a:endCxn id="77" idx="2"/>
          </p:cNvCxnSpPr>
          <p:nvPr/>
        </p:nvCxnSpPr>
        <p:spPr>
          <a:xfrm rot="10800000" flipV="1">
            <a:off x="1575185" y="2502661"/>
            <a:ext cx="684" cy="1206696"/>
          </a:xfrm>
          <a:prstGeom prst="curvedConnector3">
            <a:avLst>
              <a:gd name="adj1" fmla="val 33521053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曲线连接符 112">
            <a:extLst>
              <a:ext uri="{FF2B5EF4-FFF2-40B4-BE49-F238E27FC236}">
                <a16:creationId xmlns:a16="http://schemas.microsoft.com/office/drawing/2014/main" id="{16A8A816-CC8C-3243-82D7-9A0F9A943480}"/>
              </a:ext>
            </a:extLst>
          </p:cNvPr>
          <p:cNvCxnSpPr>
            <a:cxnSpLocks/>
            <a:stCxn id="77" idx="2"/>
            <a:endCxn id="83" idx="2"/>
          </p:cNvCxnSpPr>
          <p:nvPr/>
        </p:nvCxnSpPr>
        <p:spPr>
          <a:xfrm rot="10800000" flipV="1">
            <a:off x="1575185" y="3709356"/>
            <a:ext cx="12700" cy="1212369"/>
          </a:xfrm>
          <a:prstGeom prst="curvedConnector3">
            <a:avLst>
              <a:gd name="adj1" fmla="val 180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矩形 113">
            <a:extLst>
              <a:ext uri="{FF2B5EF4-FFF2-40B4-BE49-F238E27FC236}">
                <a16:creationId xmlns:a16="http://schemas.microsoft.com/office/drawing/2014/main" id="{FC554A5F-63A7-844C-A55E-741FA50C9979}"/>
              </a:ext>
            </a:extLst>
          </p:cNvPr>
          <p:cNvSpPr/>
          <p:nvPr/>
        </p:nvSpPr>
        <p:spPr>
          <a:xfrm>
            <a:off x="4317770" y="3996485"/>
            <a:ext cx="950915" cy="3717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15" name="矩形 114">
            <a:extLst>
              <a:ext uri="{FF2B5EF4-FFF2-40B4-BE49-F238E27FC236}">
                <a16:creationId xmlns:a16="http://schemas.microsoft.com/office/drawing/2014/main" id="{685416B2-6836-3B47-A446-78D9B7C85F25}"/>
              </a:ext>
            </a:extLst>
          </p:cNvPr>
          <p:cNvSpPr/>
          <p:nvPr/>
        </p:nvSpPr>
        <p:spPr>
          <a:xfrm>
            <a:off x="4317770" y="5111732"/>
            <a:ext cx="950915" cy="3717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16" name="矩形 115">
            <a:extLst>
              <a:ext uri="{FF2B5EF4-FFF2-40B4-BE49-F238E27FC236}">
                <a16:creationId xmlns:a16="http://schemas.microsoft.com/office/drawing/2014/main" id="{90245C8C-3F6C-F846-96F3-C01A8A3B4114}"/>
              </a:ext>
            </a:extLst>
          </p:cNvPr>
          <p:cNvSpPr/>
          <p:nvPr/>
        </p:nvSpPr>
        <p:spPr>
          <a:xfrm>
            <a:off x="4317770" y="4368234"/>
            <a:ext cx="950915" cy="3717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17" name="矩形 116">
            <a:extLst>
              <a:ext uri="{FF2B5EF4-FFF2-40B4-BE49-F238E27FC236}">
                <a16:creationId xmlns:a16="http://schemas.microsoft.com/office/drawing/2014/main" id="{885302F7-349D-6740-AC51-BB1C86B7BABF}"/>
              </a:ext>
            </a:extLst>
          </p:cNvPr>
          <p:cNvSpPr/>
          <p:nvPr/>
        </p:nvSpPr>
        <p:spPr>
          <a:xfrm>
            <a:off x="4317770" y="4739983"/>
            <a:ext cx="950915" cy="3717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>
              <a:solidFill>
                <a:schemeClr val="tx1"/>
              </a:solidFill>
            </a:endParaRPr>
          </a:p>
        </p:txBody>
      </p: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24556A01-0EDD-8E4D-B67A-0AFF775E86A2}"/>
              </a:ext>
            </a:extLst>
          </p:cNvPr>
          <p:cNvCxnSpPr>
            <a:stCxn id="61" idx="3"/>
            <a:endCxn id="93" idx="1"/>
          </p:cNvCxnSpPr>
          <p:nvPr/>
        </p:nvCxnSpPr>
        <p:spPr>
          <a:xfrm flipV="1">
            <a:off x="2742516" y="1948973"/>
            <a:ext cx="1575254" cy="85783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线箭头连接符 117">
            <a:extLst>
              <a:ext uri="{FF2B5EF4-FFF2-40B4-BE49-F238E27FC236}">
                <a16:creationId xmlns:a16="http://schemas.microsoft.com/office/drawing/2014/main" id="{182B68EE-C5EF-FA4C-92D2-6E9D590547C2}"/>
              </a:ext>
            </a:extLst>
          </p:cNvPr>
          <p:cNvCxnSpPr>
            <a:cxnSpLocks/>
            <a:stCxn id="69" idx="3"/>
            <a:endCxn id="96" idx="1"/>
          </p:cNvCxnSpPr>
          <p:nvPr/>
        </p:nvCxnSpPr>
        <p:spPr>
          <a:xfrm flipV="1">
            <a:off x="2742516" y="3064220"/>
            <a:ext cx="1575254" cy="216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线箭头连接符 118">
            <a:extLst>
              <a:ext uri="{FF2B5EF4-FFF2-40B4-BE49-F238E27FC236}">
                <a16:creationId xmlns:a16="http://schemas.microsoft.com/office/drawing/2014/main" id="{FAD44171-E41C-AD47-BA7B-7AE748F42D93}"/>
              </a:ext>
            </a:extLst>
          </p:cNvPr>
          <p:cNvCxnSpPr>
            <a:cxnSpLocks/>
            <a:stCxn id="76" idx="3"/>
            <a:endCxn id="96" idx="1"/>
          </p:cNvCxnSpPr>
          <p:nvPr/>
        </p:nvCxnSpPr>
        <p:spPr>
          <a:xfrm flipV="1">
            <a:off x="2741832" y="3064220"/>
            <a:ext cx="1575938" cy="94928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线箭头连接符 119">
            <a:extLst>
              <a:ext uri="{FF2B5EF4-FFF2-40B4-BE49-F238E27FC236}">
                <a16:creationId xmlns:a16="http://schemas.microsoft.com/office/drawing/2014/main" id="{936E7E99-3B2E-114B-96E3-EBD050782640}"/>
              </a:ext>
            </a:extLst>
          </p:cNvPr>
          <p:cNvCxnSpPr>
            <a:cxnSpLocks/>
            <a:stCxn id="78" idx="3"/>
            <a:endCxn id="116" idx="1"/>
          </p:cNvCxnSpPr>
          <p:nvPr/>
        </p:nvCxnSpPr>
        <p:spPr>
          <a:xfrm>
            <a:off x="2741832" y="4273077"/>
            <a:ext cx="1575938" cy="281032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线箭头连接符 120">
            <a:extLst>
              <a:ext uri="{FF2B5EF4-FFF2-40B4-BE49-F238E27FC236}">
                <a16:creationId xmlns:a16="http://schemas.microsoft.com/office/drawing/2014/main" id="{66B7AA29-09A9-9044-9099-D908B9E7960E}"/>
              </a:ext>
            </a:extLst>
          </p:cNvPr>
          <p:cNvCxnSpPr>
            <a:cxnSpLocks/>
            <a:stCxn id="82" idx="3"/>
            <a:endCxn id="116" idx="1"/>
          </p:cNvCxnSpPr>
          <p:nvPr/>
        </p:nvCxnSpPr>
        <p:spPr>
          <a:xfrm flipV="1">
            <a:off x="2741832" y="4554109"/>
            <a:ext cx="1575938" cy="67176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矩形 121">
            <a:extLst>
              <a:ext uri="{FF2B5EF4-FFF2-40B4-BE49-F238E27FC236}">
                <a16:creationId xmlns:a16="http://schemas.microsoft.com/office/drawing/2014/main" id="{5E1492C1-3E7B-474D-8DF3-A491C6AE4746}"/>
              </a:ext>
            </a:extLst>
          </p:cNvPr>
          <p:cNvSpPr/>
          <p:nvPr/>
        </p:nvSpPr>
        <p:spPr>
          <a:xfrm>
            <a:off x="4317770" y="6226702"/>
            <a:ext cx="950915" cy="3717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23" name="矩形 122">
            <a:extLst>
              <a:ext uri="{FF2B5EF4-FFF2-40B4-BE49-F238E27FC236}">
                <a16:creationId xmlns:a16="http://schemas.microsoft.com/office/drawing/2014/main" id="{DD881CDE-B6FD-434A-A69B-98C4E5C8E4CA}"/>
              </a:ext>
            </a:extLst>
          </p:cNvPr>
          <p:cNvSpPr/>
          <p:nvPr/>
        </p:nvSpPr>
        <p:spPr>
          <a:xfrm>
            <a:off x="4317770" y="5483204"/>
            <a:ext cx="950915" cy="3717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24" name="矩形 123">
            <a:extLst>
              <a:ext uri="{FF2B5EF4-FFF2-40B4-BE49-F238E27FC236}">
                <a16:creationId xmlns:a16="http://schemas.microsoft.com/office/drawing/2014/main" id="{B0494824-8570-A54B-8668-FDF66EB30F29}"/>
              </a:ext>
            </a:extLst>
          </p:cNvPr>
          <p:cNvSpPr/>
          <p:nvPr/>
        </p:nvSpPr>
        <p:spPr>
          <a:xfrm>
            <a:off x="4317770" y="5854953"/>
            <a:ext cx="950915" cy="3717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>
              <a:solidFill>
                <a:schemeClr val="tx1"/>
              </a:solidFill>
            </a:endParaRPr>
          </a:p>
        </p:txBody>
      </p:sp>
      <p:cxnSp>
        <p:nvCxnSpPr>
          <p:cNvPr id="125" name="直线箭头连接符 124">
            <a:extLst>
              <a:ext uri="{FF2B5EF4-FFF2-40B4-BE49-F238E27FC236}">
                <a16:creationId xmlns:a16="http://schemas.microsoft.com/office/drawing/2014/main" id="{2309A6F5-BD9A-8D40-BB2E-81E4E88570A4}"/>
              </a:ext>
            </a:extLst>
          </p:cNvPr>
          <p:cNvCxnSpPr>
            <a:cxnSpLocks/>
            <a:stCxn id="84" idx="3"/>
            <a:endCxn id="122" idx="1"/>
          </p:cNvCxnSpPr>
          <p:nvPr/>
        </p:nvCxnSpPr>
        <p:spPr>
          <a:xfrm>
            <a:off x="2741832" y="5485446"/>
            <a:ext cx="1575938" cy="92713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337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A43D0E25-F57B-444E-9C64-280CCC528A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498" y="860062"/>
            <a:ext cx="1328077" cy="624228"/>
          </a:xfrm>
          <a:prstGeom prst="rect">
            <a:avLst/>
          </a:prstGeom>
        </p:spPr>
      </p:pic>
      <p:grpSp>
        <p:nvGrpSpPr>
          <p:cNvPr id="8" name="组合 7">
            <a:extLst>
              <a:ext uri="{FF2B5EF4-FFF2-40B4-BE49-F238E27FC236}">
                <a16:creationId xmlns:a16="http://schemas.microsoft.com/office/drawing/2014/main" id="{DD4AC54D-9EA9-124F-A91D-0D4D54F5EC78}"/>
              </a:ext>
            </a:extLst>
          </p:cNvPr>
          <p:cNvGrpSpPr/>
          <p:nvPr/>
        </p:nvGrpSpPr>
        <p:grpSpPr>
          <a:xfrm>
            <a:off x="2066502" y="889814"/>
            <a:ext cx="1385210" cy="941695"/>
            <a:chOff x="2066502" y="889814"/>
            <a:chExt cx="1385210" cy="941695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29EC8009-7ABC-5D47-A00A-033EE9F0F5E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03984" y="889814"/>
              <a:ext cx="1147728" cy="659333"/>
            </a:xfrm>
            <a:prstGeom prst="rect">
              <a:avLst/>
            </a:prstGeom>
          </p:spPr>
        </p:pic>
        <p:pic>
          <p:nvPicPr>
            <p:cNvPr id="71" name="图片 70">
              <a:extLst>
                <a:ext uri="{FF2B5EF4-FFF2-40B4-BE49-F238E27FC236}">
                  <a16:creationId xmlns:a16="http://schemas.microsoft.com/office/drawing/2014/main" id="{A65DDF99-9F0F-E941-A5A5-A119AB6C79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85243" y="1030995"/>
              <a:ext cx="1147728" cy="659333"/>
            </a:xfrm>
            <a:prstGeom prst="rect">
              <a:avLst/>
            </a:prstGeom>
          </p:spPr>
        </p:pic>
        <p:pic>
          <p:nvPicPr>
            <p:cNvPr id="72" name="图片 71">
              <a:extLst>
                <a:ext uri="{FF2B5EF4-FFF2-40B4-BE49-F238E27FC236}">
                  <a16:creationId xmlns:a16="http://schemas.microsoft.com/office/drawing/2014/main" id="{8A60C924-D1CF-C54B-83CD-291BC196EC1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66502" y="1172176"/>
              <a:ext cx="1147728" cy="659333"/>
            </a:xfrm>
            <a:prstGeom prst="rect">
              <a:avLst/>
            </a:prstGeom>
          </p:spPr>
        </p:pic>
      </p:grpSp>
      <p:cxnSp>
        <p:nvCxnSpPr>
          <p:cNvPr id="10" name="曲线连接符 9">
            <a:extLst>
              <a:ext uri="{FF2B5EF4-FFF2-40B4-BE49-F238E27FC236}">
                <a16:creationId xmlns:a16="http://schemas.microsoft.com/office/drawing/2014/main" id="{36354305-DAC9-4C45-AEAA-AE7A9A7C2947}"/>
              </a:ext>
            </a:extLst>
          </p:cNvPr>
          <p:cNvCxnSpPr>
            <a:stCxn id="6" idx="3"/>
            <a:endCxn id="72" idx="1"/>
          </p:cNvCxnSpPr>
          <p:nvPr/>
        </p:nvCxnSpPr>
        <p:spPr>
          <a:xfrm>
            <a:off x="1580575" y="1172176"/>
            <a:ext cx="485927" cy="32966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80897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 kumimoji="1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12627</TotalTime>
  <Words>45</Words>
  <Application>Microsoft Macintosh PowerPoint</Application>
  <PresentationFormat>宽屏</PresentationFormat>
  <Paragraphs>21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 斌</dc:creator>
  <cp:lastModifiedBy>李 斌</cp:lastModifiedBy>
  <cp:revision>101</cp:revision>
  <dcterms:created xsi:type="dcterms:W3CDTF">2019-09-16T15:11:05Z</dcterms:created>
  <dcterms:modified xsi:type="dcterms:W3CDTF">2019-10-18T10:49:15Z</dcterms:modified>
</cp:coreProperties>
</file>