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90" d="100"/>
          <a:sy n="90" d="100"/>
        </p:scale>
        <p:origin x="14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057443A-B042-3C43-BC15-B28A3AC435B8}"/>
              </a:ext>
            </a:extLst>
          </p:cNvPr>
          <p:cNvGrpSpPr/>
          <p:nvPr/>
        </p:nvGrpSpPr>
        <p:grpSpPr>
          <a:xfrm>
            <a:off x="734091" y="2567694"/>
            <a:ext cx="1166647" cy="1037787"/>
            <a:chOff x="1124607" y="856235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header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74A233A-4435-7648-9E34-0444B116C85F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43470A4A-A3AC-DD46-9FE3-52215C8C97B6}"/>
              </a:ext>
            </a:extLst>
          </p:cNvPr>
          <p:cNvCxnSpPr>
            <a:stCxn id="59" idx="3"/>
            <a:endCxn id="69" idx="2"/>
          </p:cNvCxnSpPr>
          <p:nvPr/>
        </p:nvCxnSpPr>
        <p:spPr>
          <a:xfrm>
            <a:off x="1900738" y="3399653"/>
            <a:ext cx="887605" cy="137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6F48E6DE-4E30-9848-935C-33D5485BC1EE}"/>
              </a:ext>
            </a:extLst>
          </p:cNvPr>
          <p:cNvCxnSpPr>
            <a:cxnSpLocks/>
            <a:stCxn id="73" idx="3"/>
            <a:endCxn id="189" idx="2"/>
          </p:cNvCxnSpPr>
          <p:nvPr/>
        </p:nvCxnSpPr>
        <p:spPr>
          <a:xfrm flipV="1">
            <a:off x="3954990" y="4987515"/>
            <a:ext cx="2016564" cy="470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>
            <a:extLst>
              <a:ext uri="{FF2B5EF4-FFF2-40B4-BE49-F238E27FC236}">
                <a16:creationId xmlns:a16="http://schemas.microsoft.com/office/drawing/2014/main" id="{3E34C61D-8F7B-964E-B469-7DF8B8D82402}"/>
              </a:ext>
            </a:extLst>
          </p:cNvPr>
          <p:cNvCxnSpPr>
            <a:cxnSpLocks/>
            <a:stCxn id="62" idx="1"/>
            <a:endCxn id="35" idx="2"/>
          </p:cNvCxnSpPr>
          <p:nvPr/>
        </p:nvCxnSpPr>
        <p:spPr>
          <a:xfrm rot="10800000">
            <a:off x="734091" y="2714643"/>
            <a:ext cx="2054252" cy="2369382"/>
          </a:xfrm>
          <a:prstGeom prst="curvedConnector3">
            <a:avLst>
              <a:gd name="adj1" fmla="val 111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>
            <a:extLst>
              <a:ext uri="{FF2B5EF4-FFF2-40B4-BE49-F238E27FC236}">
                <a16:creationId xmlns:a16="http://schemas.microsoft.com/office/drawing/2014/main" id="{122EB199-6265-7F49-B1A9-3BA5D9AEB0F1}"/>
              </a:ext>
            </a:extLst>
          </p:cNvPr>
          <p:cNvCxnSpPr>
            <a:cxnSpLocks/>
            <a:stCxn id="188" idx="1"/>
            <a:endCxn id="69" idx="0"/>
          </p:cNvCxnSpPr>
          <p:nvPr/>
        </p:nvCxnSpPr>
        <p:spPr>
          <a:xfrm rot="10800000">
            <a:off x="3954990" y="4773009"/>
            <a:ext cx="2016564" cy="5255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08C44D65-227E-1E42-95E9-78016BE381CF}"/>
              </a:ext>
            </a:extLst>
          </p:cNvPr>
          <p:cNvCxnSpPr>
            <a:cxnSpLocks/>
            <a:stCxn id="6" idx="3"/>
            <a:endCxn id="196" idx="0"/>
          </p:cNvCxnSpPr>
          <p:nvPr/>
        </p:nvCxnSpPr>
        <p:spPr>
          <a:xfrm>
            <a:off x="1900738" y="3025659"/>
            <a:ext cx="8073637" cy="1900670"/>
          </a:xfrm>
          <a:prstGeom prst="curvedConnector3">
            <a:avLst>
              <a:gd name="adj1" fmla="val 105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5F03A161-6F96-8442-BA99-A1C6D7C12B1C}"/>
              </a:ext>
            </a:extLst>
          </p:cNvPr>
          <p:cNvCxnSpPr>
            <a:cxnSpLocks/>
            <a:stCxn id="197" idx="3"/>
            <a:endCxn id="35" idx="3"/>
          </p:cNvCxnSpPr>
          <p:nvPr/>
        </p:nvCxnSpPr>
        <p:spPr>
          <a:xfrm flipH="1" flipV="1">
            <a:off x="1317415" y="2567694"/>
            <a:ext cx="8656960" cy="3043645"/>
          </a:xfrm>
          <a:prstGeom prst="curvedConnector4">
            <a:avLst>
              <a:gd name="adj1" fmla="val -2641"/>
              <a:gd name="adj2" fmla="val 107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14E14D7-2C60-AD4C-8C7E-DECD83534FB4}"/>
              </a:ext>
            </a:extLst>
          </p:cNvPr>
          <p:cNvGrpSpPr/>
          <p:nvPr/>
        </p:nvGrpSpPr>
        <p:grpSpPr>
          <a:xfrm>
            <a:off x="695382" y="654646"/>
            <a:ext cx="1166647" cy="1037787"/>
            <a:chOff x="1124607" y="856235"/>
            <a:chExt cx="1166647" cy="1037787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38B545B-1C2B-AA4E-B0FA-D70AC771D9E9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166096B-497B-B140-90E1-7DC68373C8D8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05" name="同侧圆角矩形 104">
              <a:extLst>
                <a:ext uri="{FF2B5EF4-FFF2-40B4-BE49-F238E27FC236}">
                  <a16:creationId xmlns:a16="http://schemas.microsoft.com/office/drawing/2014/main" id="{C81DDF99-864C-C040-9541-10211E261F63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header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128B88F-33E0-FC40-A525-32AF97C2667E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107" name="曲线连接符 106">
            <a:extLst>
              <a:ext uri="{FF2B5EF4-FFF2-40B4-BE49-F238E27FC236}">
                <a16:creationId xmlns:a16="http://schemas.microsoft.com/office/drawing/2014/main" id="{926609A8-66E2-B646-B97C-DCC28DD92A59}"/>
              </a:ext>
            </a:extLst>
          </p:cNvPr>
          <p:cNvCxnSpPr>
            <a:cxnSpLocks/>
            <a:stCxn id="104" idx="3"/>
            <a:endCxn id="105" idx="0"/>
          </p:cNvCxnSpPr>
          <p:nvPr/>
        </p:nvCxnSpPr>
        <p:spPr>
          <a:xfrm flipV="1">
            <a:off x="1862029" y="801595"/>
            <a:ext cx="12700" cy="3110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>
            <a:extLst>
              <a:ext uri="{FF2B5EF4-FFF2-40B4-BE49-F238E27FC236}">
                <a16:creationId xmlns:a16="http://schemas.microsoft.com/office/drawing/2014/main" id="{33B436FF-E6E4-4349-8F90-17A65A781867}"/>
              </a:ext>
            </a:extLst>
          </p:cNvPr>
          <p:cNvCxnSpPr>
            <a:cxnSpLocks/>
            <a:stCxn id="106" idx="1"/>
            <a:endCxn id="105" idx="2"/>
          </p:cNvCxnSpPr>
          <p:nvPr/>
        </p:nvCxnSpPr>
        <p:spPr>
          <a:xfrm rot="10800000">
            <a:off x="695382" y="801595"/>
            <a:ext cx="12700" cy="68501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07699453-F41E-3746-9B41-26DF70C4E482}"/>
              </a:ext>
            </a:extLst>
          </p:cNvPr>
          <p:cNvGrpSpPr/>
          <p:nvPr/>
        </p:nvGrpSpPr>
        <p:grpSpPr>
          <a:xfrm>
            <a:off x="2653251" y="4021052"/>
            <a:ext cx="1462042" cy="1722796"/>
            <a:chOff x="1765646" y="4524410"/>
            <a:chExt cx="1462042" cy="1722796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F50B171-41EC-8F4A-9A2D-BC0582CD079C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FEB924-5BB2-0B47-A801-342A767CE3CD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59A4829-3E74-8B4C-92F8-2722D7E4A15F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69" name="同侧圆角矩形 68">
              <a:extLst>
                <a:ext uri="{FF2B5EF4-FFF2-40B4-BE49-F238E27FC236}">
                  <a16:creationId xmlns:a16="http://schemas.microsoft.com/office/drawing/2014/main" id="{912A1CD5-5AAB-D348-8A6B-FE79C64C8ABC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list_entry_t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B71595B-A2BA-2C44-8482-34EDC8CE241C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134" name="同侧圆角矩形 133">
              <a:extLst>
                <a:ext uri="{FF2B5EF4-FFF2-40B4-BE49-F238E27FC236}">
                  <a16:creationId xmlns:a16="http://schemas.microsoft.com/office/drawing/2014/main" id="{70066989-2506-2C43-832A-5C8C122F08FE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proc_struct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8D96EC5-EF3F-E241-A97C-EF185B5A03F8}"/>
              </a:ext>
            </a:extLst>
          </p:cNvPr>
          <p:cNvGrpSpPr/>
          <p:nvPr/>
        </p:nvGrpSpPr>
        <p:grpSpPr>
          <a:xfrm>
            <a:off x="5836462" y="4235558"/>
            <a:ext cx="1462042" cy="1722796"/>
            <a:chOff x="1765646" y="4524410"/>
            <a:chExt cx="1462042" cy="1722796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CED5FF1-9F62-FB4F-975F-0F56A878788E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9981A6AE-7EF3-2A4E-AF6A-F29399644E60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A5975974-317E-D04A-896B-9CFFF8D60E7D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89" name="同侧圆角矩形 188">
              <a:extLst>
                <a:ext uri="{FF2B5EF4-FFF2-40B4-BE49-F238E27FC236}">
                  <a16:creationId xmlns:a16="http://schemas.microsoft.com/office/drawing/2014/main" id="{2E0B1DB0-718B-E74D-9932-3E306333D030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list_entry_t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26B4B7D-BEDE-814B-89CF-643FDD7B9D91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191" name="同侧圆角矩形 190">
              <a:extLst>
                <a:ext uri="{FF2B5EF4-FFF2-40B4-BE49-F238E27FC236}">
                  <a16:creationId xmlns:a16="http://schemas.microsoft.com/office/drawing/2014/main" id="{CE3D2F5A-92AA-134A-828E-094D10C32BF2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proc_struct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86F5FD31-9989-C740-9984-CD1FD24556AC}"/>
              </a:ext>
            </a:extLst>
          </p:cNvPr>
          <p:cNvGrpSpPr/>
          <p:nvPr/>
        </p:nvGrpSpPr>
        <p:grpSpPr>
          <a:xfrm>
            <a:off x="8672636" y="4174372"/>
            <a:ext cx="1462042" cy="1722796"/>
            <a:chOff x="1765646" y="4524410"/>
            <a:chExt cx="1462042" cy="1722796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777DB14A-4708-AC42-83D0-3D3D72A54760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E24A059-C940-9240-88B3-1FA7BD50C0C1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2B701BD-6016-DC4E-ACF6-1A60375C3988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96" name="同侧圆角矩形 195">
              <a:extLst>
                <a:ext uri="{FF2B5EF4-FFF2-40B4-BE49-F238E27FC236}">
                  <a16:creationId xmlns:a16="http://schemas.microsoft.com/office/drawing/2014/main" id="{B3A055C2-A7A2-D343-874D-DE38F19E5264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list_entry_t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A5F7200-5782-B442-AD84-866876039C3B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198" name="同侧圆角矩形 197">
              <a:extLst>
                <a:ext uri="{FF2B5EF4-FFF2-40B4-BE49-F238E27FC236}">
                  <a16:creationId xmlns:a16="http://schemas.microsoft.com/office/drawing/2014/main" id="{49F521E1-5A51-6F41-8970-4C6CF9ED4389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</a:rPr>
                <a:t>proc_struct</a:t>
              </a:r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201" name="曲线连接符 200">
            <a:extLst>
              <a:ext uri="{FF2B5EF4-FFF2-40B4-BE49-F238E27FC236}">
                <a16:creationId xmlns:a16="http://schemas.microsoft.com/office/drawing/2014/main" id="{F254C0FA-A3A9-0045-81B7-BD68602FBB4C}"/>
              </a:ext>
            </a:extLst>
          </p:cNvPr>
          <p:cNvCxnSpPr>
            <a:cxnSpLocks/>
            <a:stCxn id="195" idx="1"/>
            <a:endCxn id="189" idx="0"/>
          </p:cNvCxnSpPr>
          <p:nvPr/>
        </p:nvCxnSpPr>
        <p:spPr>
          <a:xfrm rot="10800000">
            <a:off x="7138202" y="4987515"/>
            <a:ext cx="1669527" cy="2498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31DF18DB-E83B-8E42-8CA9-514B0964E6CA}"/>
              </a:ext>
            </a:extLst>
          </p:cNvPr>
          <p:cNvCxnSpPr>
            <a:cxnSpLocks/>
            <a:stCxn id="190" idx="3"/>
            <a:endCxn id="196" idx="2"/>
          </p:cNvCxnSpPr>
          <p:nvPr/>
        </p:nvCxnSpPr>
        <p:spPr>
          <a:xfrm flipV="1">
            <a:off x="7138201" y="4926329"/>
            <a:ext cx="1669527" cy="7461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81E27F3F-AEE8-2A49-B9F2-670AF828BDB2}"/>
              </a:ext>
            </a:extLst>
          </p:cNvPr>
          <p:cNvGrpSpPr/>
          <p:nvPr/>
        </p:nvGrpSpPr>
        <p:grpSpPr>
          <a:xfrm>
            <a:off x="1708044" y="551795"/>
            <a:ext cx="914728" cy="1200151"/>
            <a:chOff x="1124607" y="856235"/>
            <a:chExt cx="1166647" cy="103778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8B2EEF-B043-B64C-ACA9-22E4C016F118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EA324EA-40DA-1F41-9D0B-F3035A11D51B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46" name="同侧圆角矩形 45">
              <a:extLst>
                <a:ext uri="{FF2B5EF4-FFF2-40B4-BE49-F238E27FC236}">
                  <a16:creationId xmlns:a16="http://schemas.microsoft.com/office/drawing/2014/main" id="{5B2273A6-0493-9143-BDDC-438A8F02C650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hash_list0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A035B7D-A003-8040-B322-E4C18635F297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705DB93-9D7F-7A4D-95F0-12386A14F833}"/>
              </a:ext>
            </a:extLst>
          </p:cNvPr>
          <p:cNvGrpSpPr/>
          <p:nvPr/>
        </p:nvGrpSpPr>
        <p:grpSpPr>
          <a:xfrm>
            <a:off x="3644229" y="551795"/>
            <a:ext cx="725139" cy="1200151"/>
            <a:chOff x="1124607" y="856235"/>
            <a:chExt cx="1166647" cy="103778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BD011D6-2940-5C41-AAE7-5076BCEFE191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FD9B950-0327-EA4A-8228-39AFE398FEB9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56" name="同侧圆角矩形 55">
              <a:extLst>
                <a:ext uri="{FF2B5EF4-FFF2-40B4-BE49-F238E27FC236}">
                  <a16:creationId xmlns:a16="http://schemas.microsoft.com/office/drawing/2014/main" id="{A7177A85-C78D-4D40-9DE7-C7ED0CF01BEE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list_entry2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DB2182E-7953-0144-ACB3-00D1F4DCAE7E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9A0504-7BCB-5E44-9F6E-ADC0477356B0}"/>
              </a:ext>
            </a:extLst>
          </p:cNvPr>
          <p:cNvGrpSpPr/>
          <p:nvPr/>
        </p:nvGrpSpPr>
        <p:grpSpPr>
          <a:xfrm>
            <a:off x="5093245" y="551795"/>
            <a:ext cx="725139" cy="1200151"/>
            <a:chOff x="1124607" y="856235"/>
            <a:chExt cx="1166647" cy="103778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08233F6-0320-D644-ACC3-D0A8FD50B9E7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089CE47-E0DB-9240-9FCD-2EB7A3A876B9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64" name="同侧圆角矩形 63">
              <a:extLst>
                <a:ext uri="{FF2B5EF4-FFF2-40B4-BE49-F238E27FC236}">
                  <a16:creationId xmlns:a16="http://schemas.microsoft.com/office/drawing/2014/main" id="{712BD0F3-B476-CA45-8BF7-AB929DDA0713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list_entry4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EDACA41-4522-D241-ACDF-7EDF1014C855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1AFBCB7-982D-B84F-904F-724BF99F6E3B}"/>
              </a:ext>
            </a:extLst>
          </p:cNvPr>
          <p:cNvGrpSpPr/>
          <p:nvPr/>
        </p:nvGrpSpPr>
        <p:grpSpPr>
          <a:xfrm>
            <a:off x="5821151" y="552417"/>
            <a:ext cx="725139" cy="1200151"/>
            <a:chOff x="1124607" y="856235"/>
            <a:chExt cx="1166647" cy="1037787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6C70CE3-C587-6C4A-81C3-F5164C3E6039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79E8DF-5F67-1E4E-BFBC-5B440433C9AD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70" name="同侧圆角矩形 69">
              <a:extLst>
                <a:ext uri="{FF2B5EF4-FFF2-40B4-BE49-F238E27FC236}">
                  <a16:creationId xmlns:a16="http://schemas.microsoft.com/office/drawing/2014/main" id="{4D2F5086-A283-EC45-AA0C-9B673A4DC027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list_entry5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9E7CFA4-3464-B244-B1E2-78C37DC6C03D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A9DA3EF-23C5-3E4E-9640-964CBEBBBAB9}"/>
              </a:ext>
            </a:extLst>
          </p:cNvPr>
          <p:cNvGrpSpPr/>
          <p:nvPr/>
        </p:nvGrpSpPr>
        <p:grpSpPr>
          <a:xfrm>
            <a:off x="6547994" y="551795"/>
            <a:ext cx="725139" cy="1200151"/>
            <a:chOff x="1124607" y="856235"/>
            <a:chExt cx="1166647" cy="1037787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0EE5ED4-57A0-0D40-BB54-60AF213D43B0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11D04E-BCD3-764B-8CF0-2B6CB1F7C25B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76" name="同侧圆角矩形 75">
              <a:extLst>
                <a:ext uri="{FF2B5EF4-FFF2-40B4-BE49-F238E27FC236}">
                  <a16:creationId xmlns:a16="http://schemas.microsoft.com/office/drawing/2014/main" id="{540EBAE7-3059-B044-85C4-81BCE43F6B63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list_entry6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297913B-3006-7442-84E6-65888D15A33A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64E8B88-2ECB-E043-8CD3-C2801D653A33}"/>
              </a:ext>
            </a:extLst>
          </p:cNvPr>
          <p:cNvGrpSpPr/>
          <p:nvPr/>
        </p:nvGrpSpPr>
        <p:grpSpPr>
          <a:xfrm>
            <a:off x="7273938" y="551795"/>
            <a:ext cx="725139" cy="1200151"/>
            <a:chOff x="1124607" y="856235"/>
            <a:chExt cx="1166647" cy="103778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ADB8D3E-E503-094A-B409-A5A0955BCB76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D50328C-B759-4D4D-B069-9DA08E2676B6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81" name="同侧圆角矩形 80">
              <a:extLst>
                <a:ext uri="{FF2B5EF4-FFF2-40B4-BE49-F238E27FC236}">
                  <a16:creationId xmlns:a16="http://schemas.microsoft.com/office/drawing/2014/main" id="{DB75AE21-7779-4D41-99EA-D2F92B5E9B19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list_entry7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5AE5A56-402A-ED4C-904C-EF769A13E2F9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72254F-52A6-6641-84ED-AB726BA99AC6}"/>
              </a:ext>
            </a:extLst>
          </p:cNvPr>
          <p:cNvGrpSpPr/>
          <p:nvPr/>
        </p:nvGrpSpPr>
        <p:grpSpPr>
          <a:xfrm>
            <a:off x="7994830" y="551795"/>
            <a:ext cx="725139" cy="1200151"/>
            <a:chOff x="1124607" y="856235"/>
            <a:chExt cx="1166647" cy="103778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0E0F01-C952-854F-85FE-0CEEF2A7328C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9705A0F-9649-2F47-945A-167677DA4CE7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86" name="同侧圆角矩形 85">
              <a:extLst>
                <a:ext uri="{FF2B5EF4-FFF2-40B4-BE49-F238E27FC236}">
                  <a16:creationId xmlns:a16="http://schemas.microsoft.com/office/drawing/2014/main" id="{EF671FF0-75B5-5E4E-A0A0-A9787A966079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list_entry8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57DCB44-9D59-6B48-AFA4-6BF5CB8563B9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981D92C-81BA-4E47-910E-9CEA74966A51}"/>
              </a:ext>
            </a:extLst>
          </p:cNvPr>
          <p:cNvGrpSpPr/>
          <p:nvPr/>
        </p:nvGrpSpPr>
        <p:grpSpPr>
          <a:xfrm>
            <a:off x="8720776" y="551795"/>
            <a:ext cx="725139" cy="1200151"/>
            <a:chOff x="1124607" y="856235"/>
            <a:chExt cx="1166647" cy="103778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E83E15B-100A-3F4F-BBF8-4BD5C14A9DF7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C76F7FF-045E-A546-B26B-E20D1DA83D77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94" name="同侧圆角矩形 93">
              <a:extLst>
                <a:ext uri="{FF2B5EF4-FFF2-40B4-BE49-F238E27FC236}">
                  <a16:creationId xmlns:a16="http://schemas.microsoft.com/office/drawing/2014/main" id="{702A60F5-4715-614B-B205-414657D0C164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list_entry9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D0F15FC-A1CB-AC40-B2C5-CF6A0EF0D0A7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670477E-5ADE-EF41-A020-8366E356B702}"/>
              </a:ext>
            </a:extLst>
          </p:cNvPr>
          <p:cNvGrpSpPr/>
          <p:nvPr/>
        </p:nvGrpSpPr>
        <p:grpSpPr>
          <a:xfrm>
            <a:off x="9445510" y="551795"/>
            <a:ext cx="725139" cy="1200151"/>
            <a:chOff x="1124607" y="856235"/>
            <a:chExt cx="1166647" cy="103778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64897E8-723F-9044-A00B-70083D519C46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B2B5AAA-7E31-8945-B5FD-09109D9607FF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01" name="同侧圆角矩形 100">
              <a:extLst>
                <a:ext uri="{FF2B5EF4-FFF2-40B4-BE49-F238E27FC236}">
                  <a16:creationId xmlns:a16="http://schemas.microsoft.com/office/drawing/2014/main" id="{DEF96C36-C288-B140-997D-3B4F1CFA4320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list_entry10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5A17CD-696B-F24B-B416-8FBDD6080E04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960A922-102B-6F41-9DEC-5AE96A12353A}"/>
              </a:ext>
            </a:extLst>
          </p:cNvPr>
          <p:cNvGrpSpPr/>
          <p:nvPr/>
        </p:nvGrpSpPr>
        <p:grpSpPr>
          <a:xfrm>
            <a:off x="4368106" y="551795"/>
            <a:ext cx="725139" cy="1200151"/>
            <a:chOff x="1124607" y="856235"/>
            <a:chExt cx="1166647" cy="1037787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0836EE6-7788-C046-B60B-C1492D3D151D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2C78803-7FB9-3742-8C4C-76528B048A49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13" name="同侧圆角矩形 112">
              <a:extLst>
                <a:ext uri="{FF2B5EF4-FFF2-40B4-BE49-F238E27FC236}">
                  <a16:creationId xmlns:a16="http://schemas.microsoft.com/office/drawing/2014/main" id="{B0772BDB-5D93-7445-BE13-111F4D255B03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50">
                  <a:solidFill>
                    <a:schemeClr val="tx1"/>
                  </a:solidFill>
                </a:rPr>
                <a:t>list_entry3</a:t>
              </a:r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B5E03AA-53A5-4649-ABD9-71BF80B9A5E2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1"/>
                  </a:solidFill>
                </a:rPr>
                <a:t>*</a:t>
              </a:r>
              <a:r>
                <a:rPr lang="en-US" altLang="zh-CN" sz="105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978B77AB-5105-7645-8B7B-44B88CDA39BA}"/>
              </a:ext>
            </a:extLst>
          </p:cNvPr>
          <p:cNvGrpSpPr/>
          <p:nvPr/>
        </p:nvGrpSpPr>
        <p:grpSpPr>
          <a:xfrm>
            <a:off x="2626175" y="562521"/>
            <a:ext cx="1016793" cy="1189425"/>
            <a:chOff x="1124607" y="856235"/>
            <a:chExt cx="1166647" cy="1037787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26F8C37-A606-BB4F-9C7C-62B7BA6550B9}"/>
                </a:ext>
              </a:extLst>
            </p:cNvPr>
            <p:cNvSpPr/>
            <p:nvPr/>
          </p:nvSpPr>
          <p:spPr>
            <a:xfrm>
              <a:off x="1124607" y="1150132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3AE1D55-BDA4-7D4E-BC37-67886648C5A9}"/>
                </a:ext>
              </a:extLst>
            </p:cNvPr>
            <p:cNvSpPr/>
            <p:nvPr/>
          </p:nvSpPr>
          <p:spPr>
            <a:xfrm>
              <a:off x="1124607" y="1146034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45" name="同侧圆角矩形 144">
              <a:extLst>
                <a:ext uri="{FF2B5EF4-FFF2-40B4-BE49-F238E27FC236}">
                  <a16:creationId xmlns:a16="http://schemas.microsoft.com/office/drawing/2014/main" id="{5B3D5B33-95D9-284A-97C9-8B4F6A8DEB4D}"/>
                </a:ext>
              </a:extLst>
            </p:cNvPr>
            <p:cNvSpPr/>
            <p:nvPr/>
          </p:nvSpPr>
          <p:spPr>
            <a:xfrm>
              <a:off x="1124607" y="856235"/>
              <a:ext cx="1166647" cy="293897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list_entry1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DBFAD9A1-AB8F-014D-8C96-6ADA73230FCF}"/>
                </a:ext>
              </a:extLst>
            </p:cNvPr>
            <p:cNvSpPr/>
            <p:nvPr/>
          </p:nvSpPr>
          <p:spPr>
            <a:xfrm>
              <a:off x="1124607" y="1482365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147" name="曲线连接符 146">
            <a:extLst>
              <a:ext uri="{FF2B5EF4-FFF2-40B4-BE49-F238E27FC236}">
                <a16:creationId xmlns:a16="http://schemas.microsoft.com/office/drawing/2014/main" id="{4069ECFE-346B-6640-BAEF-603300C87AF1}"/>
              </a:ext>
            </a:extLst>
          </p:cNvPr>
          <p:cNvCxnSpPr>
            <a:cxnSpLocks/>
            <a:stCxn id="146" idx="2"/>
            <a:endCxn id="157" idx="2"/>
          </p:cNvCxnSpPr>
          <p:nvPr/>
        </p:nvCxnSpPr>
        <p:spPr>
          <a:xfrm rot="5400000">
            <a:off x="726461" y="2118831"/>
            <a:ext cx="2774996" cy="2041226"/>
          </a:xfrm>
          <a:prstGeom prst="curvedConnector4">
            <a:avLst>
              <a:gd name="adj1" fmla="val 48141"/>
              <a:gd name="adj2" fmla="val 111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>
            <a:extLst>
              <a:ext uri="{FF2B5EF4-FFF2-40B4-BE49-F238E27FC236}">
                <a16:creationId xmlns:a16="http://schemas.microsoft.com/office/drawing/2014/main" id="{D04B250E-EB6A-894A-980F-5FA7ED5B73B6}"/>
              </a:ext>
            </a:extLst>
          </p:cNvPr>
          <p:cNvCxnSpPr>
            <a:cxnSpLocks/>
            <a:stCxn id="158" idx="3"/>
            <a:endCxn id="164" idx="2"/>
          </p:cNvCxnSpPr>
          <p:nvPr/>
        </p:nvCxnSpPr>
        <p:spPr>
          <a:xfrm flipH="1">
            <a:off x="1773407" y="5007860"/>
            <a:ext cx="336731" cy="91004"/>
          </a:xfrm>
          <a:prstGeom prst="curvedConnector5">
            <a:avLst>
              <a:gd name="adj1" fmla="val -67888"/>
              <a:gd name="adj2" fmla="val 464562"/>
              <a:gd name="adj3" fmla="val 16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310A8984-EE77-5D47-80E4-1C8683853EFF}"/>
              </a:ext>
            </a:extLst>
          </p:cNvPr>
          <p:cNvCxnSpPr>
            <a:cxnSpLocks/>
            <a:stCxn id="163" idx="1"/>
            <a:endCxn id="157" idx="0"/>
          </p:cNvCxnSpPr>
          <p:nvPr/>
        </p:nvCxnSpPr>
        <p:spPr>
          <a:xfrm rot="10800000" flipH="1">
            <a:off x="1773406" y="4526943"/>
            <a:ext cx="336731" cy="790275"/>
          </a:xfrm>
          <a:prstGeom prst="curvedConnector5">
            <a:avLst>
              <a:gd name="adj1" fmla="val -67888"/>
              <a:gd name="adj2" fmla="val 50943"/>
              <a:gd name="adj3" fmla="val 16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>
            <a:extLst>
              <a:ext uri="{FF2B5EF4-FFF2-40B4-BE49-F238E27FC236}">
                <a16:creationId xmlns:a16="http://schemas.microsoft.com/office/drawing/2014/main" id="{CC5F6EE7-AD74-C74B-9342-27CC74BEFDBC}"/>
              </a:ext>
            </a:extLst>
          </p:cNvPr>
          <p:cNvCxnSpPr>
            <a:cxnSpLocks/>
            <a:stCxn id="146" idx="2"/>
            <a:endCxn id="171" idx="0"/>
          </p:cNvCxnSpPr>
          <p:nvPr/>
        </p:nvCxnSpPr>
        <p:spPr>
          <a:xfrm rot="16200000" flipH="1">
            <a:off x="1113345" y="3773173"/>
            <a:ext cx="4049261" cy="6806"/>
          </a:xfrm>
          <a:prstGeom prst="curvedConnector4">
            <a:avLst>
              <a:gd name="adj1" fmla="val 48726"/>
              <a:gd name="adj2" fmla="val 10828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9B678BB-06EE-5042-989D-7534D55125B6}"/>
              </a:ext>
            </a:extLst>
          </p:cNvPr>
          <p:cNvGrpSpPr/>
          <p:nvPr/>
        </p:nvGrpSpPr>
        <p:grpSpPr>
          <a:xfrm>
            <a:off x="975606" y="3999023"/>
            <a:ext cx="1274244" cy="1209507"/>
            <a:chOff x="1765646" y="4524410"/>
            <a:chExt cx="1462042" cy="172279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82D7ED0-5CAE-4643-8F06-3008822772EB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C33E142B-1726-D84B-BD99-E74A87726F6F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B3E8786-4AA6-2045-889E-1AA8FEF08484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57" name="同侧圆角矩形 156">
              <a:extLst>
                <a:ext uri="{FF2B5EF4-FFF2-40B4-BE49-F238E27FC236}">
                  <a16:creationId xmlns:a16="http://schemas.microsoft.com/office/drawing/2014/main" id="{C554256F-3C2C-8D46-8C43-6BEF7AB09C36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list_entry_t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A45668C0-8D70-0B4E-BB15-B94AB6ADF681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159" name="同侧圆角矩形 158">
              <a:extLst>
                <a:ext uri="{FF2B5EF4-FFF2-40B4-BE49-F238E27FC236}">
                  <a16:creationId xmlns:a16="http://schemas.microsoft.com/office/drawing/2014/main" id="{415D5DB5-9681-734F-8753-5EA9CA6D08EF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C9D9F099-8D81-E24E-B1D0-C834753A881F}"/>
              </a:ext>
            </a:extLst>
          </p:cNvPr>
          <p:cNvGrpSpPr/>
          <p:nvPr/>
        </p:nvGrpSpPr>
        <p:grpSpPr>
          <a:xfrm>
            <a:off x="1655667" y="4570945"/>
            <a:ext cx="1274244" cy="1209507"/>
            <a:chOff x="1765646" y="4524410"/>
            <a:chExt cx="1462042" cy="1722796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F482FE8-A59A-ED4D-B2DC-BA26914B0912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A416A10-2249-924D-85C8-D4AD220BE9F9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6CDBDF4-1535-F847-B61F-038FF6AEDFE3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64" name="同侧圆角矩形 163">
              <a:extLst>
                <a:ext uri="{FF2B5EF4-FFF2-40B4-BE49-F238E27FC236}">
                  <a16:creationId xmlns:a16="http://schemas.microsoft.com/office/drawing/2014/main" id="{7135CFEC-3190-F14B-8F9E-CA786D87479F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list_entry_t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66E57D9-A05A-A74C-8155-965E40AEF76B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166" name="同侧圆角矩形 165">
              <a:extLst>
                <a:ext uri="{FF2B5EF4-FFF2-40B4-BE49-F238E27FC236}">
                  <a16:creationId xmlns:a16="http://schemas.microsoft.com/office/drawing/2014/main" id="{9ED02460-2C00-8047-B455-48366E0D4126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43ACD92-43B3-EB4D-BDF7-E4312F982BB9}"/>
              </a:ext>
            </a:extLst>
          </p:cNvPr>
          <p:cNvGrpSpPr/>
          <p:nvPr/>
        </p:nvGrpSpPr>
        <p:grpSpPr>
          <a:xfrm>
            <a:off x="2006846" y="5273288"/>
            <a:ext cx="1274244" cy="1209507"/>
            <a:chOff x="1765646" y="4524410"/>
            <a:chExt cx="1462042" cy="1722796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1E34F363-0B94-7340-8E08-5A7DD58231D6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0D2D844-A4D6-864E-8D05-A90E6F808F73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2A180EF-1175-C948-B608-DBBFB1D0E3C8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171" name="同侧圆角矩形 170">
              <a:extLst>
                <a:ext uri="{FF2B5EF4-FFF2-40B4-BE49-F238E27FC236}">
                  <a16:creationId xmlns:a16="http://schemas.microsoft.com/office/drawing/2014/main" id="{2904BCDF-A3DF-404F-8E5B-5BC0A3A7B2D9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list_entry_t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99728BC3-AC9D-8F4B-B175-275F4B944ADE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173" name="同侧圆角矩形 172">
              <a:extLst>
                <a:ext uri="{FF2B5EF4-FFF2-40B4-BE49-F238E27FC236}">
                  <a16:creationId xmlns:a16="http://schemas.microsoft.com/office/drawing/2014/main" id="{F1A1B72F-5BF8-CA41-A7A5-A919BAF0DA2C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74" name="曲线连接符 173">
            <a:extLst>
              <a:ext uri="{FF2B5EF4-FFF2-40B4-BE49-F238E27FC236}">
                <a16:creationId xmlns:a16="http://schemas.microsoft.com/office/drawing/2014/main" id="{71ECF4F2-D67A-BD4D-9283-842FC04EC4D4}"/>
              </a:ext>
            </a:extLst>
          </p:cNvPr>
          <p:cNvCxnSpPr>
            <a:cxnSpLocks/>
            <a:stCxn id="170" idx="1"/>
            <a:endCxn id="164" idx="0"/>
          </p:cNvCxnSpPr>
          <p:nvPr/>
        </p:nvCxnSpPr>
        <p:spPr>
          <a:xfrm rot="10800000" flipH="1">
            <a:off x="2124585" y="5098864"/>
            <a:ext cx="665613" cy="920696"/>
          </a:xfrm>
          <a:prstGeom prst="curvedConnector5">
            <a:avLst>
              <a:gd name="adj1" fmla="val -34344"/>
              <a:gd name="adj2" fmla="val 50809"/>
              <a:gd name="adj3" fmla="val 134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曲线连接符 174">
            <a:extLst>
              <a:ext uri="{FF2B5EF4-FFF2-40B4-BE49-F238E27FC236}">
                <a16:creationId xmlns:a16="http://schemas.microsoft.com/office/drawing/2014/main" id="{3B5207A9-9CFC-E745-9F06-45DE67412CD4}"/>
              </a:ext>
            </a:extLst>
          </p:cNvPr>
          <p:cNvCxnSpPr>
            <a:cxnSpLocks/>
            <a:stCxn id="165" idx="3"/>
            <a:endCxn id="171" idx="2"/>
          </p:cNvCxnSpPr>
          <p:nvPr/>
        </p:nvCxnSpPr>
        <p:spPr>
          <a:xfrm flipH="1">
            <a:off x="2124586" y="5579782"/>
            <a:ext cx="665613" cy="221425"/>
          </a:xfrm>
          <a:prstGeom prst="curvedConnector5">
            <a:avLst>
              <a:gd name="adj1" fmla="val -34344"/>
              <a:gd name="adj2" fmla="val 249832"/>
              <a:gd name="adj3" fmla="val 134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曲线连接符 182">
            <a:extLst>
              <a:ext uri="{FF2B5EF4-FFF2-40B4-BE49-F238E27FC236}">
                <a16:creationId xmlns:a16="http://schemas.microsoft.com/office/drawing/2014/main" id="{57FCE6B0-D584-6344-9F81-512BA0C062B3}"/>
              </a:ext>
            </a:extLst>
          </p:cNvPr>
          <p:cNvCxnSpPr>
            <a:cxnSpLocks/>
            <a:stCxn id="207" idx="3"/>
            <a:endCxn id="213" idx="2"/>
          </p:cNvCxnSpPr>
          <p:nvPr/>
        </p:nvCxnSpPr>
        <p:spPr>
          <a:xfrm flipH="1">
            <a:off x="7797970" y="4662686"/>
            <a:ext cx="336731" cy="91004"/>
          </a:xfrm>
          <a:prstGeom prst="curvedConnector5">
            <a:avLst>
              <a:gd name="adj1" fmla="val -67888"/>
              <a:gd name="adj2" fmla="val 464562"/>
              <a:gd name="adj3" fmla="val 16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曲线连接符 198">
            <a:extLst>
              <a:ext uri="{FF2B5EF4-FFF2-40B4-BE49-F238E27FC236}">
                <a16:creationId xmlns:a16="http://schemas.microsoft.com/office/drawing/2014/main" id="{6998B50C-C46B-654C-A3EE-39DA5970AE2F}"/>
              </a:ext>
            </a:extLst>
          </p:cNvPr>
          <p:cNvCxnSpPr>
            <a:cxnSpLocks/>
            <a:stCxn id="212" idx="1"/>
            <a:endCxn id="206" idx="0"/>
          </p:cNvCxnSpPr>
          <p:nvPr/>
        </p:nvCxnSpPr>
        <p:spPr>
          <a:xfrm rot="10800000" flipH="1">
            <a:off x="7797969" y="4181769"/>
            <a:ext cx="336731" cy="790275"/>
          </a:xfrm>
          <a:prstGeom prst="curvedConnector5">
            <a:avLst>
              <a:gd name="adj1" fmla="val -67888"/>
              <a:gd name="adj2" fmla="val 50943"/>
              <a:gd name="adj3" fmla="val 16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3C8EA83-2494-244F-8284-7A8420B39F8F}"/>
              </a:ext>
            </a:extLst>
          </p:cNvPr>
          <p:cNvGrpSpPr/>
          <p:nvPr/>
        </p:nvGrpSpPr>
        <p:grpSpPr>
          <a:xfrm>
            <a:off x="7000169" y="3653849"/>
            <a:ext cx="1274244" cy="1209507"/>
            <a:chOff x="1765646" y="4524410"/>
            <a:chExt cx="1462042" cy="172279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168719F-784C-C845-9340-8675F14FB9F8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B88E82-F57F-784C-86F9-21D0AE4B5CA9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7918C40-691C-124E-BC13-5DE8FD7669FC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206" name="同侧圆角矩形 205">
              <a:extLst>
                <a:ext uri="{FF2B5EF4-FFF2-40B4-BE49-F238E27FC236}">
                  <a16:creationId xmlns:a16="http://schemas.microsoft.com/office/drawing/2014/main" id="{447B07FC-8B5F-C441-AA61-36AF6D2B4CD6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list_entry_t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81C8F32-5B39-BF41-8488-1EDDE124A885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208" name="同侧圆角矩形 207">
              <a:extLst>
                <a:ext uri="{FF2B5EF4-FFF2-40B4-BE49-F238E27FC236}">
                  <a16:creationId xmlns:a16="http://schemas.microsoft.com/office/drawing/2014/main" id="{2D470360-CFA9-7E45-846B-C1E6B190AAA9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D74F9D00-9B9C-CD42-83A0-1480D233ED4E}"/>
              </a:ext>
            </a:extLst>
          </p:cNvPr>
          <p:cNvGrpSpPr/>
          <p:nvPr/>
        </p:nvGrpSpPr>
        <p:grpSpPr>
          <a:xfrm>
            <a:off x="7680230" y="4225771"/>
            <a:ext cx="1274244" cy="1209507"/>
            <a:chOff x="1765646" y="4524410"/>
            <a:chExt cx="1462042" cy="1722796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2DFD3BB-8A65-584E-BE64-914D09CE3647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0D76EC02-C899-BF47-AA08-96015CC4B5B5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1B9BF68E-54A6-A44F-8BAE-C736BE41DAE5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213" name="同侧圆角矩形 212">
              <a:extLst>
                <a:ext uri="{FF2B5EF4-FFF2-40B4-BE49-F238E27FC236}">
                  <a16:creationId xmlns:a16="http://schemas.microsoft.com/office/drawing/2014/main" id="{515D4F8B-6097-EB47-824A-5974FB5F89ED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list_entry_t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5C9B568-819B-3C40-80C0-96137538850F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215" name="同侧圆角矩形 214">
              <a:extLst>
                <a:ext uri="{FF2B5EF4-FFF2-40B4-BE49-F238E27FC236}">
                  <a16:creationId xmlns:a16="http://schemas.microsoft.com/office/drawing/2014/main" id="{409AA1BE-E85A-2A42-808E-22FD8CD8F1E9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FA7F7936-1E06-3741-A06B-366CD7EB3AFC}"/>
              </a:ext>
            </a:extLst>
          </p:cNvPr>
          <p:cNvGrpSpPr/>
          <p:nvPr/>
        </p:nvGrpSpPr>
        <p:grpSpPr>
          <a:xfrm>
            <a:off x="8031409" y="4928114"/>
            <a:ext cx="1274244" cy="1209507"/>
            <a:chOff x="1765646" y="4524410"/>
            <a:chExt cx="1462042" cy="1722796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B822918-6472-D44F-A777-1EC1533B7AF4}"/>
                </a:ext>
              </a:extLst>
            </p:cNvPr>
            <p:cNvSpPr/>
            <p:nvPr/>
          </p:nvSpPr>
          <p:spPr>
            <a:xfrm>
              <a:off x="1765646" y="5012299"/>
              <a:ext cx="1462042" cy="123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72D4460-28B6-6244-9944-D8001B973B67}"/>
                </a:ext>
              </a:extLst>
            </p:cNvPr>
            <p:cNvSpPr/>
            <p:nvPr/>
          </p:nvSpPr>
          <p:spPr>
            <a:xfrm>
              <a:off x="1900738" y="5423315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0F51E410-6E9A-CC46-AB10-0F1D3B445B87}"/>
                </a:ext>
              </a:extLst>
            </p:cNvPr>
            <p:cNvSpPr/>
            <p:nvPr/>
          </p:nvSpPr>
          <p:spPr>
            <a:xfrm>
              <a:off x="1900738" y="541921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pre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C0B96334-5481-404F-8259-8AE518CC723E}"/>
                </a:ext>
              </a:extLst>
            </p:cNvPr>
            <p:cNvSpPr/>
            <p:nvPr/>
          </p:nvSpPr>
          <p:spPr>
            <a:xfrm>
              <a:off x="1900738" y="5129418"/>
              <a:ext cx="1166647" cy="29389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list_entry_t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322D62-3BAC-3C43-A7B6-9766FBD5D343}"/>
                </a:ext>
              </a:extLst>
            </p:cNvPr>
            <p:cNvSpPr/>
            <p:nvPr/>
          </p:nvSpPr>
          <p:spPr>
            <a:xfrm>
              <a:off x="1900738" y="5755548"/>
              <a:ext cx="1166647" cy="41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r>
                <a:rPr lang="en-US" altLang="zh-CN" sz="90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222" name="同侧圆角矩形 221">
              <a:extLst>
                <a:ext uri="{FF2B5EF4-FFF2-40B4-BE49-F238E27FC236}">
                  <a16:creationId xmlns:a16="http://schemas.microsoft.com/office/drawing/2014/main" id="{930020EB-ED92-684F-A0C3-B38F0764D12A}"/>
                </a:ext>
              </a:extLst>
            </p:cNvPr>
            <p:cNvSpPr/>
            <p:nvPr/>
          </p:nvSpPr>
          <p:spPr>
            <a:xfrm>
              <a:off x="1765646" y="4524410"/>
              <a:ext cx="1462042" cy="48788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A0D713A7-7D7B-4D45-B5E6-D1E34B837DCC}"/>
              </a:ext>
            </a:extLst>
          </p:cNvPr>
          <p:cNvCxnSpPr>
            <a:cxnSpLocks/>
            <a:stCxn id="219" idx="1"/>
            <a:endCxn id="213" idx="0"/>
          </p:cNvCxnSpPr>
          <p:nvPr/>
        </p:nvCxnSpPr>
        <p:spPr>
          <a:xfrm rot="10800000" flipH="1">
            <a:off x="8149148" y="4753690"/>
            <a:ext cx="665613" cy="920696"/>
          </a:xfrm>
          <a:prstGeom prst="curvedConnector5">
            <a:avLst>
              <a:gd name="adj1" fmla="val -34344"/>
              <a:gd name="adj2" fmla="val 50809"/>
              <a:gd name="adj3" fmla="val 134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曲线连接符 223">
            <a:extLst>
              <a:ext uri="{FF2B5EF4-FFF2-40B4-BE49-F238E27FC236}">
                <a16:creationId xmlns:a16="http://schemas.microsoft.com/office/drawing/2014/main" id="{334D9C4C-4FF6-324F-B9C0-4CF59EE538B4}"/>
              </a:ext>
            </a:extLst>
          </p:cNvPr>
          <p:cNvCxnSpPr>
            <a:cxnSpLocks/>
            <a:stCxn id="214" idx="3"/>
            <a:endCxn id="220" idx="2"/>
          </p:cNvCxnSpPr>
          <p:nvPr/>
        </p:nvCxnSpPr>
        <p:spPr>
          <a:xfrm flipH="1">
            <a:off x="8149149" y="5234608"/>
            <a:ext cx="665613" cy="221425"/>
          </a:xfrm>
          <a:prstGeom prst="curvedConnector5">
            <a:avLst>
              <a:gd name="adj1" fmla="val -34344"/>
              <a:gd name="adj2" fmla="val 249832"/>
              <a:gd name="adj3" fmla="val 134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曲线连接符 224">
            <a:extLst>
              <a:ext uri="{FF2B5EF4-FFF2-40B4-BE49-F238E27FC236}">
                <a16:creationId xmlns:a16="http://schemas.microsoft.com/office/drawing/2014/main" id="{C2F59B7C-3DA9-A44F-971C-B9B36AC07230}"/>
              </a:ext>
            </a:extLst>
          </p:cNvPr>
          <p:cNvCxnSpPr>
            <a:cxnSpLocks/>
            <a:stCxn id="71" idx="2"/>
            <a:endCxn id="208" idx="3"/>
          </p:cNvCxnSpPr>
          <p:nvPr/>
        </p:nvCxnSpPr>
        <p:spPr>
          <a:xfrm rot="16200000" flipH="1">
            <a:off x="5959866" y="1976423"/>
            <a:ext cx="1901281" cy="1453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849271C8-E40D-B24D-94F2-A9FC24D3DED1}"/>
              </a:ext>
            </a:extLst>
          </p:cNvPr>
          <p:cNvCxnSpPr>
            <a:cxnSpLocks/>
            <a:stCxn id="71" idx="2"/>
            <a:endCxn id="217" idx="2"/>
          </p:cNvCxnSpPr>
          <p:nvPr/>
        </p:nvCxnSpPr>
        <p:spPr>
          <a:xfrm rot="16200000" flipH="1">
            <a:off x="5233600" y="2702689"/>
            <a:ext cx="4385053" cy="2484810"/>
          </a:xfrm>
          <a:prstGeom prst="curvedConnector3">
            <a:avLst>
              <a:gd name="adj1" fmla="val 105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9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200</Words>
  <Application>Microsoft Macintosh PowerPoint</Application>
  <PresentationFormat>宽屏</PresentationFormat>
  <Paragraphs>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84</cp:revision>
  <dcterms:created xsi:type="dcterms:W3CDTF">2019-09-16T15:11:05Z</dcterms:created>
  <dcterms:modified xsi:type="dcterms:W3CDTF">2019-09-23T12:39:54Z</dcterms:modified>
</cp:coreProperties>
</file>