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5" r:id="rId4"/>
    <p:sldId id="268" r:id="rId5"/>
    <p:sldId id="269" r:id="rId6"/>
    <p:sldId id="266" r:id="rId7"/>
    <p:sldId id="267" r:id="rId8"/>
    <p:sldId id="270" r:id="rId9"/>
    <p:sldId id="271" r:id="rId10"/>
    <p:sldId id="27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43"/>
  </p:normalViewPr>
  <p:slideViewPr>
    <p:cSldViewPr snapToGrid="0" snapToObjects="1">
      <p:cViewPr varScale="1">
        <p:scale>
          <a:sx n="107" d="100"/>
          <a:sy n="107" d="100"/>
        </p:scale>
        <p:origin x="200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C7FD82-5515-564F-9FE4-D2B056960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55EED1-81CD-F94F-8461-FA3C4BAD5A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185E3D-1415-634F-9338-A2D55BBF5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53BE78-EF8D-7A42-AE8A-2D0236741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8EE7FB-01FA-DE4C-991E-4C479FC1B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5735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1A71FB-9035-C143-BE17-7ADE5D264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D92B3D-BE31-4C4F-B7AD-A475DBE6A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F6AF84-A27D-FB40-9C78-AF9D037E4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0440A4-3B7F-4A41-86AF-F8AE4965F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4FFC93-2C6C-1944-8C30-C896EAFCD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2079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98D56A-62E0-4E44-A43E-13A33CD359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534BC0-E9A4-A64D-A935-BC1DB1C83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8B4C93-01A9-0640-B4AE-4A54377F7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650121-03B9-C741-BFAA-05B2D8848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B64E65-F844-8344-B4F5-AB790A337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559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248B9-FBF7-4642-A8F0-7ED4C3453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9D484-2E8F-CD4A-9B10-23E977F66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479FE6-54B7-D84F-BF06-83F94FEC0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5C213A-3251-6245-BADD-39168707D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F1F48A-AE52-3D44-A01F-0F2D66903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9995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4EFCB6-B475-6743-BDD0-5E04A0361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AAA403-3A06-5C4D-AE10-B2BF7B5B1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1C9A87-71F5-384A-8E0A-63C14EAC2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C213A4-CC11-DE4D-B4C9-4C662E416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7C9FCD-D005-4549-88C8-231B9A50D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6295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92758C-3D44-D84F-A8C5-5509DDCBB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445BFF-8022-0B4E-B01E-2B380B1AB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8EE41E-4DC3-FB41-8195-08867E9E4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8D6D87-D453-1B4C-90D4-E6B565E5D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BB5A36-6729-4349-9704-BE39E7960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7A86E6-7216-8B41-A379-AA2B2BF15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1359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F8E2B5-17FC-9444-B87E-AF3961E97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D8EC2B-4469-BD4E-B656-11995CD1D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A7806A-7C98-E946-97DB-DB2464D09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9F1042-2C67-F54C-A370-65FF4EC616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55D5B39-1D6D-824D-AA0F-B313CFC125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BDE94F5-A647-9B46-88C9-1D7A94C5B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2019/10/27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427F44-31B7-E441-8323-451F683F0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A9339A1-5DA7-8B45-A64E-828566619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1194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EBFE8-B9BB-D643-9F25-53A334F91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B7AC63-7578-394F-BD42-8F35BFBED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2019/10/27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EA542A2-9552-6E4A-8DA0-3C968BD95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6F73D5-9484-7E41-9F6E-2B43B2205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8952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E46CB92-947E-754D-9398-9572FC4C8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2019/10/27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9D384AD-9EAB-4045-A439-B236B5D4A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C70E5F-B506-014D-929D-769141000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9921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04E340-37E3-3741-8B07-54FC6FCE1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BA30B9-0F45-3942-83B6-5F255FC26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D3D6C1-CA2E-4943-9FA5-AE95E2540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609215-55AE-5845-AEFD-E7DD70EED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3ECFFB-43D2-0940-91DB-C877E5D7C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068826-0A55-9C4B-8E4E-4285792D0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931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3E396D-FDFB-E84A-A8EE-510CC72F4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0F43D7A-FAD5-5A4E-99D6-70CA1F3C0B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6CB9D1-A7AB-6B40-9A27-6ECD7671D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821366-1C65-4C48-B09A-5A756D664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AF7841-EDB9-2544-BA65-957611DF1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6626C8-6989-754C-84DE-364A62103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2209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DC5AE5-E5E9-654B-8AD5-93410A94D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4B6E0B-CAB2-B545-AFBD-0A86D2873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E7D62B-1231-0D48-BA94-750943F68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1AFD6-832F-764F-A8C5-443411455556}" type="datetimeFigureOut">
              <a:rPr kumimoji="1" lang="zh-CN" altLang="en-US" smtClean="0"/>
              <a:t>2019/10/27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9CD3A2-8621-4248-8226-C472BB4733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85F43B-B688-CB4F-9B67-C511538D96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527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>
            <a:extLst>
              <a:ext uri="{FF2B5EF4-FFF2-40B4-BE49-F238E27FC236}">
                <a16:creationId xmlns:a16="http://schemas.microsoft.com/office/drawing/2014/main" id="{39CA99DA-E83C-C94C-9947-5B950E7CE0B8}"/>
              </a:ext>
            </a:extLst>
          </p:cNvPr>
          <p:cNvSpPr/>
          <p:nvPr/>
        </p:nvSpPr>
        <p:spPr>
          <a:xfrm>
            <a:off x="4845271" y="266974"/>
            <a:ext cx="1166648" cy="8038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F6BF93E-C1FF-734B-805C-F3F02E5C888B}"/>
              </a:ext>
            </a:extLst>
          </p:cNvPr>
          <p:cNvSpPr/>
          <p:nvPr/>
        </p:nvSpPr>
        <p:spPr>
          <a:xfrm>
            <a:off x="1347950" y="3034550"/>
            <a:ext cx="2517226" cy="371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4AB2059-D036-A449-B09A-1788A8C9002D}"/>
              </a:ext>
            </a:extLst>
          </p:cNvPr>
          <p:cNvSpPr/>
          <p:nvPr/>
        </p:nvSpPr>
        <p:spPr>
          <a:xfrm>
            <a:off x="1347950" y="3406299"/>
            <a:ext cx="2517226" cy="371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C071C54-BC7E-2C4E-BEFF-57D0D7FA0768}"/>
              </a:ext>
            </a:extLst>
          </p:cNvPr>
          <p:cNvSpPr/>
          <p:nvPr/>
        </p:nvSpPr>
        <p:spPr>
          <a:xfrm>
            <a:off x="1347950" y="3770696"/>
            <a:ext cx="2517226" cy="371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C48C5D2-E4E6-5848-A037-8BA0153DFFBF}"/>
              </a:ext>
            </a:extLst>
          </p:cNvPr>
          <p:cNvSpPr/>
          <p:nvPr/>
        </p:nvSpPr>
        <p:spPr>
          <a:xfrm>
            <a:off x="1347950" y="4142445"/>
            <a:ext cx="2517226" cy="371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A0E0A0D-9812-2D4A-A366-096B71B222E3}"/>
              </a:ext>
            </a:extLst>
          </p:cNvPr>
          <p:cNvSpPr/>
          <p:nvPr/>
        </p:nvSpPr>
        <p:spPr>
          <a:xfrm>
            <a:off x="3421583" y="343088"/>
            <a:ext cx="1166648" cy="3258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58BA186D-239E-3148-A5C9-3C1486AA2ECA}"/>
              </a:ext>
            </a:extLst>
          </p:cNvPr>
          <p:cNvGrpSpPr/>
          <p:nvPr/>
        </p:nvGrpSpPr>
        <p:grpSpPr>
          <a:xfrm>
            <a:off x="1124607" y="488373"/>
            <a:ext cx="1166647" cy="1037787"/>
            <a:chOff x="1124607" y="488373"/>
            <a:chExt cx="1166647" cy="103778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865E68D-126D-0E40-9C99-BA75F419085B}"/>
                </a:ext>
              </a:extLst>
            </p:cNvPr>
            <p:cNvSpPr/>
            <p:nvPr/>
          </p:nvSpPr>
          <p:spPr>
            <a:xfrm>
              <a:off x="1124607" y="782270"/>
              <a:ext cx="1166647" cy="7438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4CA4AF6-0BBC-7F40-95E7-0F4D1C262D6E}"/>
                </a:ext>
              </a:extLst>
            </p:cNvPr>
            <p:cNvSpPr/>
            <p:nvPr/>
          </p:nvSpPr>
          <p:spPr>
            <a:xfrm>
              <a:off x="1124607" y="977867"/>
              <a:ext cx="1166647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5" name="同侧圆角矩形 34">
              <a:extLst>
                <a:ext uri="{FF2B5EF4-FFF2-40B4-BE49-F238E27FC236}">
                  <a16:creationId xmlns:a16="http://schemas.microsoft.com/office/drawing/2014/main" id="{D29F55F3-4552-3B42-BAC0-A50A70F9CA20}"/>
                </a:ext>
              </a:extLst>
            </p:cNvPr>
            <p:cNvSpPr/>
            <p:nvPr/>
          </p:nvSpPr>
          <p:spPr>
            <a:xfrm>
              <a:off x="1124607" y="488373"/>
              <a:ext cx="1166647" cy="293897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</a:rPr>
                <a:t>1</a:t>
              </a:r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EDA723A0-E8F6-8F49-A270-BDCB7F2DC591}"/>
              </a:ext>
            </a:extLst>
          </p:cNvPr>
          <p:cNvGrpSpPr/>
          <p:nvPr/>
        </p:nvGrpSpPr>
        <p:grpSpPr>
          <a:xfrm>
            <a:off x="8129751" y="3544837"/>
            <a:ext cx="3224924" cy="2982817"/>
            <a:chOff x="5512676" y="1531377"/>
            <a:chExt cx="3224924" cy="2982817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C7BEB725-A7F6-3348-9E85-2737F43C885C}"/>
                </a:ext>
              </a:extLst>
            </p:cNvPr>
            <p:cNvSpPr/>
            <p:nvPr/>
          </p:nvSpPr>
          <p:spPr>
            <a:xfrm>
              <a:off x="5512676" y="1930400"/>
              <a:ext cx="3224924" cy="25837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同侧圆角矩形 40">
              <a:extLst>
                <a:ext uri="{FF2B5EF4-FFF2-40B4-BE49-F238E27FC236}">
                  <a16:creationId xmlns:a16="http://schemas.microsoft.com/office/drawing/2014/main" id="{BB1AFAF2-4A35-0C41-BE86-3824E0212AED}"/>
                </a:ext>
              </a:extLst>
            </p:cNvPr>
            <p:cNvSpPr/>
            <p:nvPr/>
          </p:nvSpPr>
          <p:spPr>
            <a:xfrm>
              <a:off x="5512676" y="1531377"/>
              <a:ext cx="3224924" cy="399023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</a:rPr>
                <a:t>1</a:t>
              </a:r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AC558614-E7AC-064F-8E3A-2067B108C443}"/>
                </a:ext>
              </a:extLst>
            </p:cNvPr>
            <p:cNvGrpSpPr/>
            <p:nvPr/>
          </p:nvGrpSpPr>
          <p:grpSpPr>
            <a:xfrm>
              <a:off x="6096000" y="2351253"/>
              <a:ext cx="2075793" cy="1616470"/>
              <a:chOff x="1124607" y="488373"/>
              <a:chExt cx="1166647" cy="1037787"/>
            </a:xfrm>
          </p:grpSpPr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EAD1F1BA-B422-814D-99E5-BCBD79B51333}"/>
                  </a:ext>
                </a:extLst>
              </p:cNvPr>
              <p:cNvSpPr/>
              <p:nvPr/>
            </p:nvSpPr>
            <p:spPr>
              <a:xfrm>
                <a:off x="1124607" y="782270"/>
                <a:ext cx="1166647" cy="74389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E301775D-13FC-8448-AACF-C75EFB1E8CDB}"/>
                  </a:ext>
                </a:extLst>
              </p:cNvPr>
              <p:cNvSpPr/>
              <p:nvPr/>
            </p:nvSpPr>
            <p:spPr>
              <a:xfrm>
                <a:off x="1124607" y="977867"/>
                <a:ext cx="1166647" cy="33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45" name="同侧圆角矩形 44">
                <a:extLst>
                  <a:ext uri="{FF2B5EF4-FFF2-40B4-BE49-F238E27FC236}">
                    <a16:creationId xmlns:a16="http://schemas.microsoft.com/office/drawing/2014/main" id="{A5BED67C-26E9-294B-BEE6-7322BA040393}"/>
                  </a:ext>
                </a:extLst>
              </p:cNvPr>
              <p:cNvSpPr/>
              <p:nvPr/>
            </p:nvSpPr>
            <p:spPr>
              <a:xfrm>
                <a:off x="1124607" y="488373"/>
                <a:ext cx="1166647" cy="293897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>
                    <a:solidFill>
                      <a:schemeClr val="tx1"/>
                    </a:solidFill>
                  </a:rPr>
                  <a:t>1</a:t>
                </a:r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36DAD7E6-F1EC-C940-B750-6F027B43BEE4}"/>
              </a:ext>
            </a:extLst>
          </p:cNvPr>
          <p:cNvGrpSpPr/>
          <p:nvPr/>
        </p:nvGrpSpPr>
        <p:grpSpPr>
          <a:xfrm>
            <a:off x="1460500" y="4971972"/>
            <a:ext cx="5810030" cy="571500"/>
            <a:chOff x="1003300" y="5349038"/>
            <a:chExt cx="5810030" cy="571500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B26C0D24-9010-B440-A120-D89CDFC4DB3F}"/>
                </a:ext>
              </a:extLst>
            </p:cNvPr>
            <p:cNvSpPr/>
            <p:nvPr/>
          </p:nvSpPr>
          <p:spPr>
            <a:xfrm>
              <a:off x="1003300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D623C1A2-C364-0549-85F7-50E6D077F945}"/>
                </a:ext>
              </a:extLst>
            </p:cNvPr>
            <p:cNvSpPr/>
            <p:nvPr/>
          </p:nvSpPr>
          <p:spPr>
            <a:xfrm>
              <a:off x="1751661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1B523FCC-3B29-B54C-8CB9-E10CB7F67FC3}"/>
                </a:ext>
              </a:extLst>
            </p:cNvPr>
            <p:cNvSpPr/>
            <p:nvPr/>
          </p:nvSpPr>
          <p:spPr>
            <a:xfrm>
              <a:off x="2500022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D3C8AE3D-F91C-D14C-854C-3F0B065BACA9}"/>
                </a:ext>
              </a:extLst>
            </p:cNvPr>
            <p:cNvSpPr/>
            <p:nvPr/>
          </p:nvSpPr>
          <p:spPr>
            <a:xfrm>
              <a:off x="3248383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00057908-6398-FC40-BC66-56C79DCE5FE8}"/>
                </a:ext>
              </a:extLst>
            </p:cNvPr>
            <p:cNvSpPr/>
            <p:nvPr/>
          </p:nvSpPr>
          <p:spPr>
            <a:xfrm>
              <a:off x="3996744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D2FBEA37-4FD2-A84E-BE0C-83AA5DA4FC6D}"/>
                </a:ext>
              </a:extLst>
            </p:cNvPr>
            <p:cNvSpPr/>
            <p:nvPr/>
          </p:nvSpPr>
          <p:spPr>
            <a:xfrm>
              <a:off x="4745105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5E416F0C-B80D-8749-B12C-FFE9A71E842C}"/>
                </a:ext>
              </a:extLst>
            </p:cNvPr>
            <p:cNvSpPr/>
            <p:nvPr/>
          </p:nvSpPr>
          <p:spPr>
            <a:xfrm>
              <a:off x="5493466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45AAA79F-B157-1341-8932-BC6381783F6E}"/>
                </a:ext>
              </a:extLst>
            </p:cNvPr>
            <p:cNvSpPr/>
            <p:nvPr/>
          </p:nvSpPr>
          <p:spPr>
            <a:xfrm>
              <a:off x="6241830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969841CA-5990-9044-B827-83EA710BA34D}"/>
              </a:ext>
            </a:extLst>
          </p:cNvPr>
          <p:cNvGrpSpPr/>
          <p:nvPr/>
        </p:nvGrpSpPr>
        <p:grpSpPr>
          <a:xfrm>
            <a:off x="633649" y="5956154"/>
            <a:ext cx="2285048" cy="571500"/>
            <a:chOff x="633649" y="5956154"/>
            <a:chExt cx="2285048" cy="571500"/>
          </a:xfrm>
        </p:grpSpPr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90A9F064-AFF7-B842-9700-F89A2A44FED4}"/>
                </a:ext>
              </a:extLst>
            </p:cNvPr>
            <p:cNvSpPr/>
            <p:nvPr/>
          </p:nvSpPr>
          <p:spPr>
            <a:xfrm>
              <a:off x="633649" y="5956154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4CE8C7C2-C9B8-7E4E-A57A-5B02E3B3C558}"/>
                </a:ext>
              </a:extLst>
            </p:cNvPr>
            <p:cNvSpPr/>
            <p:nvPr/>
          </p:nvSpPr>
          <p:spPr>
            <a:xfrm>
              <a:off x="1205149" y="5956154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89CE2303-1034-754A-95FB-F22B3799BD5D}"/>
                </a:ext>
              </a:extLst>
            </p:cNvPr>
            <p:cNvSpPr/>
            <p:nvPr/>
          </p:nvSpPr>
          <p:spPr>
            <a:xfrm>
              <a:off x="1776173" y="5956154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F408F86A-9E02-784A-A2A0-D0A533DCD746}"/>
                </a:ext>
              </a:extLst>
            </p:cNvPr>
            <p:cNvSpPr/>
            <p:nvPr/>
          </p:nvSpPr>
          <p:spPr>
            <a:xfrm>
              <a:off x="2347197" y="5956154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071E5D28-466B-B641-A87D-C8A1220EF3B4}"/>
              </a:ext>
            </a:extLst>
          </p:cNvPr>
          <p:cNvGrpSpPr/>
          <p:nvPr/>
        </p:nvGrpSpPr>
        <p:grpSpPr>
          <a:xfrm>
            <a:off x="3823294" y="1470812"/>
            <a:ext cx="3045875" cy="899291"/>
            <a:chOff x="894411" y="5202844"/>
            <a:chExt cx="3045875" cy="899291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1B23A14A-94C1-5644-BE02-31A5B531CF81}"/>
                </a:ext>
              </a:extLst>
            </p:cNvPr>
            <p:cNvSpPr/>
            <p:nvPr/>
          </p:nvSpPr>
          <p:spPr>
            <a:xfrm>
              <a:off x="894411" y="5507260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A992DD66-6752-2946-B52F-D681BA6347A9}"/>
                </a:ext>
              </a:extLst>
            </p:cNvPr>
            <p:cNvSpPr/>
            <p:nvPr/>
          </p:nvSpPr>
          <p:spPr>
            <a:xfrm>
              <a:off x="1751661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5111C8C-1041-804F-B47A-43FC960B7751}"/>
                </a:ext>
              </a:extLst>
            </p:cNvPr>
            <p:cNvSpPr/>
            <p:nvPr/>
          </p:nvSpPr>
          <p:spPr>
            <a:xfrm>
              <a:off x="2511536" y="5530635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8E1D4F50-BB84-0C42-A373-0923BE679283}"/>
                </a:ext>
              </a:extLst>
            </p:cNvPr>
            <p:cNvSpPr/>
            <p:nvPr/>
          </p:nvSpPr>
          <p:spPr>
            <a:xfrm>
              <a:off x="3368786" y="5202844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曲线连接符 7">
            <a:extLst>
              <a:ext uri="{FF2B5EF4-FFF2-40B4-BE49-F238E27FC236}">
                <a16:creationId xmlns:a16="http://schemas.microsoft.com/office/drawing/2014/main" id="{FABA2021-1D3D-014D-82D0-DDCF857B522F}"/>
              </a:ext>
            </a:extLst>
          </p:cNvPr>
          <p:cNvCxnSpPr>
            <a:stCxn id="36" idx="3"/>
            <a:endCxn id="38" idx="1"/>
          </p:cNvCxnSpPr>
          <p:nvPr/>
        </p:nvCxnSpPr>
        <p:spPr>
          <a:xfrm flipV="1">
            <a:off x="4394794" y="1902756"/>
            <a:ext cx="285750" cy="158222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曲线连接符 9">
            <a:extLst>
              <a:ext uri="{FF2B5EF4-FFF2-40B4-BE49-F238E27FC236}">
                <a16:creationId xmlns:a16="http://schemas.microsoft.com/office/drawing/2014/main" id="{E1E07863-FC54-E747-AF55-FA2A37DC2CB5}"/>
              </a:ext>
            </a:extLst>
          </p:cNvPr>
          <p:cNvCxnSpPr>
            <a:stCxn id="38" idx="3"/>
            <a:endCxn id="40" idx="1"/>
          </p:cNvCxnSpPr>
          <p:nvPr/>
        </p:nvCxnSpPr>
        <p:spPr>
          <a:xfrm>
            <a:off x="5252044" y="1902756"/>
            <a:ext cx="188375" cy="181597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曲线连接符 11">
            <a:extLst>
              <a:ext uri="{FF2B5EF4-FFF2-40B4-BE49-F238E27FC236}">
                <a16:creationId xmlns:a16="http://schemas.microsoft.com/office/drawing/2014/main" id="{ADA6913A-1591-CC48-98ED-20B2074327B6}"/>
              </a:ext>
            </a:extLst>
          </p:cNvPr>
          <p:cNvCxnSpPr>
            <a:stCxn id="40" idx="3"/>
            <a:endCxn id="51" idx="1"/>
          </p:cNvCxnSpPr>
          <p:nvPr/>
        </p:nvCxnSpPr>
        <p:spPr>
          <a:xfrm flipV="1">
            <a:off x="6011919" y="1756562"/>
            <a:ext cx="285750" cy="327791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立方体 56">
            <a:extLst>
              <a:ext uri="{FF2B5EF4-FFF2-40B4-BE49-F238E27FC236}">
                <a16:creationId xmlns:a16="http://schemas.microsoft.com/office/drawing/2014/main" id="{B09114A6-0666-F449-9522-CBA4366D9EFE}"/>
              </a:ext>
            </a:extLst>
          </p:cNvPr>
          <p:cNvSpPr/>
          <p:nvPr/>
        </p:nvSpPr>
        <p:spPr>
          <a:xfrm>
            <a:off x="8184082" y="1123150"/>
            <a:ext cx="971550" cy="695323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8" name="立方体 57">
            <a:extLst>
              <a:ext uri="{FF2B5EF4-FFF2-40B4-BE49-F238E27FC236}">
                <a16:creationId xmlns:a16="http://schemas.microsoft.com/office/drawing/2014/main" id="{66FB47ED-FEBA-144A-927F-064087242A31}"/>
              </a:ext>
            </a:extLst>
          </p:cNvPr>
          <p:cNvSpPr/>
          <p:nvPr/>
        </p:nvSpPr>
        <p:spPr>
          <a:xfrm>
            <a:off x="8184082" y="599275"/>
            <a:ext cx="971550" cy="695323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5C7FE0EF-683F-F344-8353-51DCE4E9A65D}"/>
              </a:ext>
            </a:extLst>
          </p:cNvPr>
          <p:cNvGrpSpPr/>
          <p:nvPr/>
        </p:nvGrpSpPr>
        <p:grpSpPr>
          <a:xfrm>
            <a:off x="2465662" y="1051231"/>
            <a:ext cx="971550" cy="1738822"/>
            <a:chOff x="3667125" y="666750"/>
            <a:chExt cx="971550" cy="1738822"/>
          </a:xfrm>
        </p:grpSpPr>
        <p:sp>
          <p:nvSpPr>
            <p:cNvPr id="64" name="立方体 63">
              <a:extLst>
                <a:ext uri="{FF2B5EF4-FFF2-40B4-BE49-F238E27FC236}">
                  <a16:creationId xmlns:a16="http://schemas.microsoft.com/office/drawing/2014/main" id="{C7AE4644-A5C0-0D45-981A-BA9E929B8DCE}"/>
                </a:ext>
              </a:extLst>
            </p:cNvPr>
            <p:cNvSpPr/>
            <p:nvPr/>
          </p:nvSpPr>
          <p:spPr>
            <a:xfrm>
              <a:off x="3667125" y="1710249"/>
              <a:ext cx="971550" cy="695323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立方体 64">
              <a:extLst>
                <a:ext uri="{FF2B5EF4-FFF2-40B4-BE49-F238E27FC236}">
                  <a16:creationId xmlns:a16="http://schemas.microsoft.com/office/drawing/2014/main" id="{C933A430-C7A9-7146-AA12-D0B63BBF6E55}"/>
                </a:ext>
              </a:extLst>
            </p:cNvPr>
            <p:cNvSpPr/>
            <p:nvPr/>
          </p:nvSpPr>
          <p:spPr>
            <a:xfrm>
              <a:off x="3667125" y="1190627"/>
              <a:ext cx="971550" cy="695323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立方体 67">
              <a:extLst>
                <a:ext uri="{FF2B5EF4-FFF2-40B4-BE49-F238E27FC236}">
                  <a16:creationId xmlns:a16="http://schemas.microsoft.com/office/drawing/2014/main" id="{482AC91F-38ED-044B-AC12-C6604B939C8B}"/>
                </a:ext>
              </a:extLst>
            </p:cNvPr>
            <p:cNvSpPr/>
            <p:nvPr/>
          </p:nvSpPr>
          <p:spPr>
            <a:xfrm>
              <a:off x="3667125" y="666750"/>
              <a:ext cx="971550" cy="695323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068243EC-2964-1E42-BC87-8D2F2273C3A1}"/>
              </a:ext>
            </a:extLst>
          </p:cNvPr>
          <p:cNvSpPr/>
          <p:nvPr/>
        </p:nvSpPr>
        <p:spPr>
          <a:xfrm>
            <a:off x="5875283" y="3163614"/>
            <a:ext cx="823747" cy="8237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957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89807D1-F9CA-BD4D-AA79-F5BAA1228A8B}"/>
              </a:ext>
            </a:extLst>
          </p:cNvPr>
          <p:cNvGrpSpPr/>
          <p:nvPr/>
        </p:nvGrpSpPr>
        <p:grpSpPr>
          <a:xfrm>
            <a:off x="2606563" y="561062"/>
            <a:ext cx="1010833" cy="1037787"/>
            <a:chOff x="1124607" y="488373"/>
            <a:chExt cx="1166647" cy="1037787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A26CEA36-9DF6-0C48-A238-C59E28E89397}"/>
                </a:ext>
              </a:extLst>
            </p:cNvPr>
            <p:cNvSpPr/>
            <p:nvPr/>
          </p:nvSpPr>
          <p:spPr>
            <a:xfrm>
              <a:off x="1124607" y="782270"/>
              <a:ext cx="1166647" cy="7438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1A44B219-327A-094F-B082-0562DD959BFA}"/>
                </a:ext>
              </a:extLst>
            </p:cNvPr>
            <p:cNvSpPr/>
            <p:nvPr/>
          </p:nvSpPr>
          <p:spPr>
            <a:xfrm>
              <a:off x="1124607" y="977867"/>
              <a:ext cx="1166647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vtpr</a:t>
              </a:r>
            </a:p>
          </p:txBody>
        </p:sp>
        <p:sp>
          <p:nvSpPr>
            <p:cNvPr id="34" name="同侧圆角矩形 33">
              <a:extLst>
                <a:ext uri="{FF2B5EF4-FFF2-40B4-BE49-F238E27FC236}">
                  <a16:creationId xmlns:a16="http://schemas.microsoft.com/office/drawing/2014/main" id="{B394BDD9-72A0-C644-8A4B-202C3284F49E}"/>
                </a:ext>
              </a:extLst>
            </p:cNvPr>
            <p:cNvSpPr/>
            <p:nvPr/>
          </p:nvSpPr>
          <p:spPr>
            <a:xfrm>
              <a:off x="1124607" y="488373"/>
              <a:ext cx="1166647" cy="293897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b1</a:t>
              </a:r>
              <a:r>
                <a:rPr lang="zh-CN" altLang="en-US">
                  <a:solidFill>
                    <a:schemeClr val="tx1"/>
                  </a:solidFill>
                </a:rPr>
                <a:t> </a:t>
              </a:r>
              <a:r>
                <a:rPr lang="en-US" altLang="zh-CN">
                  <a:solidFill>
                    <a:schemeClr val="tx1"/>
                  </a:solidFill>
                </a:rPr>
                <a:t>obj</a:t>
              </a: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9D2DD411-EDC0-BD42-9274-61BC10F38FD1}"/>
              </a:ext>
            </a:extLst>
          </p:cNvPr>
          <p:cNvGrpSpPr/>
          <p:nvPr/>
        </p:nvGrpSpPr>
        <p:grpSpPr>
          <a:xfrm>
            <a:off x="2606562" y="3927467"/>
            <a:ext cx="1010833" cy="1037787"/>
            <a:chOff x="1124607" y="488373"/>
            <a:chExt cx="1166647" cy="1037787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C8A7CC23-AA58-AC49-B5F8-22745DF077C6}"/>
                </a:ext>
              </a:extLst>
            </p:cNvPr>
            <p:cNvSpPr/>
            <p:nvPr/>
          </p:nvSpPr>
          <p:spPr>
            <a:xfrm>
              <a:off x="1124607" y="782270"/>
              <a:ext cx="1166647" cy="7438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C86EC961-CC45-B749-A4DC-1DE1687D50A5}"/>
                </a:ext>
              </a:extLst>
            </p:cNvPr>
            <p:cNvSpPr/>
            <p:nvPr/>
          </p:nvSpPr>
          <p:spPr>
            <a:xfrm>
              <a:off x="1124607" y="977867"/>
              <a:ext cx="1166647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vtpr</a:t>
              </a:r>
            </a:p>
          </p:txBody>
        </p:sp>
        <p:sp>
          <p:nvSpPr>
            <p:cNvPr id="47" name="同侧圆角矩形 46">
              <a:extLst>
                <a:ext uri="{FF2B5EF4-FFF2-40B4-BE49-F238E27FC236}">
                  <a16:creationId xmlns:a16="http://schemas.microsoft.com/office/drawing/2014/main" id="{EC7A2EF3-0B22-F640-9589-0F40787A5E72}"/>
                </a:ext>
              </a:extLst>
            </p:cNvPr>
            <p:cNvSpPr/>
            <p:nvPr/>
          </p:nvSpPr>
          <p:spPr>
            <a:xfrm>
              <a:off x="1124607" y="488373"/>
              <a:ext cx="1166647" cy="293897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d1</a:t>
              </a:r>
              <a:r>
                <a:rPr lang="zh-CN" altLang="en-US">
                  <a:solidFill>
                    <a:schemeClr val="tx1"/>
                  </a:solidFill>
                </a:rPr>
                <a:t> </a:t>
              </a:r>
              <a:r>
                <a:rPr lang="en-US" altLang="zh-CN">
                  <a:solidFill>
                    <a:schemeClr val="tx1"/>
                  </a:solidFill>
                </a:rPr>
                <a:t>obj</a:t>
              </a: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C32BD3BD-7F82-3C43-BB5E-3A226C60313F}"/>
              </a:ext>
            </a:extLst>
          </p:cNvPr>
          <p:cNvGrpSpPr/>
          <p:nvPr/>
        </p:nvGrpSpPr>
        <p:grpSpPr>
          <a:xfrm>
            <a:off x="2606562" y="1859940"/>
            <a:ext cx="1010833" cy="1037787"/>
            <a:chOff x="1124607" y="488373"/>
            <a:chExt cx="1166647" cy="1037787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D5D6304C-3DD7-6543-B009-FC4D2AF7E86E}"/>
                </a:ext>
              </a:extLst>
            </p:cNvPr>
            <p:cNvSpPr/>
            <p:nvPr/>
          </p:nvSpPr>
          <p:spPr>
            <a:xfrm>
              <a:off x="1124607" y="782270"/>
              <a:ext cx="1166647" cy="7438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B44047E3-60F1-1A42-B46C-3F5F6C207DD1}"/>
                </a:ext>
              </a:extLst>
            </p:cNvPr>
            <p:cNvSpPr/>
            <p:nvPr/>
          </p:nvSpPr>
          <p:spPr>
            <a:xfrm>
              <a:off x="1124607" y="977867"/>
              <a:ext cx="1166647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vtpr</a:t>
              </a:r>
            </a:p>
          </p:txBody>
        </p:sp>
        <p:sp>
          <p:nvSpPr>
            <p:cNvPr id="58" name="同侧圆角矩形 57">
              <a:extLst>
                <a:ext uri="{FF2B5EF4-FFF2-40B4-BE49-F238E27FC236}">
                  <a16:creationId xmlns:a16="http://schemas.microsoft.com/office/drawing/2014/main" id="{13C65AE7-1A74-8D45-B195-2FF54125DA2D}"/>
                </a:ext>
              </a:extLst>
            </p:cNvPr>
            <p:cNvSpPr/>
            <p:nvPr/>
          </p:nvSpPr>
          <p:spPr>
            <a:xfrm>
              <a:off x="1124607" y="488373"/>
              <a:ext cx="1166647" cy="293897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b2</a:t>
              </a:r>
              <a:r>
                <a:rPr lang="zh-CN" altLang="en-US">
                  <a:solidFill>
                    <a:schemeClr val="tx1"/>
                  </a:solidFill>
                </a:rPr>
                <a:t> </a:t>
              </a:r>
              <a:r>
                <a:rPr lang="en-US" altLang="zh-CN">
                  <a:solidFill>
                    <a:schemeClr val="tx1"/>
                  </a:solidFill>
                </a:rPr>
                <a:t>obj</a:t>
              </a:r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DBD5E6FC-B69B-6649-B770-2ED8F750F51B}"/>
              </a:ext>
            </a:extLst>
          </p:cNvPr>
          <p:cNvGrpSpPr/>
          <p:nvPr/>
        </p:nvGrpSpPr>
        <p:grpSpPr>
          <a:xfrm>
            <a:off x="2606562" y="5259151"/>
            <a:ext cx="1010833" cy="1037787"/>
            <a:chOff x="1124607" y="488373"/>
            <a:chExt cx="1166647" cy="1037787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3FED4293-EA44-324C-BDAC-DF5B4908FD03}"/>
                </a:ext>
              </a:extLst>
            </p:cNvPr>
            <p:cNvSpPr/>
            <p:nvPr/>
          </p:nvSpPr>
          <p:spPr>
            <a:xfrm>
              <a:off x="1124607" y="782270"/>
              <a:ext cx="1166647" cy="7438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782D673D-AC78-E64D-982B-1C1C942BF510}"/>
                </a:ext>
              </a:extLst>
            </p:cNvPr>
            <p:cNvSpPr/>
            <p:nvPr/>
          </p:nvSpPr>
          <p:spPr>
            <a:xfrm>
              <a:off x="1124607" y="977867"/>
              <a:ext cx="1166647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vtpr</a:t>
              </a:r>
            </a:p>
          </p:txBody>
        </p:sp>
        <p:sp>
          <p:nvSpPr>
            <p:cNvPr id="62" name="同侧圆角矩形 61">
              <a:extLst>
                <a:ext uri="{FF2B5EF4-FFF2-40B4-BE49-F238E27FC236}">
                  <a16:creationId xmlns:a16="http://schemas.microsoft.com/office/drawing/2014/main" id="{AC40C2AC-3D92-D24E-A317-FB88809C7495}"/>
                </a:ext>
              </a:extLst>
            </p:cNvPr>
            <p:cNvSpPr/>
            <p:nvPr/>
          </p:nvSpPr>
          <p:spPr>
            <a:xfrm>
              <a:off x="1124607" y="488373"/>
              <a:ext cx="1166647" cy="293897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d2</a:t>
              </a:r>
              <a:r>
                <a:rPr lang="zh-CN" altLang="en-US">
                  <a:solidFill>
                    <a:schemeClr val="tx1"/>
                  </a:solidFill>
                </a:rPr>
                <a:t> </a:t>
              </a:r>
              <a:r>
                <a:rPr lang="en-US" altLang="zh-CN">
                  <a:solidFill>
                    <a:schemeClr val="tx1"/>
                  </a:solidFill>
                </a:rPr>
                <a:t>obj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21F13962-0AF1-F844-BEF2-0E19E08771DD}"/>
              </a:ext>
            </a:extLst>
          </p:cNvPr>
          <p:cNvGrpSpPr/>
          <p:nvPr/>
        </p:nvGrpSpPr>
        <p:grpSpPr>
          <a:xfrm>
            <a:off x="5322349" y="1371121"/>
            <a:ext cx="2026222" cy="1785089"/>
            <a:chOff x="5512676" y="1304952"/>
            <a:chExt cx="1818290" cy="1785089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A4A023C0-2B7A-D043-8BAD-C3778EFD4548}"/>
                </a:ext>
              </a:extLst>
            </p:cNvPr>
            <p:cNvSpPr/>
            <p:nvPr/>
          </p:nvSpPr>
          <p:spPr>
            <a:xfrm>
              <a:off x="5512676" y="1598849"/>
              <a:ext cx="1818290" cy="14911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7A16CD20-6F7A-9E4A-BD5D-310340CF2D4A}"/>
                </a:ext>
              </a:extLst>
            </p:cNvPr>
            <p:cNvSpPr/>
            <p:nvPr/>
          </p:nvSpPr>
          <p:spPr>
            <a:xfrm>
              <a:off x="5512676" y="1794446"/>
              <a:ext cx="1818290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foo</a:t>
              </a:r>
            </a:p>
          </p:txBody>
        </p:sp>
        <p:sp>
          <p:nvSpPr>
            <p:cNvPr id="51" name="同侧圆角矩形 50">
              <a:extLst>
                <a:ext uri="{FF2B5EF4-FFF2-40B4-BE49-F238E27FC236}">
                  <a16:creationId xmlns:a16="http://schemas.microsoft.com/office/drawing/2014/main" id="{4654044C-E390-9441-9ACC-B0C836D13045}"/>
                </a:ext>
              </a:extLst>
            </p:cNvPr>
            <p:cNvSpPr/>
            <p:nvPr/>
          </p:nvSpPr>
          <p:spPr>
            <a:xfrm>
              <a:off x="5512676" y="1304952"/>
              <a:ext cx="1818290" cy="293897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</a:rPr>
                <a:t>Base</a:t>
              </a:r>
              <a:r>
                <a:rPr kumimoji="1" lang="zh-CN" altLang="en-US">
                  <a:solidFill>
                    <a:schemeClr val="tx1"/>
                  </a:solidFill>
                </a:rPr>
                <a:t> </a:t>
              </a:r>
              <a:r>
                <a:rPr kumimoji="1" lang="en-US" altLang="zh-CN">
                  <a:solidFill>
                    <a:schemeClr val="tx1"/>
                  </a:solidFill>
                </a:rPr>
                <a:t>vtable</a:t>
              </a:r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B2A4FD8F-BA32-7F4C-B6D9-FAAC3D4D51B5}"/>
                </a:ext>
              </a:extLst>
            </p:cNvPr>
            <p:cNvSpPr/>
            <p:nvPr/>
          </p:nvSpPr>
          <p:spPr>
            <a:xfrm>
              <a:off x="5512676" y="2132817"/>
              <a:ext cx="1818290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FooNotOverridde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075C0628-7160-144F-B63A-DC5A5F7928B8}"/>
              </a:ext>
            </a:extLst>
          </p:cNvPr>
          <p:cNvGrpSpPr/>
          <p:nvPr/>
        </p:nvGrpSpPr>
        <p:grpSpPr>
          <a:xfrm>
            <a:off x="9489498" y="983835"/>
            <a:ext cx="2604492" cy="1146941"/>
            <a:chOff x="8660524" y="983836"/>
            <a:chExt cx="2338552" cy="674702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DC45067B-9BF2-7A49-8805-9474577C0CA2}"/>
                </a:ext>
              </a:extLst>
            </p:cNvPr>
            <p:cNvSpPr/>
            <p:nvPr/>
          </p:nvSpPr>
          <p:spPr>
            <a:xfrm>
              <a:off x="8660524" y="983836"/>
              <a:ext cx="2338552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Base::foo</a:t>
              </a: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7B2696FD-1579-064E-8DDD-EF70D473F83B}"/>
                </a:ext>
              </a:extLst>
            </p:cNvPr>
            <p:cNvSpPr/>
            <p:nvPr/>
          </p:nvSpPr>
          <p:spPr>
            <a:xfrm>
              <a:off x="8660524" y="1322207"/>
              <a:ext cx="2338552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Base::FooNotOverridde</a:t>
              </a:r>
            </a:p>
          </p:txBody>
        </p:sp>
      </p:grpSp>
      <p:cxnSp>
        <p:nvCxnSpPr>
          <p:cNvPr id="10" name="曲线连接符 9">
            <a:extLst>
              <a:ext uri="{FF2B5EF4-FFF2-40B4-BE49-F238E27FC236}">
                <a16:creationId xmlns:a16="http://schemas.microsoft.com/office/drawing/2014/main" id="{FD44E2CA-026B-EE4F-8757-48613FD3DB26}"/>
              </a:ext>
            </a:extLst>
          </p:cNvPr>
          <p:cNvCxnSpPr>
            <a:stCxn id="33" idx="3"/>
            <a:endCxn id="51" idx="2"/>
          </p:cNvCxnSpPr>
          <p:nvPr/>
        </p:nvCxnSpPr>
        <p:spPr>
          <a:xfrm>
            <a:off x="3617396" y="1218722"/>
            <a:ext cx="1704953" cy="29934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曲线连接符 74">
            <a:extLst>
              <a:ext uri="{FF2B5EF4-FFF2-40B4-BE49-F238E27FC236}">
                <a16:creationId xmlns:a16="http://schemas.microsoft.com/office/drawing/2014/main" id="{1A901527-E418-D74F-884D-CEBAB55A6983}"/>
              </a:ext>
            </a:extLst>
          </p:cNvPr>
          <p:cNvCxnSpPr>
            <a:cxnSpLocks/>
            <a:stCxn id="54" idx="3"/>
            <a:endCxn id="51" idx="2"/>
          </p:cNvCxnSpPr>
          <p:nvPr/>
        </p:nvCxnSpPr>
        <p:spPr>
          <a:xfrm flipV="1">
            <a:off x="3617395" y="1518070"/>
            <a:ext cx="1704954" cy="99953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曲线连接符 75">
            <a:extLst>
              <a:ext uri="{FF2B5EF4-FFF2-40B4-BE49-F238E27FC236}">
                <a16:creationId xmlns:a16="http://schemas.microsoft.com/office/drawing/2014/main" id="{04038815-4CFC-4B44-A8B5-8E5A010D902B}"/>
              </a:ext>
            </a:extLst>
          </p:cNvPr>
          <p:cNvCxnSpPr>
            <a:cxnSpLocks/>
            <a:stCxn id="50" idx="3"/>
            <a:endCxn id="72" idx="1"/>
          </p:cNvCxnSpPr>
          <p:nvPr/>
        </p:nvCxnSpPr>
        <p:spPr>
          <a:xfrm flipV="1">
            <a:off x="7348571" y="1269704"/>
            <a:ext cx="2140927" cy="7590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曲线连接符 76">
            <a:extLst>
              <a:ext uri="{FF2B5EF4-FFF2-40B4-BE49-F238E27FC236}">
                <a16:creationId xmlns:a16="http://schemas.microsoft.com/office/drawing/2014/main" id="{E789F0E3-D6CA-C442-848C-B3E1268634BE}"/>
              </a:ext>
            </a:extLst>
          </p:cNvPr>
          <p:cNvCxnSpPr>
            <a:cxnSpLocks/>
            <a:stCxn id="63" idx="3"/>
            <a:endCxn id="74" idx="1"/>
          </p:cNvCxnSpPr>
          <p:nvPr/>
        </p:nvCxnSpPr>
        <p:spPr>
          <a:xfrm flipV="1">
            <a:off x="7348571" y="1844908"/>
            <a:ext cx="2140927" cy="52224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曲线连接符 83">
            <a:extLst>
              <a:ext uri="{FF2B5EF4-FFF2-40B4-BE49-F238E27FC236}">
                <a16:creationId xmlns:a16="http://schemas.microsoft.com/office/drawing/2014/main" id="{291A099E-5D97-3448-9D71-113128307D31}"/>
              </a:ext>
            </a:extLst>
          </p:cNvPr>
          <p:cNvCxnSpPr>
            <a:cxnSpLocks/>
            <a:stCxn id="45" idx="3"/>
            <a:endCxn id="92" idx="2"/>
          </p:cNvCxnSpPr>
          <p:nvPr/>
        </p:nvCxnSpPr>
        <p:spPr>
          <a:xfrm flipV="1">
            <a:off x="3617395" y="4328617"/>
            <a:ext cx="1744365" cy="2565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曲线连接符 84">
            <a:extLst>
              <a:ext uri="{FF2B5EF4-FFF2-40B4-BE49-F238E27FC236}">
                <a16:creationId xmlns:a16="http://schemas.microsoft.com/office/drawing/2014/main" id="{5E30C100-28F4-7649-9CF9-D8E5C02E229B}"/>
              </a:ext>
            </a:extLst>
          </p:cNvPr>
          <p:cNvCxnSpPr>
            <a:cxnSpLocks/>
            <a:stCxn id="61" idx="3"/>
            <a:endCxn id="92" idx="2"/>
          </p:cNvCxnSpPr>
          <p:nvPr/>
        </p:nvCxnSpPr>
        <p:spPr>
          <a:xfrm flipV="1">
            <a:off x="3617395" y="4328617"/>
            <a:ext cx="1744365" cy="158819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429B061E-9E34-5641-BC1C-E2006CCC2237}"/>
              </a:ext>
            </a:extLst>
          </p:cNvPr>
          <p:cNvGrpSpPr/>
          <p:nvPr/>
        </p:nvGrpSpPr>
        <p:grpSpPr>
          <a:xfrm>
            <a:off x="5361760" y="4181668"/>
            <a:ext cx="2026222" cy="1785089"/>
            <a:chOff x="5512676" y="1304952"/>
            <a:chExt cx="1818290" cy="1785089"/>
          </a:xfrm>
        </p:grpSpPr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29A2079F-2197-5E45-AFE2-7F1401EB1736}"/>
                </a:ext>
              </a:extLst>
            </p:cNvPr>
            <p:cNvSpPr/>
            <p:nvPr/>
          </p:nvSpPr>
          <p:spPr>
            <a:xfrm>
              <a:off x="5512676" y="1598849"/>
              <a:ext cx="1818290" cy="14911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BE24D875-1CC1-DB44-B506-88C6A827966F}"/>
                </a:ext>
              </a:extLst>
            </p:cNvPr>
            <p:cNvSpPr/>
            <p:nvPr/>
          </p:nvSpPr>
          <p:spPr>
            <a:xfrm>
              <a:off x="5512676" y="1794446"/>
              <a:ext cx="1818290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foo</a:t>
              </a:r>
            </a:p>
          </p:txBody>
        </p:sp>
        <p:sp>
          <p:nvSpPr>
            <p:cNvPr id="92" name="同侧圆角矩形 91">
              <a:extLst>
                <a:ext uri="{FF2B5EF4-FFF2-40B4-BE49-F238E27FC236}">
                  <a16:creationId xmlns:a16="http://schemas.microsoft.com/office/drawing/2014/main" id="{7717A9F6-2446-CA43-B9BE-E67BE0402123}"/>
                </a:ext>
              </a:extLst>
            </p:cNvPr>
            <p:cNvSpPr/>
            <p:nvPr/>
          </p:nvSpPr>
          <p:spPr>
            <a:xfrm>
              <a:off x="5512676" y="1304952"/>
              <a:ext cx="1818290" cy="293897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</a:rPr>
                <a:t>Derived</a:t>
              </a:r>
              <a:r>
                <a:rPr kumimoji="1" lang="zh-CN" altLang="en-US">
                  <a:solidFill>
                    <a:schemeClr val="tx1"/>
                  </a:solidFill>
                </a:rPr>
                <a:t> </a:t>
              </a:r>
              <a:r>
                <a:rPr kumimoji="1" lang="en-US" altLang="zh-CN">
                  <a:solidFill>
                    <a:schemeClr val="tx1"/>
                  </a:solidFill>
                </a:rPr>
                <a:t>vtable</a:t>
              </a:r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62BF2DBF-1DD4-194B-A7F4-BE5D32ED0541}"/>
                </a:ext>
              </a:extLst>
            </p:cNvPr>
            <p:cNvSpPr/>
            <p:nvPr/>
          </p:nvSpPr>
          <p:spPr>
            <a:xfrm>
              <a:off x="5512676" y="2132817"/>
              <a:ext cx="1818290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FooNotOverridde</a:t>
              </a:r>
            </a:p>
          </p:txBody>
        </p:sp>
      </p:grpSp>
      <p:sp>
        <p:nvSpPr>
          <p:cNvPr id="98" name="矩形 97">
            <a:extLst>
              <a:ext uri="{FF2B5EF4-FFF2-40B4-BE49-F238E27FC236}">
                <a16:creationId xmlns:a16="http://schemas.microsoft.com/office/drawing/2014/main" id="{592082E1-B14C-914B-A0C4-A9C1913C37CD}"/>
              </a:ext>
            </a:extLst>
          </p:cNvPr>
          <p:cNvSpPr/>
          <p:nvPr/>
        </p:nvSpPr>
        <p:spPr>
          <a:xfrm>
            <a:off x="9489497" y="4434022"/>
            <a:ext cx="2604492" cy="5717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Derived::foo</a:t>
            </a:r>
          </a:p>
        </p:txBody>
      </p:sp>
      <p:cxnSp>
        <p:nvCxnSpPr>
          <p:cNvPr id="100" name="曲线连接符 99">
            <a:extLst>
              <a:ext uri="{FF2B5EF4-FFF2-40B4-BE49-F238E27FC236}">
                <a16:creationId xmlns:a16="http://schemas.microsoft.com/office/drawing/2014/main" id="{01DE769D-511C-1044-A707-A3C8D1E04ADD}"/>
              </a:ext>
            </a:extLst>
          </p:cNvPr>
          <p:cNvCxnSpPr>
            <a:cxnSpLocks/>
            <a:stCxn id="91" idx="3"/>
            <a:endCxn id="98" idx="1"/>
          </p:cNvCxnSpPr>
          <p:nvPr/>
        </p:nvCxnSpPr>
        <p:spPr>
          <a:xfrm flipV="1">
            <a:off x="7387982" y="4719891"/>
            <a:ext cx="2101515" cy="11943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曲线连接符 102">
            <a:extLst>
              <a:ext uri="{FF2B5EF4-FFF2-40B4-BE49-F238E27FC236}">
                <a16:creationId xmlns:a16="http://schemas.microsoft.com/office/drawing/2014/main" id="{C735100B-E91E-B647-815E-1729E69C0724}"/>
              </a:ext>
            </a:extLst>
          </p:cNvPr>
          <p:cNvCxnSpPr>
            <a:cxnSpLocks/>
            <a:stCxn id="93" idx="3"/>
            <a:endCxn id="74" idx="1"/>
          </p:cNvCxnSpPr>
          <p:nvPr/>
        </p:nvCxnSpPr>
        <p:spPr>
          <a:xfrm flipV="1">
            <a:off x="7387982" y="1844908"/>
            <a:ext cx="2101516" cy="333279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E4850AC6-E256-E042-9F44-B02E260C7A73}"/>
              </a:ext>
            </a:extLst>
          </p:cNvPr>
          <p:cNvSpPr/>
          <p:nvPr/>
        </p:nvSpPr>
        <p:spPr>
          <a:xfrm>
            <a:off x="431878" y="422141"/>
            <a:ext cx="1551302" cy="5717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Base</a:t>
            </a:r>
            <a:r>
              <a:rPr lang="zh-CN" altLang="en-US">
                <a:solidFill>
                  <a:schemeClr val="tx1"/>
                </a:solidFill>
              </a:rPr>
              <a:t> *</a:t>
            </a:r>
            <a:r>
              <a:rPr lang="en-US" altLang="zh-CN">
                <a:solidFill>
                  <a:schemeClr val="tx1"/>
                </a:solidFill>
              </a:rPr>
              <a:t>bp1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6DCE4CD-F9E8-334E-B71B-E40223B0DB32}"/>
              </a:ext>
            </a:extLst>
          </p:cNvPr>
          <p:cNvSpPr/>
          <p:nvPr/>
        </p:nvSpPr>
        <p:spPr>
          <a:xfrm>
            <a:off x="465635" y="1820161"/>
            <a:ext cx="1551302" cy="5717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Base</a:t>
            </a:r>
            <a:r>
              <a:rPr lang="zh-CN" altLang="en-US">
                <a:solidFill>
                  <a:schemeClr val="tx1"/>
                </a:solidFill>
              </a:rPr>
              <a:t> *</a:t>
            </a:r>
            <a:r>
              <a:rPr lang="en-US" altLang="zh-CN">
                <a:solidFill>
                  <a:schemeClr val="tx1"/>
                </a:solidFill>
              </a:rPr>
              <a:t>bp2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D289AD9F-EABD-F144-812C-87A1494BE922}"/>
              </a:ext>
            </a:extLst>
          </p:cNvPr>
          <p:cNvSpPr/>
          <p:nvPr/>
        </p:nvSpPr>
        <p:spPr>
          <a:xfrm>
            <a:off x="443868" y="3845224"/>
            <a:ext cx="1551302" cy="5717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Base</a:t>
            </a:r>
            <a:r>
              <a:rPr lang="zh-CN" altLang="en-US">
                <a:solidFill>
                  <a:schemeClr val="tx1"/>
                </a:solidFill>
              </a:rPr>
              <a:t> *</a:t>
            </a:r>
            <a:r>
              <a:rPr lang="en-US" altLang="zh-CN">
                <a:solidFill>
                  <a:schemeClr val="tx1"/>
                </a:solidFill>
              </a:rPr>
              <a:t>bp3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438A932-C3C4-3049-9546-E8728BD3825C}"/>
              </a:ext>
            </a:extLst>
          </p:cNvPr>
          <p:cNvSpPr/>
          <p:nvPr/>
        </p:nvSpPr>
        <p:spPr>
          <a:xfrm>
            <a:off x="465635" y="5280121"/>
            <a:ext cx="1551302" cy="5717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Base</a:t>
            </a:r>
            <a:r>
              <a:rPr lang="zh-CN" altLang="en-US">
                <a:solidFill>
                  <a:schemeClr val="tx1"/>
                </a:solidFill>
              </a:rPr>
              <a:t> *</a:t>
            </a:r>
            <a:r>
              <a:rPr lang="en-US" altLang="zh-CN">
                <a:solidFill>
                  <a:schemeClr val="tx1"/>
                </a:solidFill>
              </a:rPr>
              <a:t>bp4</a:t>
            </a:r>
          </a:p>
        </p:txBody>
      </p:sp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D71965CE-6185-944B-AB60-EA2B235CE2F2}"/>
              </a:ext>
            </a:extLst>
          </p:cNvPr>
          <p:cNvCxnSpPr>
            <a:stCxn id="40" idx="3"/>
            <a:endCxn id="34" idx="2"/>
          </p:cNvCxnSpPr>
          <p:nvPr/>
        </p:nvCxnSpPr>
        <p:spPr>
          <a:xfrm>
            <a:off x="1983180" y="708010"/>
            <a:ext cx="6233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2F8C5F92-9CC2-194A-9872-47A42534F192}"/>
              </a:ext>
            </a:extLst>
          </p:cNvPr>
          <p:cNvCxnSpPr>
            <a:cxnSpLocks/>
            <a:stCxn id="42" idx="3"/>
            <a:endCxn id="58" idx="2"/>
          </p:cNvCxnSpPr>
          <p:nvPr/>
        </p:nvCxnSpPr>
        <p:spPr>
          <a:xfrm flipV="1">
            <a:off x="2016937" y="2006889"/>
            <a:ext cx="589625" cy="99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CF7FF679-9168-D64A-A4E7-60F09EF36934}"/>
              </a:ext>
            </a:extLst>
          </p:cNvPr>
          <p:cNvCxnSpPr>
            <a:cxnSpLocks/>
            <a:stCxn id="43" idx="3"/>
            <a:endCxn id="47" idx="2"/>
          </p:cNvCxnSpPr>
          <p:nvPr/>
        </p:nvCxnSpPr>
        <p:spPr>
          <a:xfrm flipV="1">
            <a:off x="1995170" y="4074416"/>
            <a:ext cx="611392" cy="56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65BAE1A3-46B3-C647-89F2-1705EEEB7B53}"/>
              </a:ext>
            </a:extLst>
          </p:cNvPr>
          <p:cNvCxnSpPr>
            <a:cxnSpLocks/>
            <a:stCxn id="46" idx="3"/>
            <a:endCxn id="62" idx="2"/>
          </p:cNvCxnSpPr>
          <p:nvPr/>
        </p:nvCxnSpPr>
        <p:spPr>
          <a:xfrm flipV="1">
            <a:off x="2016937" y="5406100"/>
            <a:ext cx="589625" cy="159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669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41E6D662-BB15-834D-B22E-B1EF22518908}"/>
              </a:ext>
            </a:extLst>
          </p:cNvPr>
          <p:cNvCxnSpPr>
            <a:cxnSpLocks/>
            <a:stCxn id="17" idx="3"/>
            <a:endCxn id="44" idx="1"/>
          </p:cNvCxnSpPr>
          <p:nvPr/>
        </p:nvCxnSpPr>
        <p:spPr>
          <a:xfrm flipV="1">
            <a:off x="2756454" y="453102"/>
            <a:ext cx="940279" cy="481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1F2F567C-06EE-F84D-AB04-8BFAEB39655B}"/>
              </a:ext>
            </a:extLst>
          </p:cNvPr>
          <p:cNvCxnSpPr>
            <a:cxnSpLocks/>
            <a:stCxn id="24" idx="3"/>
            <a:endCxn id="38" idx="2"/>
          </p:cNvCxnSpPr>
          <p:nvPr/>
        </p:nvCxnSpPr>
        <p:spPr>
          <a:xfrm flipV="1">
            <a:off x="5707364" y="562194"/>
            <a:ext cx="679253" cy="42415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2F7918BB-C4D2-F14A-BE2B-D30CDC2F65E7}"/>
              </a:ext>
            </a:extLst>
          </p:cNvPr>
          <p:cNvGrpSpPr/>
          <p:nvPr/>
        </p:nvGrpSpPr>
        <p:grpSpPr>
          <a:xfrm>
            <a:off x="6386013" y="488864"/>
            <a:ext cx="807160" cy="981135"/>
            <a:chOff x="6325010" y="153125"/>
            <a:chExt cx="1660637" cy="1966131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CDC58383-E47E-9E46-B150-C00466B865A0}"/>
                </a:ext>
              </a:extLst>
            </p:cNvPr>
            <p:cNvSpPr/>
            <p:nvPr/>
          </p:nvSpPr>
          <p:spPr>
            <a:xfrm>
              <a:off x="6325016" y="446082"/>
              <a:ext cx="1660631" cy="16731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C558548E-CA90-984D-9122-633BC8292A3A}"/>
                </a:ext>
              </a:extLst>
            </p:cNvPr>
            <p:cNvSpPr/>
            <p:nvPr/>
          </p:nvSpPr>
          <p:spPr>
            <a:xfrm>
              <a:off x="6325010" y="1556014"/>
              <a:ext cx="1660631" cy="4363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>
                  <a:solidFill>
                    <a:schemeClr val="tx1"/>
                  </a:solidFill>
                </a:rPr>
                <a:t>inode</a:t>
              </a:r>
              <a:r>
                <a:rPr lang="zh-CN" altLang="en-US" sz="800">
                  <a:solidFill>
                    <a:schemeClr val="tx1"/>
                  </a:solidFill>
                </a:rPr>
                <a:t> *</a:t>
              </a:r>
              <a:r>
                <a:rPr lang="en-US" altLang="zh-CN" sz="800">
                  <a:solidFill>
                    <a:schemeClr val="tx1"/>
                  </a:solidFill>
                </a:rPr>
                <a:t>node</a:t>
              </a: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9B120BCD-7315-164F-B8A1-AD1AC6E033C9}"/>
                </a:ext>
              </a:extLst>
            </p:cNvPr>
            <p:cNvSpPr/>
            <p:nvPr/>
          </p:nvSpPr>
          <p:spPr>
            <a:xfrm>
              <a:off x="6325012" y="670531"/>
              <a:ext cx="1660633" cy="336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>
                  <a:solidFill>
                    <a:schemeClr val="tx1"/>
                  </a:solidFill>
                </a:rPr>
                <a:t>fd</a:t>
              </a:r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6205DB5A-51FE-954C-82F8-3CC641FECD64}"/>
                </a:ext>
              </a:extLst>
            </p:cNvPr>
            <p:cNvSpPr/>
            <p:nvPr/>
          </p:nvSpPr>
          <p:spPr>
            <a:xfrm>
              <a:off x="6325012" y="1128011"/>
              <a:ext cx="1660633" cy="336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>
                  <a:solidFill>
                    <a:schemeClr val="tx1"/>
                  </a:solidFill>
                </a:rPr>
                <a:t>r/w</a:t>
              </a:r>
            </a:p>
          </p:txBody>
        </p:sp>
        <p:sp>
          <p:nvSpPr>
            <p:cNvPr id="38" name="同侧圆角矩形 37">
              <a:extLst>
                <a:ext uri="{FF2B5EF4-FFF2-40B4-BE49-F238E27FC236}">
                  <a16:creationId xmlns:a16="http://schemas.microsoft.com/office/drawing/2014/main" id="{630B699D-B175-784E-80DD-BB88D9FCE551}"/>
                </a:ext>
              </a:extLst>
            </p:cNvPr>
            <p:cNvSpPr/>
            <p:nvPr/>
          </p:nvSpPr>
          <p:spPr>
            <a:xfrm>
              <a:off x="6326252" y="153125"/>
              <a:ext cx="1659388" cy="293897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800">
                  <a:solidFill>
                    <a:schemeClr val="tx1"/>
                  </a:solidFill>
                </a:rPr>
                <a:t>file</a:t>
              </a:r>
              <a:endParaRPr kumimoji="1" lang="zh-CN" altLang="en-US" sz="80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AC339EE2-E6CD-BD40-9B3E-12A248B8ACA6}"/>
              </a:ext>
            </a:extLst>
          </p:cNvPr>
          <p:cNvGrpSpPr/>
          <p:nvPr/>
        </p:nvGrpSpPr>
        <p:grpSpPr>
          <a:xfrm>
            <a:off x="1895428" y="480734"/>
            <a:ext cx="861026" cy="1538020"/>
            <a:chOff x="320566" y="403896"/>
            <a:chExt cx="1213949" cy="3864594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5F3F1919-773F-5446-ACDB-F922F4027B3B}"/>
                </a:ext>
              </a:extLst>
            </p:cNvPr>
            <p:cNvSpPr/>
            <p:nvPr/>
          </p:nvSpPr>
          <p:spPr>
            <a:xfrm>
              <a:off x="320573" y="697795"/>
              <a:ext cx="1213942" cy="35706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DDE1312-1BB7-5948-9E5A-01E1599F96DC}"/>
                </a:ext>
              </a:extLst>
            </p:cNvPr>
            <p:cNvSpPr/>
            <p:nvPr/>
          </p:nvSpPr>
          <p:spPr>
            <a:xfrm>
              <a:off x="320573" y="1375711"/>
              <a:ext cx="1213942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>
                  <a:solidFill>
                    <a:schemeClr val="tx1"/>
                  </a:solidFill>
                </a:rPr>
                <a:t>files_struct *</a:t>
              </a:r>
            </a:p>
          </p:txBody>
        </p:sp>
        <p:sp>
          <p:nvSpPr>
            <p:cNvPr id="39" name="同侧圆角矩形 38">
              <a:extLst>
                <a:ext uri="{FF2B5EF4-FFF2-40B4-BE49-F238E27FC236}">
                  <a16:creationId xmlns:a16="http://schemas.microsoft.com/office/drawing/2014/main" id="{E4CA7260-2447-544E-867E-D6CBDBC2D717}"/>
                </a:ext>
              </a:extLst>
            </p:cNvPr>
            <p:cNvSpPr/>
            <p:nvPr/>
          </p:nvSpPr>
          <p:spPr>
            <a:xfrm>
              <a:off x="320566" y="403896"/>
              <a:ext cx="1213942" cy="293897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800">
                  <a:solidFill>
                    <a:schemeClr val="tx1"/>
                  </a:solidFill>
                </a:rPr>
                <a:t>proc_struct</a:t>
              </a:r>
              <a:endParaRPr kumimoji="1" lang="zh-CN" altLang="en-US" sz="80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B3D053E-8668-0040-BB23-886226ECBB73}"/>
              </a:ext>
            </a:extLst>
          </p:cNvPr>
          <p:cNvGrpSpPr/>
          <p:nvPr/>
        </p:nvGrpSpPr>
        <p:grpSpPr>
          <a:xfrm>
            <a:off x="3057980" y="-38539"/>
            <a:ext cx="2765304" cy="1509815"/>
            <a:chOff x="1743997" y="300073"/>
            <a:chExt cx="3635518" cy="3480174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D1DCE1A5-4717-064C-951E-4EDB384F1F77}"/>
                </a:ext>
              </a:extLst>
            </p:cNvPr>
            <p:cNvSpPr/>
            <p:nvPr/>
          </p:nvSpPr>
          <p:spPr>
            <a:xfrm>
              <a:off x="2583763" y="300073"/>
              <a:ext cx="2795752" cy="5750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00">
                  <a:solidFill>
                    <a:schemeClr val="tx1"/>
                  </a:solidFill>
                </a:rPr>
                <a:t>page</a:t>
              </a:r>
              <a:r>
                <a:rPr kumimoji="1" lang="zh-CN" altLang="en-US" sz="800">
                  <a:solidFill>
                    <a:schemeClr val="tx1"/>
                  </a:solidFill>
                </a:rPr>
                <a:t> </a:t>
              </a:r>
              <a:r>
                <a:rPr kumimoji="1" lang="en-US" altLang="zh-CN" sz="800">
                  <a:solidFill>
                    <a:schemeClr val="tx1"/>
                  </a:solidFill>
                </a:rPr>
                <a:t>mem</a:t>
              </a:r>
              <a:endParaRPr kumimoji="1" lang="zh-CN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E8A5C9DB-AA97-F744-A1A9-C27B1E7EA93B}"/>
                </a:ext>
              </a:extLst>
            </p:cNvPr>
            <p:cNvSpPr txBox="1"/>
            <p:nvPr/>
          </p:nvSpPr>
          <p:spPr>
            <a:xfrm>
              <a:off x="1743997" y="2694244"/>
              <a:ext cx="747695" cy="496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800"/>
                <a:t>filemap</a:t>
              </a:r>
              <a:endParaRPr kumimoji="1" lang="zh-CN" altLang="en-US" sz="80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D06B5FE-AC8B-EA4F-A9AF-63EFCEB61605}"/>
                </a:ext>
              </a:extLst>
            </p:cNvPr>
            <p:cNvSpPr/>
            <p:nvPr/>
          </p:nvSpPr>
          <p:spPr>
            <a:xfrm>
              <a:off x="3736508" y="875146"/>
              <a:ext cx="1490612" cy="11184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800">
                <a:solidFill>
                  <a:schemeClr val="tx1"/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7A090C8D-BF5A-EF4D-8ADE-45345990319E}"/>
                </a:ext>
              </a:extLst>
            </p:cNvPr>
            <p:cNvSpPr/>
            <p:nvPr/>
          </p:nvSpPr>
          <p:spPr>
            <a:xfrm>
              <a:off x="3736508" y="870841"/>
              <a:ext cx="1490612" cy="2753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>
                  <a:solidFill>
                    <a:schemeClr val="tx1"/>
                  </a:solidFill>
                </a:rPr>
                <a:t>inode</a:t>
              </a:r>
              <a:r>
                <a:rPr lang="zh-CN" altLang="en-US" sz="800">
                  <a:solidFill>
                    <a:schemeClr val="tx1"/>
                  </a:solidFill>
                </a:rPr>
                <a:t>* </a:t>
              </a:r>
              <a:r>
                <a:rPr lang="en-US" altLang="zh-CN" sz="800">
                  <a:solidFill>
                    <a:schemeClr val="tx1"/>
                  </a:solidFill>
                </a:rPr>
                <a:t>pwd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ED8DE0C-8C1E-8142-828B-CC94649B0F12}"/>
                </a:ext>
              </a:extLst>
            </p:cNvPr>
            <p:cNvSpPr/>
            <p:nvPr/>
          </p:nvSpPr>
          <p:spPr>
            <a:xfrm>
              <a:off x="3736505" y="1146158"/>
              <a:ext cx="1490612" cy="2753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>
                  <a:solidFill>
                    <a:schemeClr val="tx1"/>
                  </a:solidFill>
                </a:rPr>
                <a:t>file *fd_array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327CA6F-6006-E74C-AE40-205E87410F54}"/>
                </a:ext>
              </a:extLst>
            </p:cNvPr>
            <p:cNvSpPr/>
            <p:nvPr/>
          </p:nvSpPr>
          <p:spPr>
            <a:xfrm>
              <a:off x="3736504" y="1415271"/>
              <a:ext cx="1490612" cy="2753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>
                  <a:solidFill>
                    <a:schemeClr val="tx1"/>
                  </a:solidFill>
                </a:rPr>
                <a:t>files_count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5D4BA86B-E750-DC4D-A8B5-5F3B4F75973C}"/>
                </a:ext>
              </a:extLst>
            </p:cNvPr>
            <p:cNvSpPr/>
            <p:nvPr/>
          </p:nvSpPr>
          <p:spPr>
            <a:xfrm>
              <a:off x="3736504" y="1694894"/>
              <a:ext cx="1490612" cy="2986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>
                  <a:solidFill>
                    <a:schemeClr val="tx1"/>
                  </a:solidFill>
                </a:rPr>
                <a:t>files_se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5DAF9210-6823-624A-B771-1C23580E756F}"/>
                </a:ext>
              </a:extLst>
            </p:cNvPr>
            <p:cNvSpPr/>
            <p:nvPr/>
          </p:nvSpPr>
          <p:spPr>
            <a:xfrm>
              <a:off x="2583763" y="1993552"/>
              <a:ext cx="2643353" cy="4459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>
                  <a:solidFill>
                    <a:schemeClr val="tx1"/>
                  </a:solidFill>
                </a:rPr>
                <a:t>stdin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CC47AE9-9F0F-4742-824E-676DD62A3C96}"/>
                </a:ext>
              </a:extLst>
            </p:cNvPr>
            <p:cNvSpPr/>
            <p:nvPr/>
          </p:nvSpPr>
          <p:spPr>
            <a:xfrm>
              <a:off x="2583763" y="2439491"/>
              <a:ext cx="2643353" cy="4459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>
                  <a:solidFill>
                    <a:schemeClr val="tx1"/>
                  </a:solidFill>
                </a:rPr>
                <a:t>stdout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8CDF3490-5F6E-AA4E-9D39-DE8B6946D8EF}"/>
                </a:ext>
              </a:extLst>
            </p:cNvPr>
            <p:cNvSpPr/>
            <p:nvPr/>
          </p:nvSpPr>
          <p:spPr>
            <a:xfrm>
              <a:off x="2583763" y="2886386"/>
              <a:ext cx="2643353" cy="4459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>
                  <a:solidFill>
                    <a:schemeClr val="tx1"/>
                  </a:solidFill>
                </a:rPr>
                <a:t>stderr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986043EC-460B-5C4E-9274-FB434F022ACE}"/>
                </a:ext>
              </a:extLst>
            </p:cNvPr>
            <p:cNvSpPr/>
            <p:nvPr/>
          </p:nvSpPr>
          <p:spPr>
            <a:xfrm>
              <a:off x="2583760" y="3331368"/>
              <a:ext cx="2643353" cy="4459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>
                  <a:solidFill>
                    <a:schemeClr val="tx1"/>
                  </a:solidFill>
                </a:rPr>
                <a:t>file …</a:t>
              </a:r>
            </a:p>
          </p:txBody>
        </p:sp>
        <p:cxnSp>
          <p:nvCxnSpPr>
            <p:cNvPr id="37" name="曲线连接符 36">
              <a:extLst>
                <a:ext uri="{FF2B5EF4-FFF2-40B4-BE49-F238E27FC236}">
                  <a16:creationId xmlns:a16="http://schemas.microsoft.com/office/drawing/2014/main" id="{F55A7BDE-5F2D-D445-B1BB-F83C98340D08}"/>
                </a:ext>
              </a:extLst>
            </p:cNvPr>
            <p:cNvCxnSpPr>
              <a:cxnSpLocks/>
              <a:stCxn id="28" idx="3"/>
              <a:endCxn id="23" idx="3"/>
            </p:cNvCxnSpPr>
            <p:nvPr/>
          </p:nvCxnSpPr>
          <p:spPr>
            <a:xfrm flipH="1">
              <a:off x="5227116" y="1283817"/>
              <a:ext cx="1" cy="932705"/>
            </a:xfrm>
            <a:prstGeom prst="curvedConnector3">
              <a:avLst>
                <a:gd name="adj1" fmla="val -228600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46DDE171-186A-A54E-8A72-03FBB251E517}"/>
                </a:ext>
              </a:extLst>
            </p:cNvPr>
            <p:cNvSpPr/>
            <p:nvPr/>
          </p:nvSpPr>
          <p:spPr>
            <a:xfrm>
              <a:off x="2583760" y="874119"/>
              <a:ext cx="1151053" cy="11184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>
                  <a:solidFill>
                    <a:schemeClr val="tx1"/>
                  </a:solidFill>
                </a:rPr>
                <a:t>files_struct</a:t>
              </a:r>
            </a:p>
          </p:txBody>
        </p:sp>
        <p:cxnSp>
          <p:nvCxnSpPr>
            <p:cNvPr id="67" name="直线箭头连接符 66">
              <a:extLst>
                <a:ext uri="{FF2B5EF4-FFF2-40B4-BE49-F238E27FC236}">
                  <a16:creationId xmlns:a16="http://schemas.microsoft.com/office/drawing/2014/main" id="{C53440BD-08EF-6443-845A-A06931986957}"/>
                </a:ext>
              </a:extLst>
            </p:cNvPr>
            <p:cNvCxnSpPr>
              <a:cxnSpLocks/>
              <a:stCxn id="43" idx="3"/>
              <a:endCxn id="23" idx="1"/>
            </p:cNvCxnSpPr>
            <p:nvPr/>
          </p:nvCxnSpPr>
          <p:spPr>
            <a:xfrm flipV="1">
              <a:off x="2491692" y="2216522"/>
              <a:ext cx="92072" cy="726026"/>
            </a:xfrm>
            <a:prstGeom prst="straightConnector1">
              <a:avLst/>
            </a:prstGeom>
            <a:ln>
              <a:prstDash val="lgDashDot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箭头连接符 68">
              <a:extLst>
                <a:ext uri="{FF2B5EF4-FFF2-40B4-BE49-F238E27FC236}">
                  <a16:creationId xmlns:a16="http://schemas.microsoft.com/office/drawing/2014/main" id="{9DAFE24A-68A4-814F-9C75-36F7FA6D0D24}"/>
                </a:ext>
              </a:extLst>
            </p:cNvPr>
            <p:cNvCxnSpPr>
              <a:cxnSpLocks/>
              <a:stCxn id="43" idx="3"/>
              <a:endCxn id="31" idx="1"/>
            </p:cNvCxnSpPr>
            <p:nvPr/>
          </p:nvCxnSpPr>
          <p:spPr>
            <a:xfrm>
              <a:off x="2491692" y="2942547"/>
              <a:ext cx="92069" cy="611790"/>
            </a:xfrm>
            <a:prstGeom prst="straightConnector1">
              <a:avLst/>
            </a:prstGeom>
            <a:ln>
              <a:prstDash val="lgDashDot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41076A1D-137C-1A40-8F29-DCC96D82FA66}"/>
                </a:ext>
              </a:extLst>
            </p:cNvPr>
            <p:cNvSpPr/>
            <p:nvPr/>
          </p:nvSpPr>
          <p:spPr>
            <a:xfrm>
              <a:off x="2586360" y="1992790"/>
              <a:ext cx="440458" cy="4454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800">
                  <a:solidFill>
                    <a:schemeClr val="tx1"/>
                  </a:solidFill>
                </a:rPr>
                <a:t>0</a:t>
              </a:r>
              <a:endParaRPr kumimoji="1" lang="zh-CN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61AC8B5E-64B5-C14E-851D-9672CF068D94}"/>
                </a:ext>
              </a:extLst>
            </p:cNvPr>
            <p:cNvSpPr/>
            <p:nvPr/>
          </p:nvSpPr>
          <p:spPr>
            <a:xfrm>
              <a:off x="2586360" y="2438464"/>
              <a:ext cx="440458" cy="4454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800">
                  <a:solidFill>
                    <a:schemeClr val="tx1"/>
                  </a:solidFill>
                </a:rPr>
                <a:t>1</a:t>
              </a:r>
              <a:endParaRPr kumimoji="1" lang="zh-CN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38FDC957-386F-AA45-8D7D-3738602D602A}"/>
                </a:ext>
              </a:extLst>
            </p:cNvPr>
            <p:cNvSpPr/>
            <p:nvPr/>
          </p:nvSpPr>
          <p:spPr>
            <a:xfrm>
              <a:off x="2586360" y="2883446"/>
              <a:ext cx="440458" cy="4454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800">
                  <a:solidFill>
                    <a:schemeClr val="tx1"/>
                  </a:solidFill>
                </a:rPr>
                <a:t>2</a:t>
              </a:r>
              <a:endParaRPr kumimoji="1" lang="zh-CN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48298BC6-326E-5D4F-825E-DD4190998D79}"/>
                </a:ext>
              </a:extLst>
            </p:cNvPr>
            <p:cNvSpPr/>
            <p:nvPr/>
          </p:nvSpPr>
          <p:spPr>
            <a:xfrm>
              <a:off x="2586360" y="3334837"/>
              <a:ext cx="440458" cy="4454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800">
                  <a:solidFill>
                    <a:schemeClr val="tx1"/>
                  </a:solidFill>
                </a:rPr>
                <a:t>…</a:t>
              </a:r>
              <a:endParaRPr kumimoji="1" lang="zh-CN" altLang="en-US" sz="80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2010CC51-B559-AD43-8A1F-1CDA08FE6B0A}"/>
              </a:ext>
            </a:extLst>
          </p:cNvPr>
          <p:cNvGrpSpPr/>
          <p:nvPr/>
        </p:nvGrpSpPr>
        <p:grpSpPr>
          <a:xfrm>
            <a:off x="1929452" y="2768229"/>
            <a:ext cx="861026" cy="1538020"/>
            <a:chOff x="320566" y="403896"/>
            <a:chExt cx="1213949" cy="3864594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90AA2CA2-E80C-5A48-BC02-4E1382169354}"/>
                </a:ext>
              </a:extLst>
            </p:cNvPr>
            <p:cNvSpPr/>
            <p:nvPr/>
          </p:nvSpPr>
          <p:spPr>
            <a:xfrm>
              <a:off x="320573" y="697795"/>
              <a:ext cx="1213942" cy="35706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695D4147-7697-4145-9C73-042D29D4E0A5}"/>
                </a:ext>
              </a:extLst>
            </p:cNvPr>
            <p:cNvSpPr/>
            <p:nvPr/>
          </p:nvSpPr>
          <p:spPr>
            <a:xfrm>
              <a:off x="320573" y="1375711"/>
              <a:ext cx="1213942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>
                  <a:solidFill>
                    <a:schemeClr val="tx1"/>
                  </a:solidFill>
                </a:rPr>
                <a:t>files_struct *</a:t>
              </a:r>
            </a:p>
          </p:txBody>
        </p:sp>
        <p:sp>
          <p:nvSpPr>
            <p:cNvPr id="54" name="同侧圆角矩形 53">
              <a:extLst>
                <a:ext uri="{FF2B5EF4-FFF2-40B4-BE49-F238E27FC236}">
                  <a16:creationId xmlns:a16="http://schemas.microsoft.com/office/drawing/2014/main" id="{C4541826-07CB-6044-A5F9-30DE5A4D4A37}"/>
                </a:ext>
              </a:extLst>
            </p:cNvPr>
            <p:cNvSpPr/>
            <p:nvPr/>
          </p:nvSpPr>
          <p:spPr>
            <a:xfrm>
              <a:off x="320566" y="403896"/>
              <a:ext cx="1213942" cy="293897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800">
                  <a:solidFill>
                    <a:schemeClr val="tx1"/>
                  </a:solidFill>
                </a:rPr>
                <a:t>proc_struct</a:t>
              </a:r>
              <a:endParaRPr kumimoji="1" lang="zh-CN" altLang="en-US" sz="800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2F79AF06-A99A-244C-9B2D-502BABE18FFC}"/>
              </a:ext>
            </a:extLst>
          </p:cNvPr>
          <p:cNvGrpSpPr/>
          <p:nvPr/>
        </p:nvGrpSpPr>
        <p:grpSpPr>
          <a:xfrm>
            <a:off x="3057980" y="3718797"/>
            <a:ext cx="2853677" cy="1509815"/>
            <a:chOff x="1627814" y="300073"/>
            <a:chExt cx="3751701" cy="3480174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E205051A-2866-3842-8B7A-47BFBBF19102}"/>
                </a:ext>
              </a:extLst>
            </p:cNvPr>
            <p:cNvSpPr/>
            <p:nvPr/>
          </p:nvSpPr>
          <p:spPr>
            <a:xfrm>
              <a:off x="2583763" y="300073"/>
              <a:ext cx="2795752" cy="5750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00">
                  <a:solidFill>
                    <a:schemeClr val="tx1"/>
                  </a:solidFill>
                </a:rPr>
                <a:t>page</a:t>
              </a:r>
              <a:r>
                <a:rPr kumimoji="1" lang="zh-CN" altLang="en-US" sz="800">
                  <a:solidFill>
                    <a:schemeClr val="tx1"/>
                  </a:solidFill>
                </a:rPr>
                <a:t> </a:t>
              </a:r>
              <a:r>
                <a:rPr kumimoji="1" lang="en-US" altLang="zh-CN" sz="800">
                  <a:solidFill>
                    <a:schemeClr val="tx1"/>
                  </a:solidFill>
                </a:rPr>
                <a:t>mem</a:t>
              </a:r>
              <a:endParaRPr kumimoji="1" lang="zh-CN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1E25B546-E872-D845-BAB4-F461D4286E16}"/>
                </a:ext>
              </a:extLst>
            </p:cNvPr>
            <p:cNvSpPr txBox="1"/>
            <p:nvPr/>
          </p:nvSpPr>
          <p:spPr>
            <a:xfrm>
              <a:off x="1627814" y="2731542"/>
              <a:ext cx="747695" cy="496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800"/>
                <a:t>filemap</a:t>
              </a:r>
              <a:endParaRPr kumimoji="1" lang="zh-CN" altLang="en-US" sz="800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F08A0E4A-D51A-C147-88D5-5A6D516D3FAF}"/>
                </a:ext>
              </a:extLst>
            </p:cNvPr>
            <p:cNvSpPr/>
            <p:nvPr/>
          </p:nvSpPr>
          <p:spPr>
            <a:xfrm>
              <a:off x="3736508" y="875146"/>
              <a:ext cx="1490612" cy="11184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800">
                <a:solidFill>
                  <a:schemeClr val="tx1"/>
                </a:solidFill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A00B4FFD-9333-774C-AF6C-1D80AF311BE7}"/>
                </a:ext>
              </a:extLst>
            </p:cNvPr>
            <p:cNvSpPr/>
            <p:nvPr/>
          </p:nvSpPr>
          <p:spPr>
            <a:xfrm>
              <a:off x="3736508" y="870841"/>
              <a:ext cx="1490612" cy="2753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>
                  <a:solidFill>
                    <a:schemeClr val="tx1"/>
                  </a:solidFill>
                </a:rPr>
                <a:t>inode</a:t>
              </a:r>
              <a:r>
                <a:rPr lang="zh-CN" altLang="en-US" sz="800">
                  <a:solidFill>
                    <a:schemeClr val="tx1"/>
                  </a:solidFill>
                </a:rPr>
                <a:t>* </a:t>
              </a:r>
              <a:r>
                <a:rPr lang="en-US" altLang="zh-CN" sz="800">
                  <a:solidFill>
                    <a:schemeClr val="tx1"/>
                  </a:solidFill>
                </a:rPr>
                <a:t>pwd</a:t>
              </a: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7F604F89-71FC-3C44-8902-0AC51EB7E226}"/>
                </a:ext>
              </a:extLst>
            </p:cNvPr>
            <p:cNvSpPr/>
            <p:nvPr/>
          </p:nvSpPr>
          <p:spPr>
            <a:xfrm>
              <a:off x="3736505" y="1146158"/>
              <a:ext cx="1490612" cy="2753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>
                  <a:solidFill>
                    <a:schemeClr val="tx1"/>
                  </a:solidFill>
                </a:rPr>
                <a:t>file *fd_array</a:t>
              </a: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84EB43C1-83BB-FE4C-861E-DD9DC08B652C}"/>
                </a:ext>
              </a:extLst>
            </p:cNvPr>
            <p:cNvSpPr/>
            <p:nvPr/>
          </p:nvSpPr>
          <p:spPr>
            <a:xfrm>
              <a:off x="3736504" y="1415271"/>
              <a:ext cx="1490612" cy="2753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>
                  <a:solidFill>
                    <a:schemeClr val="tx1"/>
                  </a:solidFill>
                </a:rPr>
                <a:t>files_count</a:t>
              </a: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C9A4F7F1-CDDF-7E47-A3B2-54A3856F9AC9}"/>
                </a:ext>
              </a:extLst>
            </p:cNvPr>
            <p:cNvSpPr/>
            <p:nvPr/>
          </p:nvSpPr>
          <p:spPr>
            <a:xfrm>
              <a:off x="3736504" y="1694894"/>
              <a:ext cx="1490612" cy="2986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>
                  <a:solidFill>
                    <a:schemeClr val="tx1"/>
                  </a:solidFill>
                </a:rPr>
                <a:t>files_se</a:t>
              </a: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EF90CF6F-2AFC-2145-B1B4-D17D46209BBE}"/>
                </a:ext>
              </a:extLst>
            </p:cNvPr>
            <p:cNvSpPr/>
            <p:nvPr/>
          </p:nvSpPr>
          <p:spPr>
            <a:xfrm>
              <a:off x="2583763" y="1993552"/>
              <a:ext cx="2643353" cy="4459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>
                  <a:solidFill>
                    <a:schemeClr val="tx1"/>
                  </a:solidFill>
                </a:rPr>
                <a:t>stdin</a:t>
              </a: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4670FEE7-CCA9-8D49-98FE-EE95E2516E16}"/>
                </a:ext>
              </a:extLst>
            </p:cNvPr>
            <p:cNvSpPr/>
            <p:nvPr/>
          </p:nvSpPr>
          <p:spPr>
            <a:xfrm>
              <a:off x="2583763" y="2439491"/>
              <a:ext cx="2643353" cy="4459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>
                  <a:solidFill>
                    <a:schemeClr val="tx1"/>
                  </a:solidFill>
                </a:rPr>
                <a:t>stdout</a:t>
              </a: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E8DDA3BF-0BA7-9243-A7C6-DE75A872C0A9}"/>
                </a:ext>
              </a:extLst>
            </p:cNvPr>
            <p:cNvSpPr/>
            <p:nvPr/>
          </p:nvSpPr>
          <p:spPr>
            <a:xfrm>
              <a:off x="2583763" y="2886386"/>
              <a:ext cx="2643353" cy="4459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>
                  <a:solidFill>
                    <a:schemeClr val="tx1"/>
                  </a:solidFill>
                </a:rPr>
                <a:t>stderr</a:t>
              </a: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24807E5A-1148-F840-9F1E-472046AD6273}"/>
                </a:ext>
              </a:extLst>
            </p:cNvPr>
            <p:cNvSpPr/>
            <p:nvPr/>
          </p:nvSpPr>
          <p:spPr>
            <a:xfrm>
              <a:off x="2583760" y="3331368"/>
              <a:ext cx="2643353" cy="4459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>
                  <a:solidFill>
                    <a:schemeClr val="tx1"/>
                  </a:solidFill>
                </a:rPr>
                <a:t>file …</a:t>
              </a:r>
            </a:p>
          </p:txBody>
        </p:sp>
        <p:cxnSp>
          <p:nvCxnSpPr>
            <p:cNvPr id="68" name="曲线连接符 67">
              <a:extLst>
                <a:ext uri="{FF2B5EF4-FFF2-40B4-BE49-F238E27FC236}">
                  <a16:creationId xmlns:a16="http://schemas.microsoft.com/office/drawing/2014/main" id="{CFBEBCBA-A84F-F442-A54B-DADE69B81B53}"/>
                </a:ext>
              </a:extLst>
            </p:cNvPr>
            <p:cNvCxnSpPr>
              <a:cxnSpLocks/>
              <a:stCxn id="60" idx="3"/>
              <a:endCxn id="63" idx="3"/>
            </p:cNvCxnSpPr>
            <p:nvPr/>
          </p:nvCxnSpPr>
          <p:spPr>
            <a:xfrm flipH="1">
              <a:off x="5227116" y="1283817"/>
              <a:ext cx="1" cy="932705"/>
            </a:xfrm>
            <a:prstGeom prst="curvedConnector3">
              <a:avLst>
                <a:gd name="adj1" fmla="val -228600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6A4839AF-F9B8-6045-ABC4-30990E26E1A2}"/>
                </a:ext>
              </a:extLst>
            </p:cNvPr>
            <p:cNvSpPr/>
            <p:nvPr/>
          </p:nvSpPr>
          <p:spPr>
            <a:xfrm>
              <a:off x="2583760" y="874119"/>
              <a:ext cx="1151053" cy="11184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>
                  <a:solidFill>
                    <a:schemeClr val="tx1"/>
                  </a:solidFill>
                </a:rPr>
                <a:t>files_struct</a:t>
              </a:r>
            </a:p>
          </p:txBody>
        </p:sp>
        <p:cxnSp>
          <p:nvCxnSpPr>
            <p:cNvPr id="71" name="直线箭头连接符 70">
              <a:extLst>
                <a:ext uri="{FF2B5EF4-FFF2-40B4-BE49-F238E27FC236}">
                  <a16:creationId xmlns:a16="http://schemas.microsoft.com/office/drawing/2014/main" id="{FD31BD3C-77CA-E146-A319-21939F57C4CC}"/>
                </a:ext>
              </a:extLst>
            </p:cNvPr>
            <p:cNvCxnSpPr>
              <a:cxnSpLocks/>
              <a:stCxn id="57" idx="3"/>
              <a:endCxn id="63" idx="1"/>
            </p:cNvCxnSpPr>
            <p:nvPr/>
          </p:nvCxnSpPr>
          <p:spPr>
            <a:xfrm flipV="1">
              <a:off x="2375509" y="2216522"/>
              <a:ext cx="208255" cy="763323"/>
            </a:xfrm>
            <a:prstGeom prst="straightConnector1">
              <a:avLst/>
            </a:prstGeom>
            <a:ln>
              <a:prstDash val="lgDashDot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箭头连接符 71">
              <a:extLst>
                <a:ext uri="{FF2B5EF4-FFF2-40B4-BE49-F238E27FC236}">
                  <a16:creationId xmlns:a16="http://schemas.microsoft.com/office/drawing/2014/main" id="{21E8EA88-3B48-CE49-A695-B04BBB0A63C4}"/>
                </a:ext>
              </a:extLst>
            </p:cNvPr>
            <p:cNvCxnSpPr>
              <a:cxnSpLocks/>
              <a:stCxn id="57" idx="3"/>
              <a:endCxn id="66" idx="1"/>
            </p:cNvCxnSpPr>
            <p:nvPr/>
          </p:nvCxnSpPr>
          <p:spPr>
            <a:xfrm>
              <a:off x="2375509" y="2979845"/>
              <a:ext cx="208251" cy="574493"/>
            </a:xfrm>
            <a:prstGeom prst="straightConnector1">
              <a:avLst/>
            </a:prstGeom>
            <a:ln>
              <a:prstDash val="lgDashDot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B68DD49C-97AF-3A48-AB29-52CD58B091CB}"/>
                </a:ext>
              </a:extLst>
            </p:cNvPr>
            <p:cNvSpPr/>
            <p:nvPr/>
          </p:nvSpPr>
          <p:spPr>
            <a:xfrm>
              <a:off x="2586360" y="1992790"/>
              <a:ext cx="440458" cy="4454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800">
                  <a:solidFill>
                    <a:schemeClr val="tx1"/>
                  </a:solidFill>
                </a:rPr>
                <a:t>0</a:t>
              </a:r>
              <a:endParaRPr kumimoji="1" lang="zh-CN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A100326B-B6F0-1A4D-AAFF-99839598ECC6}"/>
                </a:ext>
              </a:extLst>
            </p:cNvPr>
            <p:cNvSpPr/>
            <p:nvPr/>
          </p:nvSpPr>
          <p:spPr>
            <a:xfrm>
              <a:off x="2586360" y="2438464"/>
              <a:ext cx="440458" cy="4454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800">
                  <a:solidFill>
                    <a:schemeClr val="tx1"/>
                  </a:solidFill>
                </a:rPr>
                <a:t>1</a:t>
              </a:r>
              <a:endParaRPr kumimoji="1" lang="zh-CN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9DA7268C-FF63-0D46-8131-27439DF82AA4}"/>
                </a:ext>
              </a:extLst>
            </p:cNvPr>
            <p:cNvSpPr/>
            <p:nvPr/>
          </p:nvSpPr>
          <p:spPr>
            <a:xfrm>
              <a:off x="2586360" y="2883446"/>
              <a:ext cx="440458" cy="4454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800">
                  <a:solidFill>
                    <a:schemeClr val="tx1"/>
                  </a:solidFill>
                </a:rPr>
                <a:t>2</a:t>
              </a:r>
              <a:endParaRPr kumimoji="1" lang="zh-CN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67E2B6AF-5363-E84B-B0A8-FB9D7770F331}"/>
                </a:ext>
              </a:extLst>
            </p:cNvPr>
            <p:cNvSpPr/>
            <p:nvPr/>
          </p:nvSpPr>
          <p:spPr>
            <a:xfrm>
              <a:off x="2586360" y="3334837"/>
              <a:ext cx="440458" cy="4454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800">
                  <a:solidFill>
                    <a:schemeClr val="tx1"/>
                  </a:solidFill>
                </a:rPr>
                <a:t>…</a:t>
              </a:r>
              <a:endParaRPr kumimoji="1" lang="zh-CN" altLang="en-US" sz="800">
                <a:solidFill>
                  <a:schemeClr val="tx1"/>
                </a:solidFill>
              </a:endParaRPr>
            </a:p>
          </p:txBody>
        </p:sp>
      </p:grpSp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C1716DA1-050D-984B-8D07-58868FE095D0}"/>
              </a:ext>
            </a:extLst>
          </p:cNvPr>
          <p:cNvCxnSpPr>
            <a:cxnSpLocks/>
            <a:stCxn id="53" idx="3"/>
            <a:endCxn id="70" idx="1"/>
          </p:cNvCxnSpPr>
          <p:nvPr/>
        </p:nvCxnSpPr>
        <p:spPr>
          <a:xfrm>
            <a:off x="2790478" y="3221915"/>
            <a:ext cx="994628" cy="988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3A02A0A0-E4E2-6E4F-BA1F-3CC9BAD0CD46}"/>
              </a:ext>
            </a:extLst>
          </p:cNvPr>
          <p:cNvCxnSpPr>
            <a:cxnSpLocks/>
            <a:stCxn id="64" idx="3"/>
            <a:endCxn id="98" idx="2"/>
          </p:cNvCxnSpPr>
          <p:nvPr/>
        </p:nvCxnSpPr>
        <p:spPr>
          <a:xfrm flipV="1">
            <a:off x="5795737" y="4229150"/>
            <a:ext cx="805562" cy="51453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95A8A84C-E471-E848-B091-AC1EB89BDF6B}"/>
              </a:ext>
            </a:extLst>
          </p:cNvPr>
          <p:cNvCxnSpPr>
            <a:cxnSpLocks/>
            <a:stCxn id="24" idx="3"/>
            <a:endCxn id="36" idx="1"/>
          </p:cNvCxnSpPr>
          <p:nvPr/>
        </p:nvCxnSpPr>
        <p:spPr>
          <a:xfrm>
            <a:off x="5707364" y="986344"/>
            <a:ext cx="678649" cy="311471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202C8557-627E-2E47-919B-7F0C2D22D846}"/>
              </a:ext>
            </a:extLst>
          </p:cNvPr>
          <p:cNvGrpSpPr/>
          <p:nvPr/>
        </p:nvGrpSpPr>
        <p:grpSpPr>
          <a:xfrm>
            <a:off x="8705088" y="1975862"/>
            <a:ext cx="695857" cy="328157"/>
            <a:chOff x="7250588" y="2189135"/>
            <a:chExt cx="1166647" cy="518532"/>
          </a:xfrm>
        </p:grpSpPr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CE133A33-DABB-A345-B7A4-14B28F63E0FE}"/>
                </a:ext>
              </a:extLst>
            </p:cNvPr>
            <p:cNvSpPr/>
            <p:nvPr/>
          </p:nvSpPr>
          <p:spPr>
            <a:xfrm>
              <a:off x="7250588" y="2483032"/>
              <a:ext cx="1166647" cy="2246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87" name="同侧圆角矩形 86">
              <a:extLst>
                <a:ext uri="{FF2B5EF4-FFF2-40B4-BE49-F238E27FC236}">
                  <a16:creationId xmlns:a16="http://schemas.microsoft.com/office/drawing/2014/main" id="{8F64F51A-B507-0346-9CEF-4BB727DED7AF}"/>
                </a:ext>
              </a:extLst>
            </p:cNvPr>
            <p:cNvSpPr/>
            <p:nvPr/>
          </p:nvSpPr>
          <p:spPr>
            <a:xfrm>
              <a:off x="7250588" y="2189135"/>
              <a:ext cx="1166647" cy="293897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200">
                  <a:solidFill>
                    <a:schemeClr val="tx1"/>
                  </a:solidFill>
                </a:rPr>
                <a:t>inode</a:t>
              </a:r>
              <a:endParaRPr kumimoji="1" lang="zh-CN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CDBBEA28-95AA-7A4A-8C1C-E07CEFF500E7}"/>
              </a:ext>
            </a:extLst>
          </p:cNvPr>
          <p:cNvGrpSpPr/>
          <p:nvPr/>
        </p:nvGrpSpPr>
        <p:grpSpPr>
          <a:xfrm>
            <a:off x="6600695" y="4155820"/>
            <a:ext cx="807160" cy="981135"/>
            <a:chOff x="6325010" y="153125"/>
            <a:chExt cx="1660637" cy="1966131"/>
          </a:xfrm>
        </p:grpSpPr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0C4EAC25-3708-0D43-A308-727607DC46E1}"/>
                </a:ext>
              </a:extLst>
            </p:cNvPr>
            <p:cNvSpPr/>
            <p:nvPr/>
          </p:nvSpPr>
          <p:spPr>
            <a:xfrm>
              <a:off x="6325016" y="446082"/>
              <a:ext cx="1660631" cy="16731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63A8323C-BE19-7647-AF4D-6E00F2F08E75}"/>
                </a:ext>
              </a:extLst>
            </p:cNvPr>
            <p:cNvSpPr/>
            <p:nvPr/>
          </p:nvSpPr>
          <p:spPr>
            <a:xfrm>
              <a:off x="6325010" y="1556014"/>
              <a:ext cx="1660631" cy="4363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>
                  <a:solidFill>
                    <a:schemeClr val="tx1"/>
                  </a:solidFill>
                </a:rPr>
                <a:t>inode</a:t>
              </a:r>
              <a:r>
                <a:rPr lang="zh-CN" altLang="en-US" sz="800">
                  <a:solidFill>
                    <a:schemeClr val="tx1"/>
                  </a:solidFill>
                </a:rPr>
                <a:t> *</a:t>
              </a:r>
              <a:r>
                <a:rPr lang="en-US" altLang="zh-CN" sz="800">
                  <a:solidFill>
                    <a:schemeClr val="tx1"/>
                  </a:solidFill>
                </a:rPr>
                <a:t>node</a:t>
              </a: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CDC6DA50-3BD4-4B4E-A0E3-33F5BCD24B77}"/>
                </a:ext>
              </a:extLst>
            </p:cNvPr>
            <p:cNvSpPr/>
            <p:nvPr/>
          </p:nvSpPr>
          <p:spPr>
            <a:xfrm>
              <a:off x="6325012" y="670531"/>
              <a:ext cx="1660633" cy="336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>
                  <a:solidFill>
                    <a:schemeClr val="tx1"/>
                  </a:solidFill>
                </a:rPr>
                <a:t>fd</a:t>
              </a:r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2E0799D7-25EE-0742-BF11-CEF8BADFD54E}"/>
                </a:ext>
              </a:extLst>
            </p:cNvPr>
            <p:cNvSpPr/>
            <p:nvPr/>
          </p:nvSpPr>
          <p:spPr>
            <a:xfrm>
              <a:off x="6325012" y="1128011"/>
              <a:ext cx="1660633" cy="336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>
                  <a:solidFill>
                    <a:schemeClr val="tx1"/>
                  </a:solidFill>
                </a:rPr>
                <a:t>r/w</a:t>
              </a:r>
            </a:p>
          </p:txBody>
        </p:sp>
        <p:sp>
          <p:nvSpPr>
            <p:cNvPr id="98" name="同侧圆角矩形 97">
              <a:extLst>
                <a:ext uri="{FF2B5EF4-FFF2-40B4-BE49-F238E27FC236}">
                  <a16:creationId xmlns:a16="http://schemas.microsoft.com/office/drawing/2014/main" id="{5ED7DB9E-101F-D149-8A59-19A22CD5A36C}"/>
                </a:ext>
              </a:extLst>
            </p:cNvPr>
            <p:cNvSpPr/>
            <p:nvPr/>
          </p:nvSpPr>
          <p:spPr>
            <a:xfrm>
              <a:off x="6326252" y="153125"/>
              <a:ext cx="1659388" cy="293897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800">
                  <a:solidFill>
                    <a:schemeClr val="tx1"/>
                  </a:solidFill>
                </a:rPr>
                <a:t>file</a:t>
              </a:r>
              <a:endParaRPr kumimoji="1" lang="zh-CN" altLang="en-US" sz="800">
                <a:solidFill>
                  <a:schemeClr val="tx1"/>
                </a:solidFill>
              </a:endParaRPr>
            </a:p>
          </p:txBody>
        </p:sp>
      </p:grpSp>
      <p:cxnSp>
        <p:nvCxnSpPr>
          <p:cNvPr id="100" name="直线箭头连接符 99">
            <a:extLst>
              <a:ext uri="{FF2B5EF4-FFF2-40B4-BE49-F238E27FC236}">
                <a16:creationId xmlns:a16="http://schemas.microsoft.com/office/drawing/2014/main" id="{C5751F1F-3629-5F48-AA24-5607EFBA1BD3}"/>
              </a:ext>
            </a:extLst>
          </p:cNvPr>
          <p:cNvCxnSpPr>
            <a:cxnSpLocks/>
            <a:stCxn id="64" idx="3"/>
            <a:endCxn id="95" idx="1"/>
          </p:cNvCxnSpPr>
          <p:nvPr/>
        </p:nvCxnSpPr>
        <p:spPr>
          <a:xfrm>
            <a:off x="5795737" y="4743680"/>
            <a:ext cx="804958" cy="221091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D9B12EC3-7EC9-3849-BB89-DF373AAC406C}"/>
              </a:ext>
            </a:extLst>
          </p:cNvPr>
          <p:cNvCxnSpPr>
            <a:cxnSpLocks/>
            <a:stCxn id="36" idx="3"/>
            <a:endCxn id="87" idx="2"/>
          </p:cNvCxnSpPr>
          <p:nvPr/>
        </p:nvCxnSpPr>
        <p:spPr>
          <a:xfrm>
            <a:off x="7193170" y="1297815"/>
            <a:ext cx="1511918" cy="771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AC1AED25-7B12-6246-8186-B032AB5602AB}"/>
              </a:ext>
            </a:extLst>
          </p:cNvPr>
          <p:cNvCxnSpPr>
            <a:cxnSpLocks/>
            <a:stCxn id="95" idx="3"/>
            <a:endCxn id="87" idx="2"/>
          </p:cNvCxnSpPr>
          <p:nvPr/>
        </p:nvCxnSpPr>
        <p:spPr>
          <a:xfrm flipV="1">
            <a:off x="7407852" y="2068860"/>
            <a:ext cx="1297236" cy="2895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下箭头 108">
            <a:extLst>
              <a:ext uri="{FF2B5EF4-FFF2-40B4-BE49-F238E27FC236}">
                <a16:creationId xmlns:a16="http://schemas.microsoft.com/office/drawing/2014/main" id="{F1E17919-7E4B-4F46-911D-C544316E6CA3}"/>
              </a:ext>
            </a:extLst>
          </p:cNvPr>
          <p:cNvSpPr/>
          <p:nvPr/>
        </p:nvSpPr>
        <p:spPr>
          <a:xfrm>
            <a:off x="2020253" y="2180136"/>
            <a:ext cx="739472" cy="458811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">
                <a:solidFill>
                  <a:schemeClr val="tx1"/>
                </a:solidFill>
              </a:rPr>
              <a:t>fork</a:t>
            </a:r>
            <a:endParaRPr kumimoji="1" lang="zh-CN" altLang="en-US" sz="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549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A6857824-17A1-CB4D-AE48-796C8F1C4E47}"/>
              </a:ext>
            </a:extLst>
          </p:cNvPr>
          <p:cNvSpPr txBox="1"/>
          <p:nvPr/>
        </p:nvSpPr>
        <p:spPr>
          <a:xfrm>
            <a:off x="74510" y="101440"/>
            <a:ext cx="2377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900"/>
              <a:t>进程数据结构</a:t>
            </a:r>
            <a:endParaRPr kumimoji="1" lang="en-US" altLang="zh-CN" sz="90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D93CA41-7BB1-E540-A34D-F7976BE2DBDC}"/>
              </a:ext>
            </a:extLst>
          </p:cNvPr>
          <p:cNvSpPr/>
          <p:nvPr/>
        </p:nvSpPr>
        <p:spPr>
          <a:xfrm>
            <a:off x="1076903" y="2230006"/>
            <a:ext cx="502755" cy="1014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00">
                <a:solidFill>
                  <a:schemeClr val="tx1"/>
                </a:solidFill>
              </a:rPr>
              <a:t>“</a:t>
            </a:r>
            <a:r>
              <a:rPr kumimoji="1" lang="en-US" altLang="zh-CN" sz="900">
                <a:solidFill>
                  <a:schemeClr val="tx1"/>
                </a:solidFill>
              </a:rPr>
              <a:t>idle</a:t>
            </a:r>
            <a:r>
              <a:rPr kumimoji="1" lang="zh-CN" altLang="en-US" sz="90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CA82458-6AE7-F64D-8C48-2AAD9035B318}"/>
              </a:ext>
            </a:extLst>
          </p:cNvPr>
          <p:cNvSpPr/>
          <p:nvPr/>
        </p:nvSpPr>
        <p:spPr>
          <a:xfrm>
            <a:off x="2749203" y="2254143"/>
            <a:ext cx="755891" cy="10140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00">
                <a:solidFill>
                  <a:schemeClr val="tx1"/>
                </a:solidFill>
              </a:rPr>
              <a:t>“</a:t>
            </a:r>
            <a:r>
              <a:rPr kumimoji="1" lang="en-US" altLang="zh-CN" sz="900">
                <a:solidFill>
                  <a:schemeClr val="tx1"/>
                </a:solidFill>
              </a:rPr>
              <a:t>init</a:t>
            </a:r>
            <a:r>
              <a:rPr kumimoji="1" lang="zh-CN" altLang="en-US" sz="900">
                <a:solidFill>
                  <a:schemeClr val="tx1"/>
                </a:solidFill>
              </a:rPr>
              <a:t>”</a:t>
            </a:r>
            <a:endParaRPr kumimoji="1" lang="en-US" altLang="zh-CN" sz="90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RUNNABLE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F4450453-7E2B-1C47-98E4-8D35EFF967CD}"/>
              </a:ext>
            </a:extLst>
          </p:cNvPr>
          <p:cNvSpPr/>
          <p:nvPr/>
        </p:nvSpPr>
        <p:spPr>
          <a:xfrm>
            <a:off x="74510" y="1528436"/>
            <a:ext cx="1058666" cy="2927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b="1">
                <a:solidFill>
                  <a:schemeClr val="tx1"/>
                </a:solidFill>
              </a:rPr>
              <a:t>idleproc</a:t>
            </a:r>
            <a:endParaRPr kumimoji="1" lang="zh-CN" altLang="en-US" sz="900" b="1">
              <a:solidFill>
                <a:schemeClr val="tx1"/>
              </a:solidFill>
            </a:endParaRPr>
          </a:p>
        </p:txBody>
      </p:sp>
      <p:sp>
        <p:nvSpPr>
          <p:cNvPr id="10" name="右箭头 9">
            <a:extLst>
              <a:ext uri="{FF2B5EF4-FFF2-40B4-BE49-F238E27FC236}">
                <a16:creationId xmlns:a16="http://schemas.microsoft.com/office/drawing/2014/main" id="{2E3C673C-EEEC-114E-A299-586ECFC458CB}"/>
              </a:ext>
            </a:extLst>
          </p:cNvPr>
          <p:cNvSpPr/>
          <p:nvPr/>
        </p:nvSpPr>
        <p:spPr>
          <a:xfrm>
            <a:off x="1685993" y="2654090"/>
            <a:ext cx="997069" cy="21419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1.</a:t>
            </a:r>
            <a:r>
              <a:rPr kumimoji="1" lang="zh-CN" altLang="en-US" sz="900">
                <a:solidFill>
                  <a:schemeClr val="tx1"/>
                </a:solidFill>
              </a:rPr>
              <a:t> </a:t>
            </a:r>
            <a:r>
              <a:rPr kumimoji="1" lang="en-US" altLang="zh-CN" sz="900">
                <a:solidFill>
                  <a:schemeClr val="tx1"/>
                </a:solidFill>
              </a:rPr>
              <a:t>fork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46628F6C-36AA-2046-BAC6-762F78F8D6BE}"/>
              </a:ext>
            </a:extLst>
          </p:cNvPr>
          <p:cNvSpPr/>
          <p:nvPr/>
        </p:nvSpPr>
        <p:spPr>
          <a:xfrm>
            <a:off x="52061" y="1118466"/>
            <a:ext cx="1054017" cy="2927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b="1">
                <a:solidFill>
                  <a:schemeClr val="tx1"/>
                </a:solidFill>
              </a:rPr>
              <a:t>initproc</a:t>
            </a:r>
            <a:endParaRPr kumimoji="1" lang="zh-CN" altLang="en-US" sz="900" b="1">
              <a:solidFill>
                <a:schemeClr val="tx1"/>
              </a:solidFill>
            </a:endParaRPr>
          </a:p>
        </p:txBody>
      </p:sp>
      <p:cxnSp>
        <p:nvCxnSpPr>
          <p:cNvPr id="12" name="曲线连接符 11">
            <a:extLst>
              <a:ext uri="{FF2B5EF4-FFF2-40B4-BE49-F238E27FC236}">
                <a16:creationId xmlns:a16="http://schemas.microsoft.com/office/drawing/2014/main" id="{CF1AB540-6CBF-984B-B7EF-48C95FD5E92F}"/>
              </a:ext>
            </a:extLst>
          </p:cNvPr>
          <p:cNvCxnSpPr>
            <a:cxnSpLocks/>
            <a:stCxn id="38" idx="6"/>
            <a:endCxn id="31" idx="0"/>
          </p:cNvCxnSpPr>
          <p:nvPr/>
        </p:nvCxnSpPr>
        <p:spPr>
          <a:xfrm>
            <a:off x="1106078" y="1264832"/>
            <a:ext cx="2021071" cy="98931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曲线连接符 43">
            <a:extLst>
              <a:ext uri="{FF2B5EF4-FFF2-40B4-BE49-F238E27FC236}">
                <a16:creationId xmlns:a16="http://schemas.microsoft.com/office/drawing/2014/main" id="{232EF179-813B-EA46-8AE3-81EF67B3A58C}"/>
              </a:ext>
            </a:extLst>
          </p:cNvPr>
          <p:cNvCxnSpPr>
            <a:cxnSpLocks/>
            <a:stCxn id="2" idx="6"/>
            <a:endCxn id="4" idx="0"/>
          </p:cNvCxnSpPr>
          <p:nvPr/>
        </p:nvCxnSpPr>
        <p:spPr>
          <a:xfrm>
            <a:off x="1133176" y="1674802"/>
            <a:ext cx="195105" cy="55520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>
            <a:extLst>
              <a:ext uri="{FF2B5EF4-FFF2-40B4-BE49-F238E27FC236}">
                <a16:creationId xmlns:a16="http://schemas.microsoft.com/office/drawing/2014/main" id="{AB1D4EBD-F87D-744C-B7FD-697F7B6BA96F}"/>
              </a:ext>
            </a:extLst>
          </p:cNvPr>
          <p:cNvSpPr/>
          <p:nvPr/>
        </p:nvSpPr>
        <p:spPr>
          <a:xfrm>
            <a:off x="10250750" y="332272"/>
            <a:ext cx="1800168" cy="6010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b="1">
                <a:solidFill>
                  <a:schemeClr val="tx1"/>
                </a:solidFill>
              </a:rPr>
              <a:t>proc_list,</a:t>
            </a:r>
          </a:p>
          <a:p>
            <a:pPr algn="ctr"/>
            <a:r>
              <a:rPr kumimoji="1" lang="en-US" altLang="zh-CN" sz="900" b="1">
                <a:solidFill>
                  <a:schemeClr val="tx1"/>
                </a:solidFill>
              </a:rPr>
              <a:t>hash_list</a:t>
            </a:r>
          </a:p>
          <a:p>
            <a:pPr algn="ctr"/>
            <a:r>
              <a:rPr kumimoji="1" lang="zh-CN" altLang="en-US" sz="900" b="1">
                <a:solidFill>
                  <a:schemeClr val="tx1"/>
                </a:solidFill>
              </a:rPr>
              <a:t>每次</a:t>
            </a:r>
            <a:r>
              <a:rPr kumimoji="1" lang="en-US" altLang="zh-CN" sz="900" b="1">
                <a:solidFill>
                  <a:schemeClr val="tx1"/>
                </a:solidFill>
              </a:rPr>
              <a:t> fork </a:t>
            </a:r>
            <a:r>
              <a:rPr kumimoji="1" lang="zh-CN" altLang="en-US" sz="900" b="1">
                <a:solidFill>
                  <a:schemeClr val="tx1"/>
                </a:solidFill>
              </a:rPr>
              <a:t>都维护进来，</a:t>
            </a:r>
            <a:endParaRPr kumimoji="1" lang="en-US" altLang="zh-CN" sz="900" b="1">
              <a:solidFill>
                <a:schemeClr val="tx1"/>
              </a:solidFill>
            </a:endParaRPr>
          </a:p>
          <a:p>
            <a:pPr algn="ctr"/>
            <a:r>
              <a:rPr kumimoji="1" lang="zh-CN" altLang="en-US" sz="900" b="1">
                <a:solidFill>
                  <a:schemeClr val="tx1"/>
                </a:solidFill>
              </a:rPr>
              <a:t>维护所有进程</a:t>
            </a:r>
          </a:p>
        </p:txBody>
      </p:sp>
      <p:cxnSp>
        <p:nvCxnSpPr>
          <p:cNvPr id="19" name="曲线连接符 18">
            <a:extLst>
              <a:ext uri="{FF2B5EF4-FFF2-40B4-BE49-F238E27FC236}">
                <a16:creationId xmlns:a16="http://schemas.microsoft.com/office/drawing/2014/main" id="{A77C1EF9-EE9E-3E4E-9265-83DE4BCD8AEA}"/>
              </a:ext>
            </a:extLst>
          </p:cNvPr>
          <p:cNvCxnSpPr>
            <a:cxnSpLocks/>
            <a:stCxn id="47" idx="2"/>
            <a:endCxn id="31" idx="0"/>
          </p:cNvCxnSpPr>
          <p:nvPr/>
        </p:nvCxnSpPr>
        <p:spPr>
          <a:xfrm rot="10800000" flipV="1">
            <a:off x="3127150" y="632791"/>
            <a:ext cx="7123601" cy="16213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08003426-D2F3-734B-9A41-4E76F7A25EF4}"/>
              </a:ext>
            </a:extLst>
          </p:cNvPr>
          <p:cNvSpPr/>
          <p:nvPr/>
        </p:nvSpPr>
        <p:spPr>
          <a:xfrm>
            <a:off x="4648877" y="2254143"/>
            <a:ext cx="770642" cy="10140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usermain</a:t>
            </a:r>
          </a:p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RUNNABLE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61" name="右箭头 60">
            <a:extLst>
              <a:ext uri="{FF2B5EF4-FFF2-40B4-BE49-F238E27FC236}">
                <a16:creationId xmlns:a16="http://schemas.microsoft.com/office/drawing/2014/main" id="{C5B7DD18-3E8E-C445-91D5-8C8C0005B36B}"/>
              </a:ext>
            </a:extLst>
          </p:cNvPr>
          <p:cNvSpPr/>
          <p:nvPr/>
        </p:nvSpPr>
        <p:spPr>
          <a:xfrm>
            <a:off x="3600123" y="2654090"/>
            <a:ext cx="918876" cy="21419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fork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cxnSp>
        <p:nvCxnSpPr>
          <p:cNvPr id="65" name="曲线连接符 64">
            <a:extLst>
              <a:ext uri="{FF2B5EF4-FFF2-40B4-BE49-F238E27FC236}">
                <a16:creationId xmlns:a16="http://schemas.microsoft.com/office/drawing/2014/main" id="{2D2026B2-1F08-F745-B68D-C60DB96E2FF7}"/>
              </a:ext>
            </a:extLst>
          </p:cNvPr>
          <p:cNvCxnSpPr>
            <a:cxnSpLocks/>
            <a:stCxn id="47" idx="2"/>
            <a:endCxn id="60" idx="0"/>
          </p:cNvCxnSpPr>
          <p:nvPr/>
        </p:nvCxnSpPr>
        <p:spPr>
          <a:xfrm rot="10800000" flipV="1">
            <a:off x="5034198" y="632791"/>
            <a:ext cx="5216552" cy="16213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>
            <a:extLst>
              <a:ext uri="{FF2B5EF4-FFF2-40B4-BE49-F238E27FC236}">
                <a16:creationId xmlns:a16="http://schemas.microsoft.com/office/drawing/2014/main" id="{60BE9296-3F50-E84F-A291-197DCFE0B8B0}"/>
              </a:ext>
            </a:extLst>
          </p:cNvPr>
          <p:cNvSpPr/>
          <p:nvPr/>
        </p:nvSpPr>
        <p:spPr>
          <a:xfrm>
            <a:off x="69984" y="654908"/>
            <a:ext cx="1006661" cy="2927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b="1">
                <a:solidFill>
                  <a:schemeClr val="tx1"/>
                </a:solidFill>
              </a:rPr>
              <a:t>current</a:t>
            </a:r>
            <a:endParaRPr kumimoji="1" lang="zh-CN" altLang="en-US" sz="900" b="1">
              <a:solidFill>
                <a:schemeClr val="tx1"/>
              </a:solidFill>
            </a:endParaRPr>
          </a:p>
        </p:txBody>
      </p:sp>
      <p:cxnSp>
        <p:nvCxnSpPr>
          <p:cNvPr id="43" name="曲线连接符 42">
            <a:extLst>
              <a:ext uri="{FF2B5EF4-FFF2-40B4-BE49-F238E27FC236}">
                <a16:creationId xmlns:a16="http://schemas.microsoft.com/office/drawing/2014/main" id="{08AAD698-B74E-AD4E-82DA-DD4A7C70F3EE}"/>
              </a:ext>
            </a:extLst>
          </p:cNvPr>
          <p:cNvCxnSpPr>
            <a:cxnSpLocks/>
            <a:stCxn id="67" idx="6"/>
            <a:endCxn id="168" idx="0"/>
          </p:cNvCxnSpPr>
          <p:nvPr/>
        </p:nvCxnSpPr>
        <p:spPr>
          <a:xfrm>
            <a:off x="1076645" y="801274"/>
            <a:ext cx="6135141" cy="390814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 97">
            <a:extLst>
              <a:ext uri="{FF2B5EF4-FFF2-40B4-BE49-F238E27FC236}">
                <a16:creationId xmlns:a16="http://schemas.microsoft.com/office/drawing/2014/main" id="{44BBBA78-E2AF-2449-9731-51A522D3DB43}"/>
              </a:ext>
            </a:extLst>
          </p:cNvPr>
          <p:cNvSpPr/>
          <p:nvPr/>
        </p:nvSpPr>
        <p:spPr>
          <a:xfrm>
            <a:off x="6620049" y="3536079"/>
            <a:ext cx="1045852" cy="6290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usermain2</a:t>
            </a:r>
          </a:p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RUNNABLE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03" name="右箭头 102">
            <a:extLst>
              <a:ext uri="{FF2B5EF4-FFF2-40B4-BE49-F238E27FC236}">
                <a16:creationId xmlns:a16="http://schemas.microsoft.com/office/drawing/2014/main" id="{8C0DFD08-550D-6A48-BCA6-70AD3F0ED785}"/>
              </a:ext>
            </a:extLst>
          </p:cNvPr>
          <p:cNvSpPr/>
          <p:nvPr/>
        </p:nvSpPr>
        <p:spPr>
          <a:xfrm rot="1800000">
            <a:off x="5498037" y="3273128"/>
            <a:ext cx="1045852" cy="21419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fork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cxnSp>
        <p:nvCxnSpPr>
          <p:cNvPr id="109" name="曲线连接符 108">
            <a:extLst>
              <a:ext uri="{FF2B5EF4-FFF2-40B4-BE49-F238E27FC236}">
                <a16:creationId xmlns:a16="http://schemas.microsoft.com/office/drawing/2014/main" id="{46C6444A-8B82-9149-A0F9-7AC1C2B494A2}"/>
              </a:ext>
            </a:extLst>
          </p:cNvPr>
          <p:cNvCxnSpPr>
            <a:cxnSpLocks/>
            <a:stCxn id="47" idx="2"/>
            <a:endCxn id="98" idx="0"/>
          </p:cNvCxnSpPr>
          <p:nvPr/>
        </p:nvCxnSpPr>
        <p:spPr>
          <a:xfrm rot="10800000" flipV="1">
            <a:off x="7142976" y="632791"/>
            <a:ext cx="3107775" cy="290328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矩形 147">
            <a:extLst>
              <a:ext uri="{FF2B5EF4-FFF2-40B4-BE49-F238E27FC236}">
                <a16:creationId xmlns:a16="http://schemas.microsoft.com/office/drawing/2014/main" id="{E03ACD7E-CF9E-6048-8CA2-C97390D76AC4}"/>
              </a:ext>
            </a:extLst>
          </p:cNvPr>
          <p:cNvSpPr/>
          <p:nvPr/>
        </p:nvSpPr>
        <p:spPr>
          <a:xfrm>
            <a:off x="8650235" y="2394429"/>
            <a:ext cx="749597" cy="10140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usermain2</a:t>
            </a:r>
          </a:p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RUNNABLE</a:t>
            </a:r>
          </a:p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cxnSp>
        <p:nvCxnSpPr>
          <p:cNvPr id="158" name="曲线连接符 157">
            <a:extLst>
              <a:ext uri="{FF2B5EF4-FFF2-40B4-BE49-F238E27FC236}">
                <a16:creationId xmlns:a16="http://schemas.microsoft.com/office/drawing/2014/main" id="{93305373-B5F2-6042-A5C2-758AA6545C7B}"/>
              </a:ext>
            </a:extLst>
          </p:cNvPr>
          <p:cNvCxnSpPr>
            <a:cxnSpLocks/>
            <a:stCxn id="47" idx="2"/>
            <a:endCxn id="148" idx="0"/>
          </p:cNvCxnSpPr>
          <p:nvPr/>
        </p:nvCxnSpPr>
        <p:spPr>
          <a:xfrm rot="10800000" flipV="1">
            <a:off x="9025034" y="632791"/>
            <a:ext cx="1225716" cy="17616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右箭头 162">
            <a:extLst>
              <a:ext uri="{FF2B5EF4-FFF2-40B4-BE49-F238E27FC236}">
                <a16:creationId xmlns:a16="http://schemas.microsoft.com/office/drawing/2014/main" id="{4F8C9CD4-93DB-B340-BBCD-EA3E016F3A90}"/>
              </a:ext>
            </a:extLst>
          </p:cNvPr>
          <p:cNvSpPr/>
          <p:nvPr/>
        </p:nvSpPr>
        <p:spPr>
          <a:xfrm rot="19800000">
            <a:off x="5486631" y="1829207"/>
            <a:ext cx="1045851" cy="21419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fork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8C57903D-FD8D-2F4B-87AC-B85D8CB3E733}"/>
              </a:ext>
            </a:extLst>
          </p:cNvPr>
          <p:cNvSpPr/>
          <p:nvPr/>
        </p:nvSpPr>
        <p:spPr>
          <a:xfrm>
            <a:off x="6688860" y="1192088"/>
            <a:ext cx="1045852" cy="6290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usermain2</a:t>
            </a:r>
          </a:p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RUNNING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cxnSp>
        <p:nvCxnSpPr>
          <p:cNvPr id="173" name="曲线连接符 172">
            <a:extLst>
              <a:ext uri="{FF2B5EF4-FFF2-40B4-BE49-F238E27FC236}">
                <a16:creationId xmlns:a16="http://schemas.microsoft.com/office/drawing/2014/main" id="{A89D1C46-16A9-B74F-822B-6E4525F62B95}"/>
              </a:ext>
            </a:extLst>
          </p:cNvPr>
          <p:cNvCxnSpPr>
            <a:cxnSpLocks/>
            <a:stCxn id="47" idx="2"/>
            <a:endCxn id="168" idx="0"/>
          </p:cNvCxnSpPr>
          <p:nvPr/>
        </p:nvCxnSpPr>
        <p:spPr>
          <a:xfrm rot="10800000" flipV="1">
            <a:off x="7211786" y="632790"/>
            <a:ext cx="3038964" cy="55929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右箭头 234">
            <a:extLst>
              <a:ext uri="{FF2B5EF4-FFF2-40B4-BE49-F238E27FC236}">
                <a16:creationId xmlns:a16="http://schemas.microsoft.com/office/drawing/2014/main" id="{BF774D46-85D5-F84C-B1D0-22715081B62B}"/>
              </a:ext>
            </a:extLst>
          </p:cNvPr>
          <p:cNvSpPr/>
          <p:nvPr/>
        </p:nvSpPr>
        <p:spPr>
          <a:xfrm rot="19800000">
            <a:off x="7639084" y="3207116"/>
            <a:ext cx="1045852" cy="25611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fork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398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A6857824-17A1-CB4D-AE48-796C8F1C4E47}"/>
              </a:ext>
            </a:extLst>
          </p:cNvPr>
          <p:cNvSpPr txBox="1"/>
          <p:nvPr/>
        </p:nvSpPr>
        <p:spPr>
          <a:xfrm>
            <a:off x="74510" y="101440"/>
            <a:ext cx="2377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900"/>
              <a:t>进程数据结构</a:t>
            </a:r>
            <a:endParaRPr kumimoji="1" lang="en-US" altLang="zh-CN" sz="90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D93CA41-7BB1-E540-A34D-F7976BE2DBDC}"/>
              </a:ext>
            </a:extLst>
          </p:cNvPr>
          <p:cNvSpPr/>
          <p:nvPr/>
        </p:nvSpPr>
        <p:spPr>
          <a:xfrm>
            <a:off x="1076903" y="2230006"/>
            <a:ext cx="502755" cy="1014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00">
                <a:solidFill>
                  <a:schemeClr val="tx1"/>
                </a:solidFill>
              </a:rPr>
              <a:t>“</a:t>
            </a:r>
            <a:r>
              <a:rPr kumimoji="1" lang="en-US" altLang="zh-CN" sz="900">
                <a:solidFill>
                  <a:schemeClr val="tx1"/>
                </a:solidFill>
              </a:rPr>
              <a:t>idle</a:t>
            </a:r>
            <a:r>
              <a:rPr kumimoji="1" lang="zh-CN" altLang="en-US" sz="90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CA82458-6AE7-F64D-8C48-2AAD9035B318}"/>
              </a:ext>
            </a:extLst>
          </p:cNvPr>
          <p:cNvSpPr/>
          <p:nvPr/>
        </p:nvSpPr>
        <p:spPr>
          <a:xfrm>
            <a:off x="2749203" y="2254143"/>
            <a:ext cx="755891" cy="10140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00">
                <a:solidFill>
                  <a:schemeClr val="tx1"/>
                </a:solidFill>
              </a:rPr>
              <a:t>“</a:t>
            </a:r>
            <a:r>
              <a:rPr kumimoji="1" lang="en-US" altLang="zh-CN" sz="900">
                <a:solidFill>
                  <a:schemeClr val="tx1"/>
                </a:solidFill>
              </a:rPr>
              <a:t>init</a:t>
            </a:r>
            <a:r>
              <a:rPr kumimoji="1" lang="zh-CN" altLang="en-US" sz="900">
                <a:solidFill>
                  <a:schemeClr val="tx1"/>
                </a:solidFill>
              </a:rPr>
              <a:t>”</a:t>
            </a:r>
            <a:endParaRPr kumimoji="1" lang="en-US" altLang="zh-CN" sz="90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RUNNABLE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F4450453-7E2B-1C47-98E4-8D35EFF967CD}"/>
              </a:ext>
            </a:extLst>
          </p:cNvPr>
          <p:cNvSpPr/>
          <p:nvPr/>
        </p:nvSpPr>
        <p:spPr>
          <a:xfrm>
            <a:off x="74510" y="1528436"/>
            <a:ext cx="1058666" cy="2927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b="1">
                <a:solidFill>
                  <a:schemeClr val="tx1"/>
                </a:solidFill>
              </a:rPr>
              <a:t>idleproc</a:t>
            </a:r>
            <a:endParaRPr kumimoji="1" lang="zh-CN" altLang="en-US" sz="900" b="1">
              <a:solidFill>
                <a:schemeClr val="tx1"/>
              </a:solidFill>
            </a:endParaRPr>
          </a:p>
        </p:txBody>
      </p:sp>
      <p:sp>
        <p:nvSpPr>
          <p:cNvPr id="10" name="右箭头 9">
            <a:extLst>
              <a:ext uri="{FF2B5EF4-FFF2-40B4-BE49-F238E27FC236}">
                <a16:creationId xmlns:a16="http://schemas.microsoft.com/office/drawing/2014/main" id="{2E3C673C-EEEC-114E-A299-586ECFC458CB}"/>
              </a:ext>
            </a:extLst>
          </p:cNvPr>
          <p:cNvSpPr/>
          <p:nvPr/>
        </p:nvSpPr>
        <p:spPr>
          <a:xfrm>
            <a:off x="1685993" y="2654090"/>
            <a:ext cx="997069" cy="21419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1.</a:t>
            </a:r>
            <a:r>
              <a:rPr kumimoji="1" lang="zh-CN" altLang="en-US" sz="900">
                <a:solidFill>
                  <a:schemeClr val="tx1"/>
                </a:solidFill>
              </a:rPr>
              <a:t> </a:t>
            </a:r>
            <a:r>
              <a:rPr kumimoji="1" lang="en-US" altLang="zh-CN" sz="900">
                <a:solidFill>
                  <a:schemeClr val="tx1"/>
                </a:solidFill>
              </a:rPr>
              <a:t>fork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46628F6C-36AA-2046-BAC6-762F78F8D6BE}"/>
              </a:ext>
            </a:extLst>
          </p:cNvPr>
          <p:cNvSpPr/>
          <p:nvPr/>
        </p:nvSpPr>
        <p:spPr>
          <a:xfrm>
            <a:off x="52061" y="1118466"/>
            <a:ext cx="1054017" cy="2927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b="1">
                <a:solidFill>
                  <a:schemeClr val="tx1"/>
                </a:solidFill>
              </a:rPr>
              <a:t>initproc</a:t>
            </a:r>
            <a:endParaRPr kumimoji="1" lang="zh-CN" altLang="en-US" sz="900" b="1">
              <a:solidFill>
                <a:schemeClr val="tx1"/>
              </a:solidFill>
            </a:endParaRPr>
          </a:p>
        </p:txBody>
      </p:sp>
      <p:cxnSp>
        <p:nvCxnSpPr>
          <p:cNvPr id="12" name="曲线连接符 11">
            <a:extLst>
              <a:ext uri="{FF2B5EF4-FFF2-40B4-BE49-F238E27FC236}">
                <a16:creationId xmlns:a16="http://schemas.microsoft.com/office/drawing/2014/main" id="{CF1AB540-6CBF-984B-B7EF-48C95FD5E92F}"/>
              </a:ext>
            </a:extLst>
          </p:cNvPr>
          <p:cNvCxnSpPr>
            <a:cxnSpLocks/>
            <a:stCxn id="38" idx="6"/>
            <a:endCxn id="31" idx="0"/>
          </p:cNvCxnSpPr>
          <p:nvPr/>
        </p:nvCxnSpPr>
        <p:spPr>
          <a:xfrm>
            <a:off x="1106078" y="1264832"/>
            <a:ext cx="2021071" cy="98931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曲线连接符 43">
            <a:extLst>
              <a:ext uri="{FF2B5EF4-FFF2-40B4-BE49-F238E27FC236}">
                <a16:creationId xmlns:a16="http://schemas.microsoft.com/office/drawing/2014/main" id="{232EF179-813B-EA46-8AE3-81EF67B3A58C}"/>
              </a:ext>
            </a:extLst>
          </p:cNvPr>
          <p:cNvCxnSpPr>
            <a:cxnSpLocks/>
            <a:stCxn id="2" idx="6"/>
            <a:endCxn id="4" idx="0"/>
          </p:cNvCxnSpPr>
          <p:nvPr/>
        </p:nvCxnSpPr>
        <p:spPr>
          <a:xfrm>
            <a:off x="1133176" y="1674802"/>
            <a:ext cx="195105" cy="55520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>
            <a:extLst>
              <a:ext uri="{FF2B5EF4-FFF2-40B4-BE49-F238E27FC236}">
                <a16:creationId xmlns:a16="http://schemas.microsoft.com/office/drawing/2014/main" id="{AB1D4EBD-F87D-744C-B7FD-697F7B6BA96F}"/>
              </a:ext>
            </a:extLst>
          </p:cNvPr>
          <p:cNvSpPr/>
          <p:nvPr/>
        </p:nvSpPr>
        <p:spPr>
          <a:xfrm>
            <a:off x="10250750" y="332272"/>
            <a:ext cx="1800168" cy="6010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b="1">
                <a:solidFill>
                  <a:schemeClr val="tx1"/>
                </a:solidFill>
              </a:rPr>
              <a:t>proc_list,</a:t>
            </a:r>
          </a:p>
          <a:p>
            <a:pPr algn="ctr"/>
            <a:r>
              <a:rPr kumimoji="1" lang="en-US" altLang="zh-CN" sz="900" b="1">
                <a:solidFill>
                  <a:schemeClr val="tx1"/>
                </a:solidFill>
              </a:rPr>
              <a:t>hash_list</a:t>
            </a:r>
          </a:p>
          <a:p>
            <a:pPr algn="ctr"/>
            <a:r>
              <a:rPr kumimoji="1" lang="zh-CN" altLang="en-US" sz="900" b="1">
                <a:solidFill>
                  <a:schemeClr val="tx1"/>
                </a:solidFill>
              </a:rPr>
              <a:t>每次</a:t>
            </a:r>
            <a:r>
              <a:rPr kumimoji="1" lang="en-US" altLang="zh-CN" sz="900" b="1">
                <a:solidFill>
                  <a:schemeClr val="tx1"/>
                </a:solidFill>
              </a:rPr>
              <a:t> fork </a:t>
            </a:r>
            <a:r>
              <a:rPr kumimoji="1" lang="zh-CN" altLang="en-US" sz="900" b="1">
                <a:solidFill>
                  <a:schemeClr val="tx1"/>
                </a:solidFill>
              </a:rPr>
              <a:t>都维护进来，</a:t>
            </a:r>
            <a:endParaRPr kumimoji="1" lang="en-US" altLang="zh-CN" sz="900" b="1">
              <a:solidFill>
                <a:schemeClr val="tx1"/>
              </a:solidFill>
            </a:endParaRPr>
          </a:p>
          <a:p>
            <a:pPr algn="ctr"/>
            <a:r>
              <a:rPr kumimoji="1" lang="zh-CN" altLang="en-US" sz="900" b="1">
                <a:solidFill>
                  <a:schemeClr val="tx1"/>
                </a:solidFill>
              </a:rPr>
              <a:t>维护所有进程</a:t>
            </a:r>
          </a:p>
        </p:txBody>
      </p:sp>
      <p:cxnSp>
        <p:nvCxnSpPr>
          <p:cNvPr id="19" name="曲线连接符 18">
            <a:extLst>
              <a:ext uri="{FF2B5EF4-FFF2-40B4-BE49-F238E27FC236}">
                <a16:creationId xmlns:a16="http://schemas.microsoft.com/office/drawing/2014/main" id="{A77C1EF9-EE9E-3E4E-9265-83DE4BCD8AEA}"/>
              </a:ext>
            </a:extLst>
          </p:cNvPr>
          <p:cNvCxnSpPr>
            <a:cxnSpLocks/>
            <a:stCxn id="47" idx="2"/>
            <a:endCxn id="31" idx="0"/>
          </p:cNvCxnSpPr>
          <p:nvPr/>
        </p:nvCxnSpPr>
        <p:spPr>
          <a:xfrm rot="10800000" flipV="1">
            <a:off x="3127150" y="632791"/>
            <a:ext cx="7123601" cy="16213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08003426-D2F3-734B-9A41-4E76F7A25EF4}"/>
              </a:ext>
            </a:extLst>
          </p:cNvPr>
          <p:cNvSpPr/>
          <p:nvPr/>
        </p:nvSpPr>
        <p:spPr>
          <a:xfrm>
            <a:off x="4648877" y="2254143"/>
            <a:ext cx="770642" cy="10140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usermain</a:t>
            </a:r>
          </a:p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RUNNABLE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61" name="右箭头 60">
            <a:extLst>
              <a:ext uri="{FF2B5EF4-FFF2-40B4-BE49-F238E27FC236}">
                <a16:creationId xmlns:a16="http://schemas.microsoft.com/office/drawing/2014/main" id="{C5B7DD18-3E8E-C445-91D5-8C8C0005B36B}"/>
              </a:ext>
            </a:extLst>
          </p:cNvPr>
          <p:cNvSpPr/>
          <p:nvPr/>
        </p:nvSpPr>
        <p:spPr>
          <a:xfrm>
            <a:off x="3600123" y="2654090"/>
            <a:ext cx="918876" cy="21419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fork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cxnSp>
        <p:nvCxnSpPr>
          <p:cNvPr id="65" name="曲线连接符 64">
            <a:extLst>
              <a:ext uri="{FF2B5EF4-FFF2-40B4-BE49-F238E27FC236}">
                <a16:creationId xmlns:a16="http://schemas.microsoft.com/office/drawing/2014/main" id="{2D2026B2-1F08-F745-B68D-C60DB96E2FF7}"/>
              </a:ext>
            </a:extLst>
          </p:cNvPr>
          <p:cNvCxnSpPr>
            <a:cxnSpLocks/>
            <a:stCxn id="47" idx="2"/>
            <a:endCxn id="60" idx="0"/>
          </p:cNvCxnSpPr>
          <p:nvPr/>
        </p:nvCxnSpPr>
        <p:spPr>
          <a:xfrm rot="10800000" flipV="1">
            <a:off x="5034198" y="632791"/>
            <a:ext cx="5216552" cy="16213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>
            <a:extLst>
              <a:ext uri="{FF2B5EF4-FFF2-40B4-BE49-F238E27FC236}">
                <a16:creationId xmlns:a16="http://schemas.microsoft.com/office/drawing/2014/main" id="{60BE9296-3F50-E84F-A291-197DCFE0B8B0}"/>
              </a:ext>
            </a:extLst>
          </p:cNvPr>
          <p:cNvSpPr/>
          <p:nvPr/>
        </p:nvSpPr>
        <p:spPr>
          <a:xfrm>
            <a:off x="69984" y="654908"/>
            <a:ext cx="1006661" cy="2927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b="1">
                <a:solidFill>
                  <a:schemeClr val="tx1"/>
                </a:solidFill>
              </a:rPr>
              <a:t>current</a:t>
            </a:r>
            <a:endParaRPr kumimoji="1" lang="zh-CN" altLang="en-US" sz="900" b="1">
              <a:solidFill>
                <a:schemeClr val="tx1"/>
              </a:solidFill>
            </a:endParaRPr>
          </a:p>
        </p:txBody>
      </p:sp>
      <p:cxnSp>
        <p:nvCxnSpPr>
          <p:cNvPr id="43" name="曲线连接符 42">
            <a:extLst>
              <a:ext uri="{FF2B5EF4-FFF2-40B4-BE49-F238E27FC236}">
                <a16:creationId xmlns:a16="http://schemas.microsoft.com/office/drawing/2014/main" id="{08AAD698-B74E-AD4E-82DA-DD4A7C70F3EE}"/>
              </a:ext>
            </a:extLst>
          </p:cNvPr>
          <p:cNvCxnSpPr>
            <a:cxnSpLocks/>
            <a:stCxn id="67" idx="6"/>
            <a:endCxn id="168" idx="0"/>
          </p:cNvCxnSpPr>
          <p:nvPr/>
        </p:nvCxnSpPr>
        <p:spPr>
          <a:xfrm>
            <a:off x="1076645" y="801274"/>
            <a:ext cx="6135141" cy="390814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折角形 48">
            <a:extLst>
              <a:ext uri="{FF2B5EF4-FFF2-40B4-BE49-F238E27FC236}">
                <a16:creationId xmlns:a16="http://schemas.microsoft.com/office/drawing/2014/main" id="{80F80097-9629-CE4E-9414-6B4044D6573A}"/>
              </a:ext>
            </a:extLst>
          </p:cNvPr>
          <p:cNvSpPr/>
          <p:nvPr/>
        </p:nvSpPr>
        <p:spPr>
          <a:xfrm>
            <a:off x="250277" y="3691767"/>
            <a:ext cx="2083948" cy="742273"/>
          </a:xfrm>
          <a:prstGeom prst="foldedCorner">
            <a:avLst>
              <a:gd name="adj" fmla="val 1378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>
                <a:solidFill>
                  <a:schemeClr val="tx1"/>
                </a:solidFill>
              </a:rPr>
              <a:t>    while (1) {</a:t>
            </a:r>
          </a:p>
          <a:p>
            <a:r>
              <a:rPr lang="en-US" altLang="zh-CN" sz="900">
                <a:solidFill>
                  <a:schemeClr val="tx1"/>
                </a:solidFill>
              </a:rPr>
              <a:t>        if (current-&gt;need_resched) {</a:t>
            </a:r>
          </a:p>
          <a:p>
            <a:r>
              <a:rPr lang="en-US" altLang="zh-CN" sz="900">
                <a:solidFill>
                  <a:schemeClr val="tx1"/>
                </a:solidFill>
              </a:rPr>
              <a:t>            schedule();</a:t>
            </a:r>
          </a:p>
          <a:p>
            <a:r>
              <a:rPr lang="en-US" altLang="zh-CN" sz="900">
                <a:solidFill>
                  <a:schemeClr val="tx1"/>
                </a:solidFill>
              </a:rPr>
              <a:t>        }</a:t>
            </a:r>
          </a:p>
          <a:p>
            <a:r>
              <a:rPr lang="en-US" altLang="zh-CN" sz="900">
                <a:solidFill>
                  <a:schemeClr val="tx1"/>
                </a:solidFill>
              </a:rPr>
              <a:t>    }</a:t>
            </a:r>
          </a:p>
        </p:txBody>
      </p:sp>
      <p:sp>
        <p:nvSpPr>
          <p:cNvPr id="52" name="下箭头 51">
            <a:extLst>
              <a:ext uri="{FF2B5EF4-FFF2-40B4-BE49-F238E27FC236}">
                <a16:creationId xmlns:a16="http://schemas.microsoft.com/office/drawing/2014/main" id="{6F8FD2AC-6AFD-4047-BEFD-C9DF0E0D7C31}"/>
              </a:ext>
            </a:extLst>
          </p:cNvPr>
          <p:cNvSpPr/>
          <p:nvPr/>
        </p:nvSpPr>
        <p:spPr>
          <a:xfrm>
            <a:off x="528075" y="3369954"/>
            <a:ext cx="1379912" cy="214194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700">
                <a:solidFill>
                  <a:schemeClr val="tx1"/>
                </a:solidFill>
              </a:rPr>
              <a:t>2.schedule</a:t>
            </a:r>
            <a:endParaRPr kumimoji="1" lang="zh-CN" altLang="en-US" sz="700">
              <a:solidFill>
                <a:schemeClr val="tx1"/>
              </a:solidFill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44BBBA78-E2AF-2449-9731-51A522D3DB43}"/>
              </a:ext>
            </a:extLst>
          </p:cNvPr>
          <p:cNvSpPr/>
          <p:nvPr/>
        </p:nvSpPr>
        <p:spPr>
          <a:xfrm>
            <a:off x="6620049" y="3536079"/>
            <a:ext cx="1045852" cy="6290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usermain2</a:t>
            </a:r>
          </a:p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RUNNABLE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03" name="右箭头 102">
            <a:extLst>
              <a:ext uri="{FF2B5EF4-FFF2-40B4-BE49-F238E27FC236}">
                <a16:creationId xmlns:a16="http://schemas.microsoft.com/office/drawing/2014/main" id="{8C0DFD08-550D-6A48-BCA6-70AD3F0ED785}"/>
              </a:ext>
            </a:extLst>
          </p:cNvPr>
          <p:cNvSpPr/>
          <p:nvPr/>
        </p:nvSpPr>
        <p:spPr>
          <a:xfrm rot="1800000">
            <a:off x="5498037" y="3273128"/>
            <a:ext cx="1045852" cy="21419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fork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cxnSp>
        <p:nvCxnSpPr>
          <p:cNvPr id="109" name="曲线连接符 108">
            <a:extLst>
              <a:ext uri="{FF2B5EF4-FFF2-40B4-BE49-F238E27FC236}">
                <a16:creationId xmlns:a16="http://schemas.microsoft.com/office/drawing/2014/main" id="{46C6444A-8B82-9149-A0F9-7AC1C2B494A2}"/>
              </a:ext>
            </a:extLst>
          </p:cNvPr>
          <p:cNvCxnSpPr>
            <a:cxnSpLocks/>
            <a:stCxn id="47" idx="2"/>
            <a:endCxn id="98" idx="0"/>
          </p:cNvCxnSpPr>
          <p:nvPr/>
        </p:nvCxnSpPr>
        <p:spPr>
          <a:xfrm rot="10800000" flipV="1">
            <a:off x="7142976" y="632791"/>
            <a:ext cx="3107775" cy="290328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椭圆 111">
            <a:extLst>
              <a:ext uri="{FF2B5EF4-FFF2-40B4-BE49-F238E27FC236}">
                <a16:creationId xmlns:a16="http://schemas.microsoft.com/office/drawing/2014/main" id="{CB5D2EAD-E18E-D84B-9061-8C01BCDF5C78}"/>
              </a:ext>
            </a:extLst>
          </p:cNvPr>
          <p:cNvSpPr/>
          <p:nvPr/>
        </p:nvSpPr>
        <p:spPr>
          <a:xfrm>
            <a:off x="339774" y="5036833"/>
            <a:ext cx="1379912" cy="2927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b="1">
                <a:solidFill>
                  <a:schemeClr val="tx1"/>
                </a:solidFill>
              </a:rPr>
              <a:t>timer_list</a:t>
            </a:r>
            <a:endParaRPr kumimoji="1" lang="zh-CN" altLang="en-US" sz="900" b="1">
              <a:solidFill>
                <a:schemeClr val="tx1"/>
              </a:solidFill>
            </a:endParaRPr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id="{2A09B240-5244-794C-A430-47BD04E049A0}"/>
              </a:ext>
            </a:extLst>
          </p:cNvPr>
          <p:cNvSpPr/>
          <p:nvPr/>
        </p:nvSpPr>
        <p:spPr>
          <a:xfrm>
            <a:off x="9216890" y="5329564"/>
            <a:ext cx="1456490" cy="5402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b="1">
                <a:solidFill>
                  <a:schemeClr val="tx1"/>
                </a:solidFill>
              </a:rPr>
              <a:t>run_list</a:t>
            </a:r>
          </a:p>
          <a:p>
            <a:pPr algn="ctr"/>
            <a:r>
              <a:rPr kumimoji="1" lang="zh-CN" altLang="en-US" sz="900" b="1">
                <a:solidFill>
                  <a:schemeClr val="tx1"/>
                </a:solidFill>
              </a:rPr>
              <a:t>或优先队列</a:t>
            </a:r>
            <a:endParaRPr kumimoji="1" lang="en-US" altLang="zh-CN" sz="900" b="1">
              <a:solidFill>
                <a:schemeClr val="tx1"/>
              </a:solidFill>
            </a:endParaRPr>
          </a:p>
          <a:p>
            <a:pPr algn="ctr"/>
            <a:r>
              <a:rPr kumimoji="1" lang="zh-CN" altLang="en-US" sz="900" b="1">
                <a:solidFill>
                  <a:schemeClr val="tx1"/>
                </a:solidFill>
              </a:rPr>
              <a:t>就绪队列</a:t>
            </a:r>
          </a:p>
        </p:txBody>
      </p:sp>
      <p:sp>
        <p:nvSpPr>
          <p:cNvPr id="115" name="剪去同侧角的矩形 114">
            <a:extLst>
              <a:ext uri="{FF2B5EF4-FFF2-40B4-BE49-F238E27FC236}">
                <a16:creationId xmlns:a16="http://schemas.microsoft.com/office/drawing/2014/main" id="{753D9D38-1EFD-7342-BC14-F60FF6F75A7B}"/>
              </a:ext>
            </a:extLst>
          </p:cNvPr>
          <p:cNvSpPr/>
          <p:nvPr/>
        </p:nvSpPr>
        <p:spPr>
          <a:xfrm>
            <a:off x="9773296" y="6266524"/>
            <a:ext cx="914400" cy="325820"/>
          </a:xfrm>
          <a:prstGeom prst="snip2Same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b="1">
                <a:solidFill>
                  <a:schemeClr val="tx1"/>
                </a:solidFill>
              </a:rPr>
              <a:t>run_queue</a:t>
            </a:r>
            <a:endParaRPr kumimoji="1" lang="zh-CN" altLang="en-US" sz="900" b="1">
              <a:solidFill>
                <a:schemeClr val="tx1"/>
              </a:solidFill>
            </a:endParaRPr>
          </a:p>
        </p:txBody>
      </p:sp>
      <p:cxnSp>
        <p:nvCxnSpPr>
          <p:cNvPr id="117" name="曲线连接符 116">
            <a:extLst>
              <a:ext uri="{FF2B5EF4-FFF2-40B4-BE49-F238E27FC236}">
                <a16:creationId xmlns:a16="http://schemas.microsoft.com/office/drawing/2014/main" id="{D6FE4FF1-9F90-7B41-A5DC-3364DFD970D8}"/>
              </a:ext>
            </a:extLst>
          </p:cNvPr>
          <p:cNvCxnSpPr>
            <a:cxnSpLocks/>
            <a:stCxn id="115" idx="3"/>
            <a:endCxn id="114" idx="4"/>
          </p:cNvCxnSpPr>
          <p:nvPr/>
        </p:nvCxnSpPr>
        <p:spPr>
          <a:xfrm rot="16200000" flipV="1">
            <a:off x="9889478" y="5925505"/>
            <a:ext cx="396676" cy="28536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矩形 147">
            <a:extLst>
              <a:ext uri="{FF2B5EF4-FFF2-40B4-BE49-F238E27FC236}">
                <a16:creationId xmlns:a16="http://schemas.microsoft.com/office/drawing/2014/main" id="{E03ACD7E-CF9E-6048-8CA2-C97390D76AC4}"/>
              </a:ext>
            </a:extLst>
          </p:cNvPr>
          <p:cNvSpPr/>
          <p:nvPr/>
        </p:nvSpPr>
        <p:spPr>
          <a:xfrm>
            <a:off x="8650235" y="2394429"/>
            <a:ext cx="749597" cy="10140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usermain2</a:t>
            </a:r>
          </a:p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RUNNABLE</a:t>
            </a:r>
          </a:p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cxnSp>
        <p:nvCxnSpPr>
          <p:cNvPr id="158" name="曲线连接符 157">
            <a:extLst>
              <a:ext uri="{FF2B5EF4-FFF2-40B4-BE49-F238E27FC236}">
                <a16:creationId xmlns:a16="http://schemas.microsoft.com/office/drawing/2014/main" id="{93305373-B5F2-6042-A5C2-758AA6545C7B}"/>
              </a:ext>
            </a:extLst>
          </p:cNvPr>
          <p:cNvCxnSpPr>
            <a:cxnSpLocks/>
            <a:stCxn id="47" idx="2"/>
            <a:endCxn id="148" idx="0"/>
          </p:cNvCxnSpPr>
          <p:nvPr/>
        </p:nvCxnSpPr>
        <p:spPr>
          <a:xfrm rot="10800000" flipV="1">
            <a:off x="9025034" y="632791"/>
            <a:ext cx="1225716" cy="17616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右箭头 162">
            <a:extLst>
              <a:ext uri="{FF2B5EF4-FFF2-40B4-BE49-F238E27FC236}">
                <a16:creationId xmlns:a16="http://schemas.microsoft.com/office/drawing/2014/main" id="{4F8C9CD4-93DB-B340-BBCD-EA3E016F3A90}"/>
              </a:ext>
            </a:extLst>
          </p:cNvPr>
          <p:cNvSpPr/>
          <p:nvPr/>
        </p:nvSpPr>
        <p:spPr>
          <a:xfrm rot="19800000">
            <a:off x="5486631" y="1829207"/>
            <a:ext cx="1045851" cy="21419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fork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8C57903D-FD8D-2F4B-87AC-B85D8CB3E733}"/>
              </a:ext>
            </a:extLst>
          </p:cNvPr>
          <p:cNvSpPr/>
          <p:nvPr/>
        </p:nvSpPr>
        <p:spPr>
          <a:xfrm>
            <a:off x="6688860" y="1192088"/>
            <a:ext cx="1045852" cy="6290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usermain2</a:t>
            </a:r>
          </a:p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RUNNING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cxnSp>
        <p:nvCxnSpPr>
          <p:cNvPr id="173" name="曲线连接符 172">
            <a:extLst>
              <a:ext uri="{FF2B5EF4-FFF2-40B4-BE49-F238E27FC236}">
                <a16:creationId xmlns:a16="http://schemas.microsoft.com/office/drawing/2014/main" id="{A89D1C46-16A9-B74F-822B-6E4525F62B95}"/>
              </a:ext>
            </a:extLst>
          </p:cNvPr>
          <p:cNvCxnSpPr>
            <a:cxnSpLocks/>
            <a:stCxn id="47" idx="2"/>
            <a:endCxn id="168" idx="0"/>
          </p:cNvCxnSpPr>
          <p:nvPr/>
        </p:nvCxnSpPr>
        <p:spPr>
          <a:xfrm rot="10800000" flipV="1">
            <a:off x="7211786" y="632790"/>
            <a:ext cx="3038964" cy="55929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右箭头 234">
            <a:extLst>
              <a:ext uri="{FF2B5EF4-FFF2-40B4-BE49-F238E27FC236}">
                <a16:creationId xmlns:a16="http://schemas.microsoft.com/office/drawing/2014/main" id="{BF774D46-85D5-F84C-B1D0-22715081B62B}"/>
              </a:ext>
            </a:extLst>
          </p:cNvPr>
          <p:cNvSpPr/>
          <p:nvPr/>
        </p:nvSpPr>
        <p:spPr>
          <a:xfrm rot="19800000">
            <a:off x="7639084" y="3207116"/>
            <a:ext cx="1045852" cy="25611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fork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cxnSp>
        <p:nvCxnSpPr>
          <p:cNvPr id="247" name="曲线连接符 246">
            <a:extLst>
              <a:ext uri="{FF2B5EF4-FFF2-40B4-BE49-F238E27FC236}">
                <a16:creationId xmlns:a16="http://schemas.microsoft.com/office/drawing/2014/main" id="{8999562B-7539-944E-9635-7D5129A1DBDA}"/>
              </a:ext>
            </a:extLst>
          </p:cNvPr>
          <p:cNvCxnSpPr>
            <a:cxnSpLocks/>
            <a:stCxn id="114" idx="2"/>
            <a:endCxn id="148" idx="2"/>
          </p:cNvCxnSpPr>
          <p:nvPr/>
        </p:nvCxnSpPr>
        <p:spPr>
          <a:xfrm rot="10800000">
            <a:off x="9025034" y="3408518"/>
            <a:ext cx="191856" cy="2191188"/>
          </a:xfrm>
          <a:prstGeom prst="curved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曲线连接符 35">
            <a:extLst>
              <a:ext uri="{FF2B5EF4-FFF2-40B4-BE49-F238E27FC236}">
                <a16:creationId xmlns:a16="http://schemas.microsoft.com/office/drawing/2014/main" id="{AE4D3AE3-F5FC-9C40-92B3-BAD79802D3EC}"/>
              </a:ext>
            </a:extLst>
          </p:cNvPr>
          <p:cNvCxnSpPr>
            <a:cxnSpLocks/>
            <a:stCxn id="114" idx="2"/>
            <a:endCxn id="98" idx="2"/>
          </p:cNvCxnSpPr>
          <p:nvPr/>
        </p:nvCxnSpPr>
        <p:spPr>
          <a:xfrm rot="10800000">
            <a:off x="7142976" y="4165158"/>
            <a:ext cx="2073915" cy="1434548"/>
          </a:xfrm>
          <a:prstGeom prst="curved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曲线连接符 38">
            <a:extLst>
              <a:ext uri="{FF2B5EF4-FFF2-40B4-BE49-F238E27FC236}">
                <a16:creationId xmlns:a16="http://schemas.microsoft.com/office/drawing/2014/main" id="{BC9F300F-1328-5843-B8D9-C6ABFD90AF58}"/>
              </a:ext>
            </a:extLst>
          </p:cNvPr>
          <p:cNvCxnSpPr>
            <a:cxnSpLocks/>
            <a:stCxn id="114" idx="2"/>
            <a:endCxn id="60" idx="2"/>
          </p:cNvCxnSpPr>
          <p:nvPr/>
        </p:nvCxnSpPr>
        <p:spPr>
          <a:xfrm rot="10800000">
            <a:off x="5034198" y="3268232"/>
            <a:ext cx="4182692" cy="2331474"/>
          </a:xfrm>
          <a:prstGeom prst="curved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曲线连接符 41">
            <a:extLst>
              <a:ext uri="{FF2B5EF4-FFF2-40B4-BE49-F238E27FC236}">
                <a16:creationId xmlns:a16="http://schemas.microsoft.com/office/drawing/2014/main" id="{5AE584C5-7934-C44D-A26F-7DEAA5CA782E}"/>
              </a:ext>
            </a:extLst>
          </p:cNvPr>
          <p:cNvCxnSpPr>
            <a:cxnSpLocks/>
            <a:stCxn id="114" idx="2"/>
            <a:endCxn id="31" idx="2"/>
          </p:cNvCxnSpPr>
          <p:nvPr/>
        </p:nvCxnSpPr>
        <p:spPr>
          <a:xfrm rot="10800000">
            <a:off x="3127150" y="3268232"/>
            <a:ext cx="6089741" cy="2331474"/>
          </a:xfrm>
          <a:prstGeom prst="curved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824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剪去同侧角的矩形 39">
            <a:extLst>
              <a:ext uri="{FF2B5EF4-FFF2-40B4-BE49-F238E27FC236}">
                <a16:creationId xmlns:a16="http://schemas.microsoft.com/office/drawing/2014/main" id="{490A7785-A0F1-254C-87BC-950895448660}"/>
              </a:ext>
            </a:extLst>
          </p:cNvPr>
          <p:cNvSpPr/>
          <p:nvPr/>
        </p:nvSpPr>
        <p:spPr>
          <a:xfrm>
            <a:off x="2435761" y="527450"/>
            <a:ext cx="914400" cy="325820"/>
          </a:xfrm>
          <a:prstGeom prst="snip2Same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b="1">
                <a:solidFill>
                  <a:schemeClr val="tx1"/>
                </a:solidFill>
              </a:rPr>
              <a:t>run_queue</a:t>
            </a:r>
            <a:endParaRPr kumimoji="1" lang="zh-CN" altLang="en-US" sz="900" b="1">
              <a:solidFill>
                <a:schemeClr val="tx1"/>
              </a:solidFill>
            </a:endParaRPr>
          </a:p>
        </p:txBody>
      </p:sp>
      <p:cxnSp>
        <p:nvCxnSpPr>
          <p:cNvPr id="41" name="曲线连接符 40">
            <a:extLst>
              <a:ext uri="{FF2B5EF4-FFF2-40B4-BE49-F238E27FC236}">
                <a16:creationId xmlns:a16="http://schemas.microsoft.com/office/drawing/2014/main" id="{2CAFF19F-3246-B64D-9C1C-61D5DA9A9387}"/>
              </a:ext>
            </a:extLst>
          </p:cNvPr>
          <p:cNvCxnSpPr>
            <a:cxnSpLocks/>
            <a:stCxn id="40" idx="1"/>
            <a:endCxn id="57" idx="0"/>
          </p:cNvCxnSpPr>
          <p:nvPr/>
        </p:nvCxnSpPr>
        <p:spPr>
          <a:xfrm rot="16200000" flipH="1">
            <a:off x="3011623" y="734608"/>
            <a:ext cx="519773" cy="7570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2680191E-6E34-F040-B6EE-6A15A1F27BD3}"/>
              </a:ext>
            </a:extLst>
          </p:cNvPr>
          <p:cNvSpPr/>
          <p:nvPr/>
        </p:nvSpPr>
        <p:spPr>
          <a:xfrm>
            <a:off x="676729" y="2128482"/>
            <a:ext cx="571500" cy="571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FD85044-28F6-C14D-B133-03856042C896}"/>
              </a:ext>
            </a:extLst>
          </p:cNvPr>
          <p:cNvSpPr/>
          <p:nvPr/>
        </p:nvSpPr>
        <p:spPr>
          <a:xfrm>
            <a:off x="1425090" y="2128482"/>
            <a:ext cx="571500" cy="571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01F42F89-3A15-9D4A-A45B-4F7530C87319}"/>
              </a:ext>
            </a:extLst>
          </p:cNvPr>
          <p:cNvSpPr/>
          <p:nvPr/>
        </p:nvSpPr>
        <p:spPr>
          <a:xfrm>
            <a:off x="2173451" y="2128482"/>
            <a:ext cx="571500" cy="571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72FAB3F6-9FAA-5E49-8378-333230CE44FE}"/>
              </a:ext>
            </a:extLst>
          </p:cNvPr>
          <p:cNvSpPr/>
          <p:nvPr/>
        </p:nvSpPr>
        <p:spPr>
          <a:xfrm>
            <a:off x="2921812" y="2128482"/>
            <a:ext cx="571500" cy="571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ECC58F8-BC78-524B-9CE9-A03B9C4A0B89}"/>
              </a:ext>
            </a:extLst>
          </p:cNvPr>
          <p:cNvSpPr/>
          <p:nvPr/>
        </p:nvSpPr>
        <p:spPr>
          <a:xfrm>
            <a:off x="3670173" y="2128482"/>
            <a:ext cx="571500" cy="571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24F8BDB1-C566-DA4E-87FC-AB21C8064543}"/>
              </a:ext>
            </a:extLst>
          </p:cNvPr>
          <p:cNvSpPr/>
          <p:nvPr/>
        </p:nvSpPr>
        <p:spPr>
          <a:xfrm>
            <a:off x="4418534" y="2128482"/>
            <a:ext cx="571500" cy="571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47A1DE4E-3918-2D46-8EC4-2924EEE9E7FA}"/>
              </a:ext>
            </a:extLst>
          </p:cNvPr>
          <p:cNvSpPr/>
          <p:nvPr/>
        </p:nvSpPr>
        <p:spPr>
          <a:xfrm>
            <a:off x="265836" y="1698171"/>
            <a:ext cx="5399209" cy="12112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013B2845-350E-E745-8AFD-88696CBB73F9}"/>
              </a:ext>
            </a:extLst>
          </p:cNvPr>
          <p:cNvSpPr/>
          <p:nvPr/>
        </p:nvSpPr>
        <p:spPr>
          <a:xfrm>
            <a:off x="2921812" y="1373043"/>
            <a:ext cx="1456490" cy="5402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b="1">
                <a:solidFill>
                  <a:schemeClr val="tx1"/>
                </a:solidFill>
              </a:rPr>
              <a:t>run_list</a:t>
            </a:r>
          </a:p>
          <a:p>
            <a:pPr algn="ctr"/>
            <a:r>
              <a:rPr kumimoji="1" lang="zh-CN" altLang="en-US" sz="900" b="1">
                <a:solidFill>
                  <a:schemeClr val="tx1"/>
                </a:solidFill>
              </a:rPr>
              <a:t>或优先队列</a:t>
            </a:r>
            <a:endParaRPr kumimoji="1" lang="en-US" altLang="zh-CN" sz="900" b="1">
              <a:solidFill>
                <a:schemeClr val="tx1"/>
              </a:solidFill>
            </a:endParaRPr>
          </a:p>
          <a:p>
            <a:pPr algn="ctr"/>
            <a:r>
              <a:rPr kumimoji="1" lang="zh-CN" altLang="en-US" sz="900" b="1">
                <a:solidFill>
                  <a:schemeClr val="tx1"/>
                </a:solidFill>
              </a:rPr>
              <a:t>就绪队列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2D655781-D6DD-8549-8F81-259F86E20DE8}"/>
              </a:ext>
            </a:extLst>
          </p:cNvPr>
          <p:cNvSpPr/>
          <p:nvPr/>
        </p:nvSpPr>
        <p:spPr>
          <a:xfrm>
            <a:off x="6691109" y="2128482"/>
            <a:ext cx="571500" cy="5715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2604A559-A207-9346-B9F7-6AACB9F26DD8}"/>
              </a:ext>
            </a:extLst>
          </p:cNvPr>
          <p:cNvSpPr/>
          <p:nvPr/>
        </p:nvSpPr>
        <p:spPr>
          <a:xfrm>
            <a:off x="146357" y="1045029"/>
            <a:ext cx="11899075" cy="252944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E7E25D20-EFCB-4648-B661-0C87202FE734}"/>
              </a:ext>
            </a:extLst>
          </p:cNvPr>
          <p:cNvSpPr/>
          <p:nvPr/>
        </p:nvSpPr>
        <p:spPr>
          <a:xfrm>
            <a:off x="4980750" y="661385"/>
            <a:ext cx="1800168" cy="60103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b="1">
                <a:solidFill>
                  <a:schemeClr val="tx1"/>
                </a:solidFill>
              </a:rPr>
              <a:t>proc_list</a:t>
            </a:r>
          </a:p>
        </p:txBody>
      </p:sp>
      <p:sp>
        <p:nvSpPr>
          <p:cNvPr id="25" name="左箭头 24">
            <a:extLst>
              <a:ext uri="{FF2B5EF4-FFF2-40B4-BE49-F238E27FC236}">
                <a16:creationId xmlns:a16="http://schemas.microsoft.com/office/drawing/2014/main" id="{6F143D01-AD47-E04F-A633-1D45F2C7BE8D}"/>
              </a:ext>
            </a:extLst>
          </p:cNvPr>
          <p:cNvSpPr/>
          <p:nvPr/>
        </p:nvSpPr>
        <p:spPr>
          <a:xfrm>
            <a:off x="5086161" y="1998689"/>
            <a:ext cx="1445267" cy="701293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>
                <a:solidFill>
                  <a:schemeClr val="tx1"/>
                </a:solidFill>
              </a:rPr>
              <a:t>sched_class_enqueue</a:t>
            </a:r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DD68F51F-21B3-0D4A-B8AC-3F2BD530EC25}"/>
              </a:ext>
            </a:extLst>
          </p:cNvPr>
          <p:cNvSpPr/>
          <p:nvPr/>
        </p:nvSpPr>
        <p:spPr>
          <a:xfrm>
            <a:off x="6173034" y="1698170"/>
            <a:ext cx="3845515" cy="12112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C85751FE-9E61-5949-8237-5DFC36EA9D10}"/>
              </a:ext>
            </a:extLst>
          </p:cNvPr>
          <p:cNvSpPr/>
          <p:nvPr/>
        </p:nvSpPr>
        <p:spPr>
          <a:xfrm>
            <a:off x="7561725" y="1373043"/>
            <a:ext cx="1456490" cy="5402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>
                <a:solidFill>
                  <a:schemeClr val="tx1"/>
                </a:solidFill>
              </a:rPr>
              <a:t>wait_queue_t</a:t>
            </a:r>
          </a:p>
          <a:p>
            <a:pPr algn="ctr"/>
            <a:r>
              <a:rPr kumimoji="1" lang="zh-CN" altLang="en-US" sz="900" b="1">
                <a:solidFill>
                  <a:schemeClr val="tx1"/>
                </a:solidFill>
              </a:rPr>
              <a:t>等待队列</a:t>
            </a:r>
            <a:endParaRPr kumimoji="1" lang="en-US" altLang="zh-CN" sz="900" b="1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641E2B5-71D9-014A-B9F5-AA7D78CB0320}"/>
              </a:ext>
            </a:extLst>
          </p:cNvPr>
          <p:cNvSpPr/>
          <p:nvPr/>
        </p:nvSpPr>
        <p:spPr>
          <a:xfrm>
            <a:off x="7434755" y="2125640"/>
            <a:ext cx="571500" cy="571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95A450B-4E0F-944C-8147-BD3AE30A7237}"/>
              </a:ext>
            </a:extLst>
          </p:cNvPr>
          <p:cNvSpPr/>
          <p:nvPr/>
        </p:nvSpPr>
        <p:spPr>
          <a:xfrm>
            <a:off x="8183116" y="2125640"/>
            <a:ext cx="571500" cy="571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F21C9D8-8EE3-CE42-986D-1ECF2B0D921D}"/>
              </a:ext>
            </a:extLst>
          </p:cNvPr>
          <p:cNvSpPr/>
          <p:nvPr/>
        </p:nvSpPr>
        <p:spPr>
          <a:xfrm>
            <a:off x="8931477" y="2125640"/>
            <a:ext cx="571500" cy="571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2" name="剪去同侧角的矩形 21">
            <a:extLst>
              <a:ext uri="{FF2B5EF4-FFF2-40B4-BE49-F238E27FC236}">
                <a16:creationId xmlns:a16="http://schemas.microsoft.com/office/drawing/2014/main" id="{813AF0FB-709E-8541-91F6-4DAC640A34B3}"/>
              </a:ext>
            </a:extLst>
          </p:cNvPr>
          <p:cNvSpPr/>
          <p:nvPr/>
        </p:nvSpPr>
        <p:spPr>
          <a:xfrm>
            <a:off x="7840216" y="561109"/>
            <a:ext cx="914400" cy="325820"/>
          </a:xfrm>
          <a:prstGeom prst="snip2Same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b="1">
                <a:solidFill>
                  <a:schemeClr val="tx1"/>
                </a:solidFill>
              </a:rPr>
              <a:t>run_queue</a:t>
            </a:r>
            <a:endParaRPr kumimoji="1" lang="zh-CN" altLang="en-US" sz="900" b="1">
              <a:solidFill>
                <a:schemeClr val="tx1"/>
              </a:solidFill>
            </a:endParaRPr>
          </a:p>
        </p:txBody>
      </p:sp>
      <p:cxnSp>
        <p:nvCxnSpPr>
          <p:cNvPr id="23" name="曲线连接符 22">
            <a:extLst>
              <a:ext uri="{FF2B5EF4-FFF2-40B4-BE49-F238E27FC236}">
                <a16:creationId xmlns:a16="http://schemas.microsoft.com/office/drawing/2014/main" id="{4F209678-DF5F-BA4D-A9D2-BF39130C7388}"/>
              </a:ext>
            </a:extLst>
          </p:cNvPr>
          <p:cNvCxnSpPr>
            <a:cxnSpLocks/>
            <a:stCxn id="22" idx="1"/>
            <a:endCxn id="17" idx="0"/>
          </p:cNvCxnSpPr>
          <p:nvPr/>
        </p:nvCxnSpPr>
        <p:spPr>
          <a:xfrm rot="5400000">
            <a:off x="8050636" y="1126263"/>
            <a:ext cx="486114" cy="744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731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A6857824-17A1-CB4D-AE48-796C8F1C4E47}"/>
              </a:ext>
            </a:extLst>
          </p:cNvPr>
          <p:cNvSpPr txBox="1"/>
          <p:nvPr/>
        </p:nvSpPr>
        <p:spPr>
          <a:xfrm>
            <a:off x="122684" y="194316"/>
            <a:ext cx="26617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>
                <a:latin typeface="+mn-ea"/>
              </a:rPr>
              <a:t>进程区别</a:t>
            </a:r>
            <a:endParaRPr kumimoji="1" lang="en-US" altLang="zh-CN" sz="1100">
              <a:latin typeface="+mn-ea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03F0192-AAEB-CC49-A39B-DBB1C7DC00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89334"/>
              </p:ext>
            </p:extLst>
          </p:nvPr>
        </p:nvGraphicFramePr>
        <p:xfrm>
          <a:off x="697187" y="1224163"/>
          <a:ext cx="9581931" cy="257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558">
                  <a:extLst>
                    <a:ext uri="{9D8B030D-6E8A-4147-A177-3AD203B41FA5}">
                      <a16:colId xmlns:a16="http://schemas.microsoft.com/office/drawing/2014/main" val="30469244"/>
                    </a:ext>
                  </a:extLst>
                </a:gridCol>
                <a:gridCol w="5812221">
                  <a:extLst>
                    <a:ext uri="{9D8B030D-6E8A-4147-A177-3AD203B41FA5}">
                      <a16:colId xmlns:a16="http://schemas.microsoft.com/office/drawing/2014/main" val="1179150675"/>
                    </a:ext>
                  </a:extLst>
                </a:gridCol>
                <a:gridCol w="2186152">
                  <a:extLst>
                    <a:ext uri="{9D8B030D-6E8A-4147-A177-3AD203B41FA5}">
                      <a16:colId xmlns:a16="http://schemas.microsoft.com/office/drawing/2014/main" val="2766888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b="0" i="0"/>
                        <a:t>进程名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i="0"/>
                        <a:t>trapframe</a:t>
                      </a:r>
                      <a:endParaRPr lang="zh-CN" altLang="en-US" b="0" i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i="0"/>
                        <a:t>kstack</a:t>
                      </a:r>
                      <a:endParaRPr lang="zh-CN" altLang="en-US" b="0" i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776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0" i="0"/>
                        <a:t>“</a:t>
                      </a:r>
                      <a:r>
                        <a:rPr lang="en-US" altLang="zh-CN" b="0" i="0"/>
                        <a:t>idle”</a:t>
                      </a:r>
                      <a:endParaRPr lang="zh-CN" altLang="en-US" b="0" i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i="0"/>
                        <a:t>NULL</a:t>
                      </a:r>
                      <a:endParaRPr lang="zh-CN" altLang="en-US" b="0" i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bootstack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497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i="0"/>
                        <a:t>“init”</a:t>
                      </a:r>
                      <a:endParaRPr lang="zh-CN" altLang="en-US" b="0" i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tf_cs = KERNEL_CS;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tf_ds = tf_es</a:t>
                      </a:r>
                      <a:r>
                        <a:rPr lang="zh-CN" alt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tf_ss = KERNEL_DS;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tf_regs.reg_ebx = fn;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tf_regs.reg_edx = arg;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tf_eip = kernel_thread_entry;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alloc_pages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451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i="0"/>
                        <a:t>user</a:t>
                      </a:r>
                      <a:endParaRPr lang="zh-CN" altLang="en-US" b="0" i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current-&gt;tf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tf-&gt;tf_esp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935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5373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A6857824-17A1-CB4D-AE48-796C8F1C4E47}"/>
              </a:ext>
            </a:extLst>
          </p:cNvPr>
          <p:cNvSpPr txBox="1"/>
          <p:nvPr/>
        </p:nvSpPr>
        <p:spPr>
          <a:xfrm>
            <a:off x="477117" y="285867"/>
            <a:ext cx="16212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900">
                <a:latin typeface="+mn-ea"/>
              </a:rPr>
              <a:t>进程状态转换</a:t>
            </a:r>
            <a:endParaRPr kumimoji="1" lang="en-US" altLang="zh-CN" sz="900">
              <a:latin typeface="+mn-ea"/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D6D855B8-9380-254C-993F-0316EF8A88DF}"/>
              </a:ext>
            </a:extLst>
          </p:cNvPr>
          <p:cNvSpPr/>
          <p:nvPr/>
        </p:nvSpPr>
        <p:spPr>
          <a:xfrm>
            <a:off x="1145628" y="2695903"/>
            <a:ext cx="1024277" cy="2890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UNINT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BC10EC5-7536-2143-AC9F-EE844F123B1A}"/>
              </a:ext>
            </a:extLst>
          </p:cNvPr>
          <p:cNvSpPr/>
          <p:nvPr/>
        </p:nvSpPr>
        <p:spPr>
          <a:xfrm>
            <a:off x="5941563" y="2670886"/>
            <a:ext cx="1024277" cy="2890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SLEEPING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0268752-431B-2645-9BF2-3571D3936925}"/>
              </a:ext>
            </a:extLst>
          </p:cNvPr>
          <p:cNvSpPr/>
          <p:nvPr/>
        </p:nvSpPr>
        <p:spPr>
          <a:xfrm>
            <a:off x="3395989" y="1386554"/>
            <a:ext cx="1024277" cy="2890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RUNNING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F7F1873-409B-BA4F-B166-0212F621EB99}"/>
              </a:ext>
            </a:extLst>
          </p:cNvPr>
          <p:cNvSpPr/>
          <p:nvPr/>
        </p:nvSpPr>
        <p:spPr>
          <a:xfrm>
            <a:off x="3454075" y="2645870"/>
            <a:ext cx="1110701" cy="2890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RUNNABLE</a:t>
            </a:r>
          </a:p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RUNNING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59823A4-50CF-BC4A-B22F-81C89112A8C7}"/>
              </a:ext>
            </a:extLst>
          </p:cNvPr>
          <p:cNvSpPr/>
          <p:nvPr/>
        </p:nvSpPr>
        <p:spPr>
          <a:xfrm>
            <a:off x="3469553" y="4295995"/>
            <a:ext cx="1024277" cy="2890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ZOMBIE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cxnSp>
        <p:nvCxnSpPr>
          <p:cNvPr id="12" name="曲线连接符 11">
            <a:extLst>
              <a:ext uri="{FF2B5EF4-FFF2-40B4-BE49-F238E27FC236}">
                <a16:creationId xmlns:a16="http://schemas.microsoft.com/office/drawing/2014/main" id="{591C432C-6653-D64B-B9F3-D2938E91000C}"/>
              </a:ext>
            </a:extLst>
          </p:cNvPr>
          <p:cNvCxnSpPr>
            <a:cxnSpLocks/>
            <a:endCxn id="2" idx="0"/>
          </p:cNvCxnSpPr>
          <p:nvPr/>
        </p:nvCxnSpPr>
        <p:spPr>
          <a:xfrm rot="16200000" flipH="1">
            <a:off x="632825" y="1670961"/>
            <a:ext cx="1510988" cy="5388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21B3FCD2-D64D-544D-97B6-54F19D51A406}"/>
              </a:ext>
            </a:extLst>
          </p:cNvPr>
          <p:cNvSpPr txBox="1"/>
          <p:nvPr/>
        </p:nvSpPr>
        <p:spPr>
          <a:xfrm>
            <a:off x="1320767" y="1633260"/>
            <a:ext cx="1052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/>
              <a:t>sys_fork-&gt;</a:t>
            </a:r>
          </a:p>
          <a:p>
            <a:r>
              <a:rPr kumimoji="1" lang="en-US" altLang="zh-CN" sz="900"/>
              <a:t> ﻿alloc_proc</a:t>
            </a:r>
            <a:endParaRPr kumimoji="1" lang="zh-CN" altLang="en-US" sz="900"/>
          </a:p>
        </p:txBody>
      </p:sp>
      <p:cxnSp>
        <p:nvCxnSpPr>
          <p:cNvPr id="19" name="曲线连接符 18">
            <a:extLst>
              <a:ext uri="{FF2B5EF4-FFF2-40B4-BE49-F238E27FC236}">
                <a16:creationId xmlns:a16="http://schemas.microsoft.com/office/drawing/2014/main" id="{BF806255-30EB-6240-958F-40A29C1CD2DF}"/>
              </a:ext>
            </a:extLst>
          </p:cNvPr>
          <p:cNvCxnSpPr>
            <a:cxnSpLocks/>
            <a:stCxn id="2" idx="6"/>
            <a:endCxn id="8" idx="2"/>
          </p:cNvCxnSpPr>
          <p:nvPr/>
        </p:nvCxnSpPr>
        <p:spPr>
          <a:xfrm flipV="1">
            <a:off x="2169905" y="2790388"/>
            <a:ext cx="1284170" cy="5003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1">
            <a:extLst>
              <a:ext uri="{FF2B5EF4-FFF2-40B4-BE49-F238E27FC236}">
                <a16:creationId xmlns:a16="http://schemas.microsoft.com/office/drawing/2014/main" id="{E0B78510-24C4-E045-8802-8B7587E724C8}"/>
              </a:ext>
            </a:extLst>
          </p:cNvPr>
          <p:cNvCxnSpPr>
            <a:cxnSpLocks/>
            <a:stCxn id="8" idx="7"/>
            <a:endCxn id="6" idx="1"/>
          </p:cNvCxnSpPr>
          <p:nvPr/>
        </p:nvCxnSpPr>
        <p:spPr>
          <a:xfrm rot="16200000" flipH="1">
            <a:off x="5234333" y="1855983"/>
            <a:ext cx="25016" cy="1689447"/>
          </a:xfrm>
          <a:prstGeom prst="curvedConnector3">
            <a:avLst>
              <a:gd name="adj1" fmla="val -10830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曲线连接符 24">
            <a:extLst>
              <a:ext uri="{FF2B5EF4-FFF2-40B4-BE49-F238E27FC236}">
                <a16:creationId xmlns:a16="http://schemas.microsoft.com/office/drawing/2014/main" id="{58F4C90B-03A7-AC4D-A601-F26E8F597A37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 rot="5400000">
            <a:off x="3315014" y="3601583"/>
            <a:ext cx="1361090" cy="2773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曲线连接符 28">
            <a:extLst>
              <a:ext uri="{FF2B5EF4-FFF2-40B4-BE49-F238E27FC236}">
                <a16:creationId xmlns:a16="http://schemas.microsoft.com/office/drawing/2014/main" id="{48F894A0-4CB8-9B45-B5C3-C3879250E8BA}"/>
              </a:ext>
            </a:extLst>
          </p:cNvPr>
          <p:cNvCxnSpPr>
            <a:cxnSpLocks/>
            <a:stCxn id="6" idx="3"/>
            <a:endCxn id="8" idx="5"/>
          </p:cNvCxnSpPr>
          <p:nvPr/>
        </p:nvCxnSpPr>
        <p:spPr>
          <a:xfrm rot="5400000" flipH="1">
            <a:off x="5234334" y="2060362"/>
            <a:ext cx="25016" cy="1689447"/>
          </a:xfrm>
          <a:prstGeom prst="curvedConnector3">
            <a:avLst>
              <a:gd name="adj1" fmla="val -10830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曲线连接符 39">
            <a:extLst>
              <a:ext uri="{FF2B5EF4-FFF2-40B4-BE49-F238E27FC236}">
                <a16:creationId xmlns:a16="http://schemas.microsoft.com/office/drawing/2014/main" id="{6A2C9A7E-10ED-0243-BD95-CA78A9FDF01C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rot="16200000" flipV="1">
            <a:off x="3053894" y="2125359"/>
            <a:ext cx="1054937" cy="707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曲线连接符 42">
            <a:extLst>
              <a:ext uri="{FF2B5EF4-FFF2-40B4-BE49-F238E27FC236}">
                <a16:creationId xmlns:a16="http://schemas.microsoft.com/office/drawing/2014/main" id="{344C6F1A-987A-0A41-B5A2-6E69106869BB}"/>
              </a:ext>
            </a:extLst>
          </p:cNvPr>
          <p:cNvCxnSpPr>
            <a:cxnSpLocks/>
            <a:stCxn id="7" idx="5"/>
            <a:endCxn id="8" idx="7"/>
          </p:cNvCxnSpPr>
          <p:nvPr/>
        </p:nvCxnSpPr>
        <p:spPr>
          <a:xfrm rot="16200000" flipH="1">
            <a:off x="3808723" y="2094802"/>
            <a:ext cx="1054937" cy="13185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3A690641-7C55-4146-901D-0DFB35E5D5C0}"/>
              </a:ext>
            </a:extLst>
          </p:cNvPr>
          <p:cNvSpPr txBox="1"/>
          <p:nvPr/>
        </p:nvSpPr>
        <p:spPr>
          <a:xfrm>
            <a:off x="2196663" y="2394507"/>
            <a:ext cx="962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/>
              <a:t>proc_init/</a:t>
            </a:r>
          </a:p>
          <a:p>
            <a:r>
              <a:rPr lang="en-US" altLang="zh-CN" sz="900"/>
              <a:t>wakeup_proc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1EF1980F-C154-544F-B139-B03F7D7AEC08}"/>
              </a:ext>
            </a:extLst>
          </p:cNvPr>
          <p:cNvSpPr txBox="1"/>
          <p:nvPr/>
        </p:nvSpPr>
        <p:spPr>
          <a:xfrm>
            <a:off x="4886928" y="1886676"/>
            <a:ext cx="111070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/>
              <a:t>try_free_pages/</a:t>
            </a:r>
          </a:p>
          <a:p>
            <a:r>
              <a:rPr lang="en-US" altLang="zh-CN" sz="900"/>
              <a:t>do_wait/</a:t>
            </a:r>
          </a:p>
          <a:p>
            <a:r>
              <a:rPr lang="en-US" altLang="zh-CN" sz="900"/>
              <a:t>do_sleep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F0D208D4-48EC-C74A-AF58-1430C539FBE1}"/>
              </a:ext>
            </a:extLst>
          </p:cNvPr>
          <p:cNvSpPr txBox="1"/>
          <p:nvPr/>
        </p:nvSpPr>
        <p:spPr>
          <a:xfrm>
            <a:off x="2841046" y="3817297"/>
            <a:ext cx="1168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solidFill>
                  <a:srgbClr val="FF0000"/>
                </a:solidFill>
              </a:rPr>
              <a:t>SYS_exit-&gt;</a:t>
            </a:r>
            <a:r>
              <a:rPr kumimoji="1" lang="en-US" altLang="zh-CN" sz="1000"/>
              <a:t>do_exit</a:t>
            </a:r>
            <a:endParaRPr kumimoji="1" lang="zh-CN" altLang="en-US" sz="100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E0CBB38E-30C2-9945-BB0E-052312684ED4}"/>
              </a:ext>
            </a:extLst>
          </p:cNvPr>
          <p:cNvSpPr txBox="1"/>
          <p:nvPr/>
        </p:nvSpPr>
        <p:spPr>
          <a:xfrm>
            <a:off x="4892963" y="3198168"/>
            <a:ext cx="9282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/>
              <a:t>wakeup_proc</a:t>
            </a:r>
          </a:p>
        </p:txBody>
      </p:sp>
      <p:sp>
        <p:nvSpPr>
          <p:cNvPr id="4" name="菱形 3">
            <a:extLst>
              <a:ext uri="{FF2B5EF4-FFF2-40B4-BE49-F238E27FC236}">
                <a16:creationId xmlns:a16="http://schemas.microsoft.com/office/drawing/2014/main" id="{168499A5-6143-2242-A6D7-A43D6604A9EF}"/>
              </a:ext>
            </a:extLst>
          </p:cNvPr>
          <p:cNvSpPr/>
          <p:nvPr/>
        </p:nvSpPr>
        <p:spPr>
          <a:xfrm>
            <a:off x="3033198" y="1807709"/>
            <a:ext cx="443243" cy="481282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00">
                <a:solidFill>
                  <a:schemeClr val="tx1"/>
                </a:solidFill>
              </a:rPr>
              <a:t>调度点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B9CA1B8-F925-0D40-A7D4-C06E98854C1D}"/>
              </a:ext>
            </a:extLst>
          </p:cNvPr>
          <p:cNvSpPr txBox="1"/>
          <p:nvPr/>
        </p:nvSpPr>
        <p:spPr>
          <a:xfrm>
            <a:off x="3639643" y="1121854"/>
            <a:ext cx="7624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900"/>
              <a:t>入队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265CD3C-6ADE-C742-8A0B-EBB719DA5098}"/>
              </a:ext>
            </a:extLst>
          </p:cNvPr>
          <p:cNvSpPr txBox="1"/>
          <p:nvPr/>
        </p:nvSpPr>
        <p:spPr>
          <a:xfrm>
            <a:off x="6970490" y="2710356"/>
            <a:ext cx="1128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900"/>
              <a:t>等待队列</a:t>
            </a:r>
            <a:r>
              <a:rPr kumimoji="1" lang="en-US" altLang="zh-CN" sz="900"/>
              <a:t>|</a:t>
            </a:r>
            <a:r>
              <a:rPr kumimoji="1" lang="zh-CN" altLang="en-US" sz="900"/>
              <a:t> </a:t>
            </a:r>
            <a:r>
              <a:rPr kumimoji="1" lang="en-US" altLang="zh-CN" sz="900"/>
              <a:t>timer</a:t>
            </a:r>
            <a:endParaRPr kumimoji="1" lang="zh-CN" altLang="en-US" sz="90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B532CB9-E584-E841-8262-436AE7E76E40}"/>
              </a:ext>
            </a:extLst>
          </p:cNvPr>
          <p:cNvSpPr txBox="1"/>
          <p:nvPr/>
        </p:nvSpPr>
        <p:spPr>
          <a:xfrm>
            <a:off x="3747830" y="2466508"/>
            <a:ext cx="7624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900"/>
              <a:t>就绪队列</a:t>
            </a:r>
          </a:p>
        </p:txBody>
      </p:sp>
    </p:spTree>
    <p:extLst>
      <p:ext uri="{BB962C8B-B14F-4D97-AF65-F5344CB8AC3E}">
        <p14:creationId xmlns:p14="http://schemas.microsoft.com/office/powerpoint/2010/main" val="1939329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组合 82">
            <a:extLst>
              <a:ext uri="{FF2B5EF4-FFF2-40B4-BE49-F238E27FC236}">
                <a16:creationId xmlns:a16="http://schemas.microsoft.com/office/drawing/2014/main" id="{2219AA1E-3D72-1B4D-880B-96B28A3AC9E7}"/>
              </a:ext>
            </a:extLst>
          </p:cNvPr>
          <p:cNvGrpSpPr/>
          <p:nvPr/>
        </p:nvGrpSpPr>
        <p:grpSpPr>
          <a:xfrm>
            <a:off x="2512213" y="1621349"/>
            <a:ext cx="7006858" cy="2627494"/>
            <a:chOff x="1460248" y="1920755"/>
            <a:chExt cx="10118194" cy="3470642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B26C0D24-9010-B440-A120-D89CDFC4DB3F}"/>
                </a:ext>
              </a:extLst>
            </p:cNvPr>
            <p:cNvSpPr/>
            <p:nvPr/>
          </p:nvSpPr>
          <p:spPr>
            <a:xfrm>
              <a:off x="1888011" y="1979391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P1</a:t>
              </a:r>
              <a:endParaRPr kumimoji="1"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D623C1A2-C364-0549-85F7-50E6D077F945}"/>
                </a:ext>
              </a:extLst>
            </p:cNvPr>
            <p:cNvSpPr/>
            <p:nvPr/>
          </p:nvSpPr>
          <p:spPr>
            <a:xfrm>
              <a:off x="3253318" y="1979391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P2</a:t>
              </a:r>
              <a:endParaRPr kumimoji="1"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3" name="圆角矩形 2">
              <a:extLst>
                <a:ext uri="{FF2B5EF4-FFF2-40B4-BE49-F238E27FC236}">
                  <a16:creationId xmlns:a16="http://schemas.microsoft.com/office/drawing/2014/main" id="{00D677D4-037B-EF47-ABCC-03B8E965548A}"/>
                </a:ext>
              </a:extLst>
            </p:cNvPr>
            <p:cNvSpPr/>
            <p:nvPr/>
          </p:nvSpPr>
          <p:spPr>
            <a:xfrm>
              <a:off x="1460248" y="3190830"/>
              <a:ext cx="10118194" cy="85123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1D63CAA2-5A38-B94D-A584-C5ECFA16B5E5}"/>
                </a:ext>
              </a:extLst>
            </p:cNvPr>
            <p:cNvSpPr txBox="1"/>
            <p:nvPr/>
          </p:nvSpPr>
          <p:spPr>
            <a:xfrm>
              <a:off x="1603005" y="3429000"/>
              <a:ext cx="748362" cy="325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000"/>
                <a:t>内核</a:t>
              </a: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D6C383E6-9ED3-4D4A-A8DA-EBC6A4C3D9DA}"/>
                </a:ext>
              </a:extLst>
            </p:cNvPr>
            <p:cNvSpPr/>
            <p:nvPr/>
          </p:nvSpPr>
          <p:spPr>
            <a:xfrm>
              <a:off x="1888754" y="4702628"/>
              <a:ext cx="1959333" cy="68876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000">
                  <a:solidFill>
                    <a:schemeClr val="tx1"/>
                  </a:solidFill>
                </a:rPr>
                <a:t>文件系统</a:t>
              </a:r>
            </a:p>
          </p:txBody>
        </p:sp>
        <p:cxnSp>
          <p:nvCxnSpPr>
            <p:cNvPr id="11" name="曲线连接符 10">
              <a:extLst>
                <a:ext uri="{FF2B5EF4-FFF2-40B4-BE49-F238E27FC236}">
                  <a16:creationId xmlns:a16="http://schemas.microsoft.com/office/drawing/2014/main" id="{06370ADA-8912-EB42-A6A8-624CC1E88FB0}"/>
                </a:ext>
              </a:extLst>
            </p:cNvPr>
            <p:cNvCxnSpPr>
              <a:cxnSpLocks/>
              <a:stCxn id="47" idx="2"/>
              <a:endCxn id="7" idx="0"/>
            </p:cNvCxnSpPr>
            <p:nvPr/>
          </p:nvCxnSpPr>
          <p:spPr>
            <a:xfrm rot="16200000" flipH="1">
              <a:off x="1445223" y="3279429"/>
              <a:ext cx="2151737" cy="694660"/>
            </a:xfrm>
            <a:prstGeom prst="curved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曲线连接符 58">
              <a:extLst>
                <a:ext uri="{FF2B5EF4-FFF2-40B4-BE49-F238E27FC236}">
                  <a16:creationId xmlns:a16="http://schemas.microsoft.com/office/drawing/2014/main" id="{381069D7-8F5A-DE41-A946-012F6B207A73}"/>
                </a:ext>
              </a:extLst>
            </p:cNvPr>
            <p:cNvCxnSpPr>
              <a:cxnSpLocks/>
              <a:stCxn id="48" idx="2"/>
              <a:endCxn id="7" idx="0"/>
            </p:cNvCxnSpPr>
            <p:nvPr/>
          </p:nvCxnSpPr>
          <p:spPr>
            <a:xfrm rot="5400000">
              <a:off x="2127877" y="3291436"/>
              <a:ext cx="2151737" cy="670647"/>
            </a:xfrm>
            <a:prstGeom prst="curved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17FF4E8-4072-A949-BC9D-F59C48059CC8}"/>
                </a:ext>
              </a:extLst>
            </p:cNvPr>
            <p:cNvSpPr txBox="1"/>
            <p:nvPr/>
          </p:nvSpPr>
          <p:spPr>
            <a:xfrm>
              <a:off x="2173760" y="4224206"/>
              <a:ext cx="670648" cy="325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/>
                <a:t>read</a:t>
              </a:r>
              <a:endParaRPr kumimoji="1" lang="zh-CN" altLang="en-US" sz="1000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B73434DC-D70A-6F4F-928E-AAECFBB1FDE6}"/>
                </a:ext>
              </a:extLst>
            </p:cNvPr>
            <p:cNvSpPr txBox="1"/>
            <p:nvPr/>
          </p:nvSpPr>
          <p:spPr>
            <a:xfrm>
              <a:off x="3011296" y="4251576"/>
              <a:ext cx="670648" cy="325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/>
                <a:t>write</a:t>
              </a:r>
              <a:endParaRPr kumimoji="1" lang="zh-CN" altLang="en-US" sz="1000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F80BF503-F789-5A4E-9CD7-2CA6F587E5D7}"/>
                </a:ext>
              </a:extLst>
            </p:cNvPr>
            <p:cNvSpPr/>
            <p:nvPr/>
          </p:nvSpPr>
          <p:spPr>
            <a:xfrm>
              <a:off x="4843731" y="3258277"/>
              <a:ext cx="1959333" cy="68876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000">
                  <a:solidFill>
                    <a:schemeClr val="tx1"/>
                  </a:solidFill>
                </a:rPr>
                <a:t>共享的信息</a:t>
              </a: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281A6824-A92A-D045-BCCA-4E49FDF19033}"/>
                </a:ext>
              </a:extLst>
            </p:cNvPr>
            <p:cNvSpPr/>
            <p:nvPr/>
          </p:nvSpPr>
          <p:spPr>
            <a:xfrm>
              <a:off x="4843731" y="1979390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P1</a:t>
              </a:r>
              <a:endParaRPr kumimoji="1"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BB84956-A60C-BB43-9398-D389B2E9F41B}"/>
                </a:ext>
              </a:extLst>
            </p:cNvPr>
            <p:cNvSpPr/>
            <p:nvPr/>
          </p:nvSpPr>
          <p:spPr>
            <a:xfrm>
              <a:off x="6209038" y="1979390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P2</a:t>
              </a:r>
              <a:endParaRPr kumimoji="1" lang="zh-CN" alt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74" name="曲线连接符 73">
              <a:extLst>
                <a:ext uri="{FF2B5EF4-FFF2-40B4-BE49-F238E27FC236}">
                  <a16:creationId xmlns:a16="http://schemas.microsoft.com/office/drawing/2014/main" id="{CAF1299A-A902-7148-BFF1-BB9266D334B6}"/>
                </a:ext>
              </a:extLst>
            </p:cNvPr>
            <p:cNvCxnSpPr>
              <a:cxnSpLocks/>
              <a:stCxn id="69" idx="2"/>
              <a:endCxn id="62" idx="1"/>
            </p:cNvCxnSpPr>
            <p:nvPr/>
          </p:nvCxnSpPr>
          <p:spPr>
            <a:xfrm rot="16200000" flipH="1">
              <a:off x="4725948" y="2954423"/>
              <a:ext cx="808255" cy="1188"/>
            </a:xfrm>
            <a:prstGeom prst="curved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曲线连接符 74">
              <a:extLst>
                <a:ext uri="{FF2B5EF4-FFF2-40B4-BE49-F238E27FC236}">
                  <a16:creationId xmlns:a16="http://schemas.microsoft.com/office/drawing/2014/main" id="{147EEEC0-FFEF-054C-B885-0859DA98B79A}"/>
                </a:ext>
              </a:extLst>
            </p:cNvPr>
            <p:cNvCxnSpPr>
              <a:cxnSpLocks/>
              <a:stCxn id="73" idx="2"/>
              <a:endCxn id="62" idx="7"/>
            </p:cNvCxnSpPr>
            <p:nvPr/>
          </p:nvCxnSpPr>
          <p:spPr>
            <a:xfrm rot="16200000" flipH="1">
              <a:off x="6101330" y="2944348"/>
              <a:ext cx="808255" cy="21338"/>
            </a:xfrm>
            <a:prstGeom prst="curved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ECFBB32C-82A5-394F-8D89-8FE90B1C7559}"/>
                </a:ext>
              </a:extLst>
            </p:cNvPr>
            <p:cNvSpPr txBox="1"/>
            <p:nvPr/>
          </p:nvSpPr>
          <p:spPr>
            <a:xfrm>
              <a:off x="5293904" y="2520527"/>
              <a:ext cx="1087284" cy="731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000"/>
                <a:t>管道</a:t>
              </a:r>
              <a:r>
                <a:rPr kumimoji="1" lang="en-US" altLang="zh-CN" sz="1000"/>
                <a:t>/FIFO</a:t>
              </a:r>
            </a:p>
            <a:p>
              <a:pPr algn="ctr"/>
              <a:r>
                <a:rPr kumimoji="1" lang="zh-CN" altLang="en-US" sz="1000"/>
                <a:t>消息队列</a:t>
              </a:r>
              <a:endParaRPr kumimoji="1" lang="en-US" altLang="zh-CN" sz="1000"/>
            </a:p>
            <a:p>
              <a:pPr algn="ctr"/>
              <a:r>
                <a:rPr kumimoji="1" lang="zh-CN" altLang="en-US" sz="1000"/>
                <a:t>信号量</a:t>
              </a: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CFBEB5C9-D079-BA49-8934-5DAB78D4FF94}"/>
                </a:ext>
              </a:extLst>
            </p:cNvPr>
            <p:cNvSpPr/>
            <p:nvPr/>
          </p:nvSpPr>
          <p:spPr>
            <a:xfrm>
              <a:off x="7760882" y="1979390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P1</a:t>
              </a:r>
              <a:endParaRPr kumimoji="1"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65DFAAEA-6F37-E347-825B-7539C6C05DD3}"/>
                </a:ext>
              </a:extLst>
            </p:cNvPr>
            <p:cNvSpPr/>
            <p:nvPr/>
          </p:nvSpPr>
          <p:spPr>
            <a:xfrm>
              <a:off x="10257965" y="198251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P2</a:t>
              </a:r>
              <a:endParaRPr kumimoji="1"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280791AA-E5E9-0940-AC2D-8264C45727F1}"/>
                </a:ext>
              </a:extLst>
            </p:cNvPr>
            <p:cNvSpPr/>
            <p:nvPr/>
          </p:nvSpPr>
          <p:spPr>
            <a:xfrm>
              <a:off x="8641140" y="1920755"/>
              <a:ext cx="1288727" cy="68876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000">
                  <a:solidFill>
                    <a:schemeClr val="tx1"/>
                  </a:solidFill>
                </a:rPr>
                <a:t>共享内存区</a:t>
              </a:r>
            </a:p>
          </p:txBody>
        </p:sp>
        <p:cxnSp>
          <p:nvCxnSpPr>
            <p:cNvPr id="31" name="曲线连接符 30">
              <a:extLst>
                <a:ext uri="{FF2B5EF4-FFF2-40B4-BE49-F238E27FC236}">
                  <a16:creationId xmlns:a16="http://schemas.microsoft.com/office/drawing/2014/main" id="{146D7C11-D860-7147-BD2A-63B4AFDCCA21}"/>
                </a:ext>
              </a:extLst>
            </p:cNvPr>
            <p:cNvCxnSpPr>
              <a:cxnSpLocks/>
              <a:stCxn id="76" idx="3"/>
              <a:endCxn id="78" idx="2"/>
            </p:cNvCxnSpPr>
            <p:nvPr/>
          </p:nvCxnSpPr>
          <p:spPr>
            <a:xfrm>
              <a:off x="8332382" y="2265140"/>
              <a:ext cx="308758" cy="12700"/>
            </a:xfrm>
            <a:prstGeom prst="curved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曲线连接符 78">
              <a:extLst>
                <a:ext uri="{FF2B5EF4-FFF2-40B4-BE49-F238E27FC236}">
                  <a16:creationId xmlns:a16="http://schemas.microsoft.com/office/drawing/2014/main" id="{1D179C77-AC18-A042-856A-BEEE6DEB0BC4}"/>
                </a:ext>
              </a:extLst>
            </p:cNvPr>
            <p:cNvCxnSpPr>
              <a:cxnSpLocks/>
              <a:stCxn id="78" idx="6"/>
              <a:endCxn id="77" idx="1"/>
            </p:cNvCxnSpPr>
            <p:nvPr/>
          </p:nvCxnSpPr>
          <p:spPr>
            <a:xfrm>
              <a:off x="9929867" y="2265140"/>
              <a:ext cx="328098" cy="3128"/>
            </a:xfrm>
            <a:prstGeom prst="curved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左大括号 84">
            <a:extLst>
              <a:ext uri="{FF2B5EF4-FFF2-40B4-BE49-F238E27FC236}">
                <a16:creationId xmlns:a16="http://schemas.microsoft.com/office/drawing/2014/main" id="{B077745D-084E-7444-8AEE-8AF81B09E0BA}"/>
              </a:ext>
            </a:extLst>
          </p:cNvPr>
          <p:cNvSpPr/>
          <p:nvPr/>
        </p:nvSpPr>
        <p:spPr>
          <a:xfrm>
            <a:off x="1456862" y="1407977"/>
            <a:ext cx="192309" cy="94818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000"/>
          </a:p>
        </p:txBody>
      </p:sp>
      <p:sp>
        <p:nvSpPr>
          <p:cNvPr id="86" name="左大括号 85">
            <a:extLst>
              <a:ext uri="{FF2B5EF4-FFF2-40B4-BE49-F238E27FC236}">
                <a16:creationId xmlns:a16="http://schemas.microsoft.com/office/drawing/2014/main" id="{385D5125-F25D-9A46-94BA-C5DDFB13893E}"/>
              </a:ext>
            </a:extLst>
          </p:cNvPr>
          <p:cNvSpPr/>
          <p:nvPr/>
        </p:nvSpPr>
        <p:spPr>
          <a:xfrm>
            <a:off x="1503712" y="2535279"/>
            <a:ext cx="192309" cy="83937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000"/>
          </a:p>
        </p:txBody>
      </p:sp>
      <p:sp>
        <p:nvSpPr>
          <p:cNvPr id="87" name="左大括号 86">
            <a:extLst>
              <a:ext uri="{FF2B5EF4-FFF2-40B4-BE49-F238E27FC236}">
                <a16:creationId xmlns:a16="http://schemas.microsoft.com/office/drawing/2014/main" id="{7FB8AED3-3F12-0145-BEEF-825E3D76181D}"/>
              </a:ext>
            </a:extLst>
          </p:cNvPr>
          <p:cNvSpPr/>
          <p:nvPr/>
        </p:nvSpPr>
        <p:spPr>
          <a:xfrm>
            <a:off x="1515284" y="3516413"/>
            <a:ext cx="192309" cy="75709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00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F2A26C04-D2C0-4048-ABFB-86DB8E34D746}"/>
              </a:ext>
            </a:extLst>
          </p:cNvPr>
          <p:cNvSpPr txBox="1"/>
          <p:nvPr/>
        </p:nvSpPr>
        <p:spPr>
          <a:xfrm>
            <a:off x="133684" y="1610932"/>
            <a:ext cx="14167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/>
              <a:t>随进程持续</a:t>
            </a:r>
            <a:endParaRPr kumimoji="1" lang="en-US" altLang="zh-CN" sz="1000"/>
          </a:p>
          <a:p>
            <a:r>
              <a:rPr kumimoji="1" lang="zh-CN" altLang="en-US" sz="1000"/>
              <a:t>存在直到最后一个进程关闭该对象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285F9B43-A739-5E47-B0E4-F3E1108CC62A}"/>
              </a:ext>
            </a:extLst>
          </p:cNvPr>
          <p:cNvSpPr txBox="1"/>
          <p:nvPr/>
        </p:nvSpPr>
        <p:spPr>
          <a:xfrm>
            <a:off x="121595" y="2763185"/>
            <a:ext cx="14167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/>
              <a:t>随内核持续</a:t>
            </a:r>
            <a:endParaRPr kumimoji="1" lang="en-US" altLang="zh-CN" sz="1000"/>
          </a:p>
          <a:p>
            <a:r>
              <a:rPr kumimoji="1" lang="zh-CN" altLang="en-US" sz="1000"/>
              <a:t>存在直到内核重新自举或显示删除该对象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467D9B09-884E-474A-B4DA-F5B959E23B76}"/>
              </a:ext>
            </a:extLst>
          </p:cNvPr>
          <p:cNvSpPr txBox="1"/>
          <p:nvPr/>
        </p:nvSpPr>
        <p:spPr>
          <a:xfrm>
            <a:off x="60032" y="3694907"/>
            <a:ext cx="1677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/>
              <a:t>随文件系统持续</a:t>
            </a:r>
            <a:endParaRPr kumimoji="1" lang="en-US" altLang="zh-CN" sz="1000"/>
          </a:p>
          <a:p>
            <a:r>
              <a:rPr kumimoji="1" lang="zh-CN" altLang="en-US" sz="1000"/>
              <a:t>存在直到显示删除该对象</a:t>
            </a:r>
          </a:p>
        </p:txBody>
      </p:sp>
    </p:spTree>
    <p:extLst>
      <p:ext uri="{BB962C8B-B14F-4D97-AF65-F5344CB8AC3E}">
        <p14:creationId xmlns:p14="http://schemas.microsoft.com/office/powerpoint/2010/main" val="1909024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658DE43E-5239-3148-82F2-853E4F2D3FB7}"/>
              </a:ext>
            </a:extLst>
          </p:cNvPr>
          <p:cNvGrpSpPr/>
          <p:nvPr/>
        </p:nvGrpSpPr>
        <p:grpSpPr>
          <a:xfrm>
            <a:off x="4792909" y="3272531"/>
            <a:ext cx="3224924" cy="2392876"/>
            <a:chOff x="2871076" y="3203884"/>
            <a:chExt cx="3224924" cy="2392876"/>
          </a:xfrm>
        </p:grpSpPr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04DB3D51-9B09-B447-BAA7-48607E232248}"/>
                </a:ext>
              </a:extLst>
            </p:cNvPr>
            <p:cNvGrpSpPr/>
            <p:nvPr/>
          </p:nvGrpSpPr>
          <p:grpSpPr>
            <a:xfrm>
              <a:off x="3587530" y="4322021"/>
              <a:ext cx="1792015" cy="1037787"/>
              <a:chOff x="1124607" y="488373"/>
              <a:chExt cx="1166647" cy="1037787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EF31A8BB-2F09-DA41-97EE-44CA03D075FE}"/>
                  </a:ext>
                </a:extLst>
              </p:cNvPr>
              <p:cNvSpPr/>
              <p:nvPr/>
            </p:nvSpPr>
            <p:spPr>
              <a:xfrm>
                <a:off x="1124607" y="782270"/>
                <a:ext cx="1166647" cy="74389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同侧圆角矩形 37">
                <a:extLst>
                  <a:ext uri="{FF2B5EF4-FFF2-40B4-BE49-F238E27FC236}">
                    <a16:creationId xmlns:a16="http://schemas.microsoft.com/office/drawing/2014/main" id="{B29FE563-8F12-234A-BD3C-2238B49EBA6C}"/>
                  </a:ext>
                </a:extLst>
              </p:cNvPr>
              <p:cNvSpPr/>
              <p:nvPr/>
            </p:nvSpPr>
            <p:spPr>
              <a:xfrm>
                <a:off x="1124607" y="488373"/>
                <a:ext cx="1166647" cy="293897"/>
              </a:xfrm>
              <a:prstGeom prst="round2Same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>
                    <a:solidFill>
                      <a:schemeClr val="tx1"/>
                    </a:solidFill>
                  </a:rPr>
                  <a:t>Son</a:t>
                </a:r>
                <a:r>
                  <a:rPr kumimoji="1" lang="zh-CN" altLang="en-US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>
                    <a:solidFill>
                      <a:schemeClr val="tx1"/>
                    </a:solidFill>
                  </a:rPr>
                  <a:t>obj</a:t>
                </a:r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0EF37845-1A22-F341-978A-30CFAF1FBF7E}"/>
                </a:ext>
              </a:extLst>
            </p:cNvPr>
            <p:cNvGrpSpPr/>
            <p:nvPr/>
          </p:nvGrpSpPr>
          <p:grpSpPr>
            <a:xfrm>
              <a:off x="2871076" y="3203884"/>
              <a:ext cx="3224924" cy="2392876"/>
              <a:chOff x="5512676" y="1531377"/>
              <a:chExt cx="3224924" cy="2982817"/>
            </a:xfrm>
          </p:grpSpPr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1BF0A84F-C557-244F-81DE-F4BCD184BBDB}"/>
                  </a:ext>
                </a:extLst>
              </p:cNvPr>
              <p:cNvSpPr/>
              <p:nvPr/>
            </p:nvSpPr>
            <p:spPr>
              <a:xfrm>
                <a:off x="5512676" y="1930400"/>
                <a:ext cx="3224924" cy="258379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同侧圆角矩形 56">
                <a:extLst>
                  <a:ext uri="{FF2B5EF4-FFF2-40B4-BE49-F238E27FC236}">
                    <a16:creationId xmlns:a16="http://schemas.microsoft.com/office/drawing/2014/main" id="{05A4A340-3E1B-D94D-B860-5D59F0BC04AC}"/>
                  </a:ext>
                </a:extLst>
              </p:cNvPr>
              <p:cNvSpPr/>
              <p:nvPr/>
            </p:nvSpPr>
            <p:spPr>
              <a:xfrm>
                <a:off x="5512676" y="1531377"/>
                <a:ext cx="3224924" cy="399023"/>
              </a:xfrm>
              <a:prstGeom prst="round2Same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>
                    <a:solidFill>
                      <a:schemeClr val="tx1"/>
                    </a:solidFill>
                  </a:rPr>
                  <a:t>heap</a:t>
                </a:r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863C5FB5-58E8-7048-9940-47012EB011A4}"/>
              </a:ext>
            </a:extLst>
          </p:cNvPr>
          <p:cNvGrpSpPr/>
          <p:nvPr/>
        </p:nvGrpSpPr>
        <p:grpSpPr>
          <a:xfrm>
            <a:off x="8511833" y="3003131"/>
            <a:ext cx="3224924" cy="2982817"/>
            <a:chOff x="8511833" y="3003131"/>
            <a:chExt cx="3224924" cy="2982817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F1EAD77D-D1E2-CE48-BF63-465D844E48CF}"/>
                </a:ext>
              </a:extLst>
            </p:cNvPr>
            <p:cNvGrpSpPr/>
            <p:nvPr/>
          </p:nvGrpSpPr>
          <p:grpSpPr>
            <a:xfrm>
              <a:off x="9499833" y="4322021"/>
              <a:ext cx="1591852" cy="775317"/>
              <a:chOff x="6621982" y="1932871"/>
              <a:chExt cx="1591852" cy="775317"/>
            </a:xfrm>
          </p:grpSpPr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BA447B18-FC63-0044-9722-CA62A65C337F}"/>
                  </a:ext>
                </a:extLst>
              </p:cNvPr>
              <p:cNvSpPr/>
              <p:nvPr/>
            </p:nvSpPr>
            <p:spPr>
              <a:xfrm>
                <a:off x="6621982" y="1932871"/>
                <a:ext cx="1591852" cy="38672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>
                    <a:solidFill>
                      <a:schemeClr val="tx1"/>
                    </a:solidFill>
                  </a:rPr>
                  <a:t>Father::foo()</a:t>
                </a:r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517141E1-21ED-2948-BC8C-89F9870199DA}"/>
                  </a:ext>
                </a:extLst>
              </p:cNvPr>
              <p:cNvSpPr/>
              <p:nvPr/>
            </p:nvSpPr>
            <p:spPr>
              <a:xfrm>
                <a:off x="6621982" y="2321466"/>
                <a:ext cx="1591852" cy="38672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>
                    <a:solidFill>
                      <a:schemeClr val="tx1"/>
                    </a:solidFill>
                  </a:rPr>
                  <a:t>Son::foo()</a:t>
                </a:r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" name="直线连接符 3">
                <a:extLst>
                  <a:ext uri="{FF2B5EF4-FFF2-40B4-BE49-F238E27FC236}">
                    <a16:creationId xmlns:a16="http://schemas.microsoft.com/office/drawing/2014/main" id="{E3D09CB1-87F4-9B4A-92DA-8432340E8028}"/>
                  </a:ext>
                </a:extLst>
              </p:cNvPr>
              <p:cNvCxnSpPr>
                <a:cxnSpLocks/>
                <a:stCxn id="42" idx="1"/>
                <a:endCxn id="42" idx="3"/>
              </p:cNvCxnSpPr>
              <p:nvPr/>
            </p:nvCxnSpPr>
            <p:spPr>
              <a:xfrm>
                <a:off x="6621982" y="2126232"/>
                <a:ext cx="15918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91C6E237-40D7-7148-B71D-AEC189C8F08C}"/>
                </a:ext>
              </a:extLst>
            </p:cNvPr>
            <p:cNvGrpSpPr/>
            <p:nvPr/>
          </p:nvGrpSpPr>
          <p:grpSpPr>
            <a:xfrm>
              <a:off x="8511833" y="3003131"/>
              <a:ext cx="3224924" cy="2982817"/>
              <a:chOff x="5512676" y="1531377"/>
              <a:chExt cx="3224924" cy="2982817"/>
            </a:xfrm>
          </p:grpSpPr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EDFBBB1E-194C-3D4B-BACD-3C2D751B9445}"/>
                  </a:ext>
                </a:extLst>
              </p:cNvPr>
              <p:cNvSpPr/>
              <p:nvPr/>
            </p:nvSpPr>
            <p:spPr>
              <a:xfrm>
                <a:off x="5512676" y="1930400"/>
                <a:ext cx="3224924" cy="258379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同侧圆角矩形 66">
                <a:extLst>
                  <a:ext uri="{FF2B5EF4-FFF2-40B4-BE49-F238E27FC236}">
                    <a16:creationId xmlns:a16="http://schemas.microsoft.com/office/drawing/2014/main" id="{34C8B2C2-A95A-634E-998C-EBDE874C0E91}"/>
                  </a:ext>
                </a:extLst>
              </p:cNvPr>
              <p:cNvSpPr/>
              <p:nvPr/>
            </p:nvSpPr>
            <p:spPr>
              <a:xfrm>
                <a:off x="5512676" y="1531377"/>
                <a:ext cx="3224924" cy="399023"/>
              </a:xfrm>
              <a:prstGeom prst="round2Same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Method Area</a:t>
                </a:r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6D6112B8-6C53-FD4C-A266-2538D3FB95FB}"/>
              </a:ext>
            </a:extLst>
          </p:cNvPr>
          <p:cNvGrpSpPr/>
          <p:nvPr/>
        </p:nvGrpSpPr>
        <p:grpSpPr>
          <a:xfrm>
            <a:off x="2463992" y="2682590"/>
            <a:ext cx="1612462" cy="2982817"/>
            <a:chOff x="7563945" y="-57820"/>
            <a:chExt cx="1612462" cy="2982817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9AC84613-578F-E042-BD1F-538095CFCC0B}"/>
                </a:ext>
              </a:extLst>
            </p:cNvPr>
            <p:cNvSpPr/>
            <p:nvPr/>
          </p:nvSpPr>
          <p:spPr>
            <a:xfrm>
              <a:off x="7676726" y="2062252"/>
              <a:ext cx="1386900" cy="4008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</a:rPr>
                <a:t>Father</a:t>
              </a:r>
              <a:r>
                <a:rPr kumimoji="1" lang="zh-CN" altLang="en-US">
                  <a:solidFill>
                    <a:schemeClr val="tx1"/>
                  </a:solidFill>
                </a:rPr>
                <a:t> </a:t>
              </a:r>
              <a:r>
                <a:rPr kumimoji="1" lang="en-US" altLang="zh-CN">
                  <a:solidFill>
                    <a:schemeClr val="tx1"/>
                  </a:solidFill>
                </a:rPr>
                <a:t>var</a:t>
              </a:r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4669C28E-3936-0441-AECA-18383788F53B}"/>
                </a:ext>
              </a:extLst>
            </p:cNvPr>
            <p:cNvGrpSpPr/>
            <p:nvPr/>
          </p:nvGrpSpPr>
          <p:grpSpPr>
            <a:xfrm>
              <a:off x="7563945" y="-57820"/>
              <a:ext cx="1612462" cy="2982817"/>
              <a:chOff x="5512676" y="1531377"/>
              <a:chExt cx="1612462" cy="2982817"/>
            </a:xfrm>
          </p:grpSpPr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02AEBA19-2261-BE43-AED4-6CB24ACC3757}"/>
                  </a:ext>
                </a:extLst>
              </p:cNvPr>
              <p:cNvSpPr/>
              <p:nvPr/>
            </p:nvSpPr>
            <p:spPr>
              <a:xfrm>
                <a:off x="5512676" y="1930400"/>
                <a:ext cx="1612462" cy="258379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同侧圆角矩形 70">
                <a:extLst>
                  <a:ext uri="{FF2B5EF4-FFF2-40B4-BE49-F238E27FC236}">
                    <a16:creationId xmlns:a16="http://schemas.microsoft.com/office/drawing/2014/main" id="{716D6C91-104B-574B-8921-4A6FFB8A14DF}"/>
                  </a:ext>
                </a:extLst>
              </p:cNvPr>
              <p:cNvSpPr/>
              <p:nvPr/>
            </p:nvSpPr>
            <p:spPr>
              <a:xfrm>
                <a:off x="5512676" y="1531377"/>
                <a:ext cx="1612462" cy="399023"/>
              </a:xfrm>
              <a:prstGeom prst="round2Same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>
                    <a:solidFill>
                      <a:schemeClr val="tx1"/>
                    </a:solidFill>
                  </a:rPr>
                  <a:t>vm</a:t>
                </a:r>
                <a:r>
                  <a:rPr kumimoji="1" lang="zh-CN" altLang="en-US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>
                    <a:solidFill>
                      <a:schemeClr val="tx1"/>
                    </a:solidFill>
                  </a:rPr>
                  <a:t>stack</a:t>
                </a:r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22" name="曲线连接符 21">
            <a:extLst>
              <a:ext uri="{FF2B5EF4-FFF2-40B4-BE49-F238E27FC236}">
                <a16:creationId xmlns:a16="http://schemas.microsoft.com/office/drawing/2014/main" id="{D050F9E6-3464-534B-9174-1A6A69EC973E}"/>
              </a:ext>
            </a:extLst>
          </p:cNvPr>
          <p:cNvCxnSpPr>
            <a:cxnSpLocks/>
            <a:stCxn id="46" idx="3"/>
            <a:endCxn id="38" idx="2"/>
          </p:cNvCxnSpPr>
          <p:nvPr/>
        </p:nvCxnSpPr>
        <p:spPr>
          <a:xfrm flipV="1">
            <a:off x="3963673" y="4537617"/>
            <a:ext cx="1545690" cy="465492"/>
          </a:xfrm>
          <a:prstGeom prst="curvedConnector3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曲线连接符 79">
            <a:extLst>
              <a:ext uri="{FF2B5EF4-FFF2-40B4-BE49-F238E27FC236}">
                <a16:creationId xmlns:a16="http://schemas.microsoft.com/office/drawing/2014/main" id="{FA890492-AB79-C34E-8EFD-A9BC5D937B33}"/>
              </a:ext>
            </a:extLst>
          </p:cNvPr>
          <p:cNvCxnSpPr>
            <a:cxnSpLocks/>
            <a:stCxn id="36" idx="3"/>
            <a:endCxn id="43" idx="1"/>
          </p:cNvCxnSpPr>
          <p:nvPr/>
        </p:nvCxnSpPr>
        <p:spPr>
          <a:xfrm flipV="1">
            <a:off x="7301378" y="4903977"/>
            <a:ext cx="2198455" cy="152533"/>
          </a:xfrm>
          <a:prstGeom prst="curvedConnector3">
            <a:avLst>
              <a:gd name="adj1" fmla="val 50000"/>
            </a:avLst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641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12911</TotalTime>
  <Words>476</Words>
  <Application>Microsoft Macintosh PowerPoint</Application>
  <PresentationFormat>宽屏</PresentationFormat>
  <Paragraphs>203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斌</dc:creator>
  <cp:lastModifiedBy>李 斌</cp:lastModifiedBy>
  <cp:revision>119</cp:revision>
  <dcterms:created xsi:type="dcterms:W3CDTF">2019-09-16T15:11:05Z</dcterms:created>
  <dcterms:modified xsi:type="dcterms:W3CDTF">2019-10-27T06:22:03Z</dcterms:modified>
</cp:coreProperties>
</file>