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3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5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5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4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7CC7-48A5-4501-B932-318401E665B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32FA89-C6BC-4F05-BE37-AA0020FE41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3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smith54/Blackjack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3B84-DAB2-4171-86E1-DA5E43EF6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151" y="802298"/>
            <a:ext cx="8888701" cy="2541431"/>
          </a:xfrm>
        </p:spPr>
        <p:txBody>
          <a:bodyPr/>
          <a:lstStyle/>
          <a:p>
            <a:r>
              <a:rPr lang="en-US" dirty="0"/>
              <a:t>Blackjack-Progress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646E-0313-4C30-8216-C2D48BB5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0707"/>
          </a:xfrm>
        </p:spPr>
        <p:txBody>
          <a:bodyPr>
            <a:normAutofit/>
          </a:bodyPr>
          <a:lstStyle/>
          <a:p>
            <a:r>
              <a:rPr lang="en-US" dirty="0"/>
              <a:t>By a Team Has no Name (Madelynn Cook, Jonathan Taylor, and Yasmine Smith) </a:t>
            </a:r>
          </a:p>
          <a:p>
            <a:r>
              <a:rPr lang="en-US" dirty="0"/>
              <a:t>CSC 460</a:t>
            </a:r>
          </a:p>
          <a:p>
            <a:r>
              <a:rPr lang="en-US" dirty="0"/>
              <a:t>Brock </a:t>
            </a:r>
            <a:r>
              <a:rPr lang="en-US" dirty="0" err="1"/>
              <a:t>Tubre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7A41-6B4D-4234-B495-742A802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Contact,  TOOLS, &amp; Responsibilities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9DEA-3B36-4F41-9F03-C7959DE4B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Form of contact:</a:t>
            </a:r>
          </a:p>
          <a:p>
            <a:pPr lvl="1"/>
            <a:r>
              <a:rPr lang="en-US" dirty="0"/>
              <a:t>DM (Direct Message)</a:t>
            </a:r>
          </a:p>
          <a:p>
            <a:r>
              <a:rPr lang="en-US" dirty="0"/>
              <a:t>Tools being used:</a:t>
            </a:r>
          </a:p>
          <a:p>
            <a:pPr lvl="1"/>
            <a:r>
              <a:rPr lang="en-US" dirty="0"/>
              <a:t>Microsoft Visual Studios 2017</a:t>
            </a:r>
          </a:p>
          <a:p>
            <a:pPr lvl="1"/>
            <a:r>
              <a:rPr lang="en-US" dirty="0"/>
              <a:t>Microsoft SSM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Draw.io</a:t>
            </a:r>
          </a:p>
          <a:p>
            <a:pPr lvl="1"/>
            <a:r>
              <a:rPr lang="en-US" dirty="0" err="1"/>
              <a:t>Figma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91D71-819A-4447-83A8-2B2F5E831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Madelynn – design, charts</a:t>
            </a:r>
          </a:p>
          <a:p>
            <a:pPr lvl="1"/>
            <a:r>
              <a:rPr lang="en-US" dirty="0"/>
              <a:t>Yasmine – design, front-end code, animations</a:t>
            </a:r>
          </a:p>
          <a:p>
            <a:pPr lvl="1"/>
            <a:r>
              <a:rPr lang="en-US" dirty="0"/>
              <a:t>Jonathan – logic, back-end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FC8-6E62-4893-8EF2-C01EE44B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Mock-UP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59691-211C-40FB-B669-59A310E30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04" y="2016125"/>
            <a:ext cx="5644116" cy="3449638"/>
          </a:xfrm>
        </p:spPr>
      </p:pic>
    </p:spTree>
    <p:extLst>
      <p:ext uri="{BB962C8B-B14F-4D97-AF65-F5344CB8AC3E}">
        <p14:creationId xmlns:p14="http://schemas.microsoft.com/office/powerpoint/2010/main" val="41766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BA7E-7524-44A1-8FDF-3BC5FD41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Mock-Up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8902E-0AC3-4436-8603-A6EFCF33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/>
          <a:stretch/>
        </p:blipFill>
        <p:spPr>
          <a:xfrm>
            <a:off x="3181542" y="2033880"/>
            <a:ext cx="6143347" cy="3572704"/>
          </a:xfrm>
        </p:spPr>
      </p:pic>
    </p:spTree>
    <p:extLst>
      <p:ext uri="{BB962C8B-B14F-4D97-AF65-F5344CB8AC3E}">
        <p14:creationId xmlns:p14="http://schemas.microsoft.com/office/powerpoint/2010/main" val="372492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95C3-3FFF-4B4A-8F42-F2E0368C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F7119-ADD3-43F8-A8B8-B9147F0F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28"/>
          <a:stretch/>
        </p:blipFill>
        <p:spPr>
          <a:xfrm>
            <a:off x="1451579" y="2077178"/>
            <a:ext cx="3857625" cy="3905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8CA9A-9349-4147-B1BB-A02162E28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197229" y="2077179"/>
            <a:ext cx="3857625" cy="3905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44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BC86-3101-4C68-9CAE-B527C6C7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Program Works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8354C-7911-4070-9119-50BBEB212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4" y="1991032"/>
            <a:ext cx="7580670" cy="4062449"/>
          </a:xfrm>
        </p:spPr>
      </p:pic>
    </p:spTree>
    <p:extLst>
      <p:ext uri="{BB962C8B-B14F-4D97-AF65-F5344CB8AC3E}">
        <p14:creationId xmlns:p14="http://schemas.microsoft.com/office/powerpoint/2010/main" val="22318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8CF-1562-4D35-8D68-B92C3EB3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Solution…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4ADF8-7D0F-4E4E-8264-F18759DD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https://github.com/Ysmith54/Blackjack.git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3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3E3A-6597-466A-8BD0-2FFB42B93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IT so Far…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1AB47-F3C1-4624-B2CB-B76A39DD2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Until next </a:t>
            </a:r>
            <a:r>
              <a:rPr lang="en-US" dirty="0" err="1"/>
              <a:t>Next</a:t>
            </a:r>
            <a:r>
              <a:rPr lang="en-US" dirty="0"/>
              <a:t> Monday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0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108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Blackjack-Progress  </vt:lpstr>
      <vt:lpstr>Contact,  TOOLS, &amp; Responsibilities  </vt:lpstr>
      <vt:lpstr>Layout Mock-UP 1</vt:lpstr>
      <vt:lpstr>Layout Mock-Up 11</vt:lpstr>
      <vt:lpstr>Pseudo-Code</vt:lpstr>
      <vt:lpstr>How the Program Works  </vt:lpstr>
      <vt:lpstr>Blackjack Solution…</vt:lpstr>
      <vt:lpstr>That’s IT so Far…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Beastly</dc:creator>
  <cp:lastModifiedBy>Beastly</cp:lastModifiedBy>
  <cp:revision>14</cp:revision>
  <dcterms:created xsi:type="dcterms:W3CDTF">2018-11-12T20:06:00Z</dcterms:created>
  <dcterms:modified xsi:type="dcterms:W3CDTF">2018-11-19T21:04:18Z</dcterms:modified>
</cp:coreProperties>
</file>