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71" r:id="rId7"/>
    <p:sldId id="281" r:id="rId8"/>
    <p:sldId id="282" r:id="rId9"/>
    <p:sldId id="260" r:id="rId10"/>
    <p:sldId id="272" r:id="rId11"/>
    <p:sldId id="283" r:id="rId12"/>
    <p:sldId id="284" r:id="rId13"/>
    <p:sldId id="26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A51"/>
    <a:srgbClr val="F2C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711"/>
  </p:normalViewPr>
  <p:slideViewPr>
    <p:cSldViewPr snapToGrid="0" showGuides="1">
      <p:cViewPr varScale="1">
        <p:scale>
          <a:sx n="67" d="100"/>
          <a:sy n="67" d="100"/>
        </p:scale>
        <p:origin x="62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B64AB-5208-44F3-A794-6B370D922D43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9566E-3EB3-4AEA-8B76-62CBC79A75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0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jianli/" TargetMode="External"/><Relationship Id="rId18" Type="http://schemas.openxmlformats.org/officeDocument/2006/relationships/hyperlink" Target="http://www.1ppt.com/ziti/" TargetMode="External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slide" Target="../slides/slide9.xml"/><Relationship Id="rId16" Type="http://schemas.openxmlformats.org/officeDocument/2006/relationships/hyperlink" Target="http://www.1ppt.com/shiti/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shouchaobao/" TargetMode="External"/><Relationship Id="rId10" Type="http://schemas.openxmlformats.org/officeDocument/2006/relationships/hyperlink" Target="http://www.1ppt.com/powerpoint/" TargetMode="External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9566E-3EB3-4AEA-8B76-62CBC79A75F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9566E-3EB3-4AEA-8B76-62CBC79A75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3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9566E-3EB3-4AEA-8B76-62CBC79A75F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49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9566E-3EB3-4AEA-8B76-62CBC79A75F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9566E-3EB3-4AEA-8B76-62CBC79A75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2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9566E-3EB3-4AEA-8B76-62CBC79A75F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50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www.1ppt.com/jianli/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www.1ppt.com/shouchaobao/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www.1ppt.com/ziti/</a:t>
            </a:r>
            <a:r>
              <a:rPr lang="en-US" altLang="zh-CN" sz="12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2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9566E-3EB3-4AEA-8B76-62CBC79A75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5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9566E-3EB3-4AEA-8B76-62CBC79A75F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7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9566E-3EB3-4AEA-8B76-62CBC79A75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1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00952B0-9B27-45F2-8F67-98EA310CE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91159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8EC5F-53C6-4F00-BF82-6D915830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6DB798-D87A-492B-A5D4-8C8C809B0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85A23-F63E-4201-A431-135717DE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842-6E3D-4B16-B856-6719176D357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FAA31-A99B-45CF-A5AC-D3228483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B2565-AF43-48B3-860A-DCEB73B2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3B34-F3FF-42F2-8F2E-76F03BD1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5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FF4ACA-979F-4B8D-B693-80A522960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92B667-3BB7-45A9-BCAE-DBF572805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6C42B-7D43-40F9-BE68-94E18DC9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842-6E3D-4B16-B856-6719176D357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F9CA7-CA4C-435E-8C4B-E0F83BC6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B8BDB-CB9C-4839-8436-CB04EF4F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3B34-F3FF-42F2-8F2E-76F03BD1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1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D696A-F822-4976-84B7-9E883746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B2771-2B47-4054-893A-CDB219815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95105-CB24-456E-A4BB-3F6EBAAF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842-6E3D-4B16-B856-6719176D357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7BCAC-6C28-40FA-8FE3-ABD19971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B96AD-98AF-46D9-BC02-8BB29E54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3B34-F3FF-42F2-8F2E-76F03BD1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9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57E08-AD69-4425-8DCE-F34EB429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432B16-0B77-4AC1-8744-6AE3D3D0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D5485-8E65-46CC-8EDF-F04A0C8A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842-6E3D-4B16-B856-6719176D357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4A10C-FD9D-454C-A0CB-3FD83221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33AD7-8727-4D54-BD59-83E67884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3B34-F3FF-42F2-8F2E-76F03BD1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54186-83B5-47B3-BB81-8A4DFD61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24B25-9E5D-4AA9-9AA4-8813CBDDB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5DE8C4-FDFD-4780-8062-4EB9E2DC6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BB676-BA37-4FC2-B4CF-A382CF4B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842-6E3D-4B16-B856-6719176D357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7E23D2-9D2C-4854-AAF5-73671C4B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98989-DF32-4F6A-8B2E-7B51CF42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3B34-F3FF-42F2-8F2E-76F03BD1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902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F6D8C-E05B-49A7-A0D0-274F21D4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FC44A3-0F08-4D1E-9217-9B5521B9F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BF8B42-4D41-40CA-80F8-B3DE84552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154354-3F8F-40F4-9B31-1B3CAFC57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1A423-9A5F-4C90-AC78-9C94BC26A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65E8FA-402F-490A-88E6-B76AE7B6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842-6E3D-4B16-B856-6719176D357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CC4894-D286-40B2-8984-9078EF42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D685A8-BB79-4BF3-91E2-21DCA686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3B34-F3FF-42F2-8F2E-76F03BD1A3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016379" y="643001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2C961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rgbClr val="F2C961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9504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98D34-6E62-45AC-A3BF-A5FB5914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2D9D76-B97C-4677-93D2-2781EEB8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842-6E3D-4B16-B856-6719176D357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F3FA14-BC51-4DAC-9376-FF54AAFA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BCCA62-A420-4166-87E1-F00B1CB9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3B34-F3FF-42F2-8F2E-76F03BD1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04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FF1BB5-F866-489A-A51C-35FAD718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842-6E3D-4B16-B856-6719176D357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000DE-8FB9-4086-B49D-90E93D52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9E0DB-6E60-4FC3-B715-3671B54A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3B34-F3FF-42F2-8F2E-76F03BD1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73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0D0A1-ECEF-4AC4-91EB-AA054C29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BE7FF-7FD4-4643-B02A-2DFDA225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B8D322-03D2-4E88-BABB-EC7207906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FF470-9DC2-492B-B15D-E4258441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842-6E3D-4B16-B856-6719176D357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6E552-950E-47F1-808D-FA58804A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49B63-0FBD-4AD0-A715-9EE123ED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3B34-F3FF-42F2-8F2E-76F03BD1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1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F698C-B7D4-47FD-B38C-28D59758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695514-3403-408E-853E-EA1A34F37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0610D1-6C4A-46F8-B7AF-D07EDE725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A35B1-CA24-42A2-A360-CDC46E04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D842-6E3D-4B16-B856-6719176D357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9F3F7D-3315-42E3-B5B7-32B5AAB6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C9420-42A3-4808-ACE9-B5D17F81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33B34-F3FF-42F2-8F2E-76F03BD1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79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E62310-5770-496D-8E00-9780B3FA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51928-1240-4EF3-86F9-7873D4663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0ED4F-BE5F-43FF-B560-257AAEB1F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D842-6E3D-4B16-B856-6719176D357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89919C-1791-4800-B328-2ADAB3FC9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05533-1188-41B9-AC83-96C8AFDEC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33B34-F3FF-42F2-8F2E-76F03BD1A3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4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04833A6-B3F4-4627-A985-DFA5624E5A8E}"/>
              </a:ext>
            </a:extLst>
          </p:cNvPr>
          <p:cNvCxnSpPr/>
          <p:nvPr/>
        </p:nvCxnSpPr>
        <p:spPr>
          <a:xfrm flipH="1">
            <a:off x="781049" y="400050"/>
            <a:ext cx="781051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0376B7D-E385-4682-A823-438C7BDA106C}"/>
              </a:ext>
            </a:extLst>
          </p:cNvPr>
          <p:cNvCxnSpPr/>
          <p:nvPr/>
        </p:nvCxnSpPr>
        <p:spPr>
          <a:xfrm flipH="1">
            <a:off x="552449" y="5448300"/>
            <a:ext cx="781051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0A3E1E0-02E8-49E4-BE0A-F26DEC7C2DDF}"/>
              </a:ext>
            </a:extLst>
          </p:cNvPr>
          <p:cNvCxnSpPr/>
          <p:nvPr/>
        </p:nvCxnSpPr>
        <p:spPr>
          <a:xfrm flipH="1">
            <a:off x="7439025" y="-381000"/>
            <a:ext cx="781051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E0F5B14-D8C4-4682-89A0-E8BFD22A82BC}"/>
              </a:ext>
            </a:extLst>
          </p:cNvPr>
          <p:cNvCxnSpPr/>
          <p:nvPr/>
        </p:nvCxnSpPr>
        <p:spPr>
          <a:xfrm flipH="1">
            <a:off x="11801476" y="1476375"/>
            <a:ext cx="781051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8EBBD6-B579-4C96-958E-F07F8B833004}"/>
              </a:ext>
            </a:extLst>
          </p:cNvPr>
          <p:cNvCxnSpPr/>
          <p:nvPr/>
        </p:nvCxnSpPr>
        <p:spPr>
          <a:xfrm flipH="1">
            <a:off x="7829549" y="6229350"/>
            <a:ext cx="781051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92D49F0-0B65-458A-A4B4-2C0260BF4F29}"/>
              </a:ext>
            </a:extLst>
          </p:cNvPr>
          <p:cNvCxnSpPr/>
          <p:nvPr/>
        </p:nvCxnSpPr>
        <p:spPr>
          <a:xfrm flipH="1">
            <a:off x="3619501" y="5057775"/>
            <a:ext cx="781051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DD31C4D0-6FFF-4CFA-A2E5-E68420820498}"/>
              </a:ext>
            </a:extLst>
          </p:cNvPr>
          <p:cNvSpPr/>
          <p:nvPr/>
        </p:nvSpPr>
        <p:spPr>
          <a:xfrm rot="19070171">
            <a:off x="220983" y="3409949"/>
            <a:ext cx="662940" cy="5715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6D9A0DA0-11FE-4227-82D0-99AC160F259C}"/>
              </a:ext>
            </a:extLst>
          </p:cNvPr>
          <p:cNvSpPr/>
          <p:nvPr/>
        </p:nvSpPr>
        <p:spPr>
          <a:xfrm rot="17671757">
            <a:off x="10641974" y="158084"/>
            <a:ext cx="662940" cy="5715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F289743F-4849-428E-B81C-FDEB95A200DC}"/>
              </a:ext>
            </a:extLst>
          </p:cNvPr>
          <p:cNvSpPr/>
          <p:nvPr/>
        </p:nvSpPr>
        <p:spPr>
          <a:xfrm rot="17671757">
            <a:off x="6508125" y="5590090"/>
            <a:ext cx="662940" cy="5715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688719B-39F8-48D0-8560-7F63E072B478}"/>
              </a:ext>
            </a:extLst>
          </p:cNvPr>
          <p:cNvSpPr/>
          <p:nvPr/>
        </p:nvSpPr>
        <p:spPr>
          <a:xfrm>
            <a:off x="3200400" y="215232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C15EA44-4AA4-437E-B5B4-465661AE3790}"/>
              </a:ext>
            </a:extLst>
          </p:cNvPr>
          <p:cNvSpPr/>
          <p:nvPr/>
        </p:nvSpPr>
        <p:spPr>
          <a:xfrm>
            <a:off x="10973444" y="5875838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782994-4253-49AA-BC5D-0785845F3B55}"/>
              </a:ext>
            </a:extLst>
          </p:cNvPr>
          <p:cNvSpPr/>
          <p:nvPr/>
        </p:nvSpPr>
        <p:spPr>
          <a:xfrm>
            <a:off x="1047428" y="894515"/>
            <a:ext cx="10097144" cy="5068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25" name="椭圆 24">
            <a:extLst>
              <a:ext uri="{FF2B5EF4-FFF2-40B4-BE49-F238E27FC236}">
                <a16:creationId xmlns:a16="http://schemas.microsoft.com/office/drawing/2014/main" id="{7204AE0D-D61C-4CE2-BB03-7AC4EF4855CE}"/>
              </a:ext>
            </a:extLst>
          </p:cNvPr>
          <p:cNvSpPr/>
          <p:nvPr/>
        </p:nvSpPr>
        <p:spPr>
          <a:xfrm>
            <a:off x="2400300" y="1114421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27" name="椭圆 26">
            <a:extLst>
              <a:ext uri="{FF2B5EF4-FFF2-40B4-BE49-F238E27FC236}">
                <a16:creationId xmlns:a16="http://schemas.microsoft.com/office/drawing/2014/main" id="{E8489CA2-68D0-4E3C-B0AA-45CE3263F48D}"/>
              </a:ext>
            </a:extLst>
          </p:cNvPr>
          <p:cNvSpPr/>
          <p:nvPr/>
        </p:nvSpPr>
        <p:spPr>
          <a:xfrm>
            <a:off x="9563100" y="1114421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F0F40F7-374D-45AF-87C8-D3E4C9D57F15}"/>
              </a:ext>
            </a:extLst>
          </p:cNvPr>
          <p:cNvCxnSpPr>
            <a:cxnSpLocks/>
          </p:cNvCxnSpPr>
          <p:nvPr/>
        </p:nvCxnSpPr>
        <p:spPr>
          <a:xfrm flipV="1">
            <a:off x="2514600" y="1"/>
            <a:ext cx="0" cy="8945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208FFA2-1E68-4CA5-A6F3-5FCFDA04DC63}"/>
              </a:ext>
            </a:extLst>
          </p:cNvPr>
          <p:cNvCxnSpPr>
            <a:cxnSpLocks/>
          </p:cNvCxnSpPr>
          <p:nvPr/>
        </p:nvCxnSpPr>
        <p:spPr>
          <a:xfrm flipV="1">
            <a:off x="9677400" y="1"/>
            <a:ext cx="0" cy="8945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32458B9-ECC2-4B0B-BD7C-06B2A5B3F14F}"/>
              </a:ext>
            </a:extLst>
          </p:cNvPr>
          <p:cNvSpPr txBox="1"/>
          <p:nvPr/>
        </p:nvSpPr>
        <p:spPr>
          <a:xfrm>
            <a:off x="2200278" y="1789029"/>
            <a:ext cx="77914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F2C96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汉仪大黑简" panose="02010609000101010101" pitchFamily="49" charset="-122"/>
                <a:ea typeface="汉仪大黑简" panose="02010609000101010101" pitchFamily="49" charset="-122"/>
                <a:cs typeface="+mn-ea"/>
                <a:sym typeface="+mn-lt"/>
              </a:rPr>
              <a:t>如何去除水体中的有机物？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76FCF73-BDFD-45D1-9CD0-C08C9395A1D4}"/>
              </a:ext>
            </a:extLst>
          </p:cNvPr>
          <p:cNvSpPr txBox="1"/>
          <p:nvPr/>
        </p:nvSpPr>
        <p:spPr>
          <a:xfrm>
            <a:off x="2200275" y="4170790"/>
            <a:ext cx="77914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2C96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9</a:t>
            </a:r>
            <a:r>
              <a:rPr lang="zh-CN" altLang="en-US" sz="3200" dirty="0">
                <a:solidFill>
                  <a:srgbClr val="F2C96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组</a:t>
            </a:r>
            <a:endParaRPr lang="en-US" altLang="zh-CN" sz="3200" dirty="0">
              <a:solidFill>
                <a:srgbClr val="F2C96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  <a:p>
            <a:pPr algn="ctr"/>
            <a:r>
              <a:rPr lang="zh-CN" altLang="en-US" sz="2000" dirty="0">
                <a:solidFill>
                  <a:srgbClr val="F2C96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主播：杨晞玥</a:t>
            </a:r>
            <a:endParaRPr lang="en-US" altLang="zh-CN" sz="2000" dirty="0">
              <a:solidFill>
                <a:srgbClr val="F2C96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  <a:p>
            <a:pPr algn="ctr"/>
            <a:r>
              <a:rPr lang="zh-CN" altLang="en-US" sz="2000" dirty="0">
                <a:solidFill>
                  <a:srgbClr val="F2C96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组员：王馨雨，陈孟茜，王一达，王洋洋，覃金源，赵宴民，郭宇昊，王怡丹</a:t>
            </a:r>
          </a:p>
        </p:txBody>
      </p:sp>
    </p:spTree>
    <p:extLst>
      <p:ext uri="{BB962C8B-B14F-4D97-AF65-F5344CB8AC3E}">
        <p14:creationId xmlns:p14="http://schemas.microsoft.com/office/powerpoint/2010/main" val="16009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2" grpId="0" animBg="1"/>
      <p:bldP spid="20" grpId="0" animBg="1"/>
      <p:bldP spid="24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AD1879-9ABD-4EA0-8B22-5EAA9F7F097D}"/>
              </a:ext>
            </a:extLst>
          </p:cNvPr>
          <p:cNvSpPr/>
          <p:nvPr/>
        </p:nvSpPr>
        <p:spPr>
          <a:xfrm flipH="1">
            <a:off x="611875" y="675861"/>
            <a:ext cx="10968255" cy="5506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3" name="椭圆 2">
            <a:extLst>
              <a:ext uri="{FF2B5EF4-FFF2-40B4-BE49-F238E27FC236}">
                <a16:creationId xmlns:a16="http://schemas.microsoft.com/office/drawing/2014/main" id="{7D69FED7-5C72-456E-8AF0-A5DC05569A65}"/>
              </a:ext>
            </a:extLst>
          </p:cNvPr>
          <p:cNvSpPr/>
          <p:nvPr/>
        </p:nvSpPr>
        <p:spPr>
          <a:xfrm>
            <a:off x="876300" y="891839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4" name="椭圆 3">
            <a:extLst>
              <a:ext uri="{FF2B5EF4-FFF2-40B4-BE49-F238E27FC236}">
                <a16:creationId xmlns:a16="http://schemas.microsoft.com/office/drawing/2014/main" id="{F03F8544-5F24-4583-8FE1-118A5D4F41F7}"/>
              </a:ext>
            </a:extLst>
          </p:cNvPr>
          <p:cNvSpPr/>
          <p:nvPr/>
        </p:nvSpPr>
        <p:spPr>
          <a:xfrm>
            <a:off x="11087100" y="891839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5" name="椭圆 4">
            <a:extLst>
              <a:ext uri="{FF2B5EF4-FFF2-40B4-BE49-F238E27FC236}">
                <a16:creationId xmlns:a16="http://schemas.microsoft.com/office/drawing/2014/main" id="{5F3D77E4-5F30-4785-AC7E-35C3E6642E45}"/>
              </a:ext>
            </a:extLst>
          </p:cNvPr>
          <p:cNvSpPr/>
          <p:nvPr/>
        </p:nvSpPr>
        <p:spPr>
          <a:xfrm>
            <a:off x="876300" y="5737561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6" name="椭圆 5">
            <a:extLst>
              <a:ext uri="{FF2B5EF4-FFF2-40B4-BE49-F238E27FC236}">
                <a16:creationId xmlns:a16="http://schemas.microsoft.com/office/drawing/2014/main" id="{49C9AE77-0E03-4130-B9CF-62D9B5310036}"/>
              </a:ext>
            </a:extLst>
          </p:cNvPr>
          <p:cNvSpPr/>
          <p:nvPr/>
        </p:nvSpPr>
        <p:spPr>
          <a:xfrm>
            <a:off x="11087100" y="5737561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62103CF5-C12E-4AC9-B043-B501B2930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898" y="1041736"/>
            <a:ext cx="5146204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29082"/>
      </p:ext>
    </p:extLst>
  </p:cSld>
  <p:clrMapOvr>
    <a:masterClrMapping/>
  </p:clrMapOvr>
  <p:transition spd="slow" advTm="0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0BBB099-0CA9-43D8-8991-9BA11B0441EE}"/>
              </a:ext>
            </a:extLst>
          </p:cNvPr>
          <p:cNvSpPr/>
          <p:nvPr/>
        </p:nvSpPr>
        <p:spPr>
          <a:xfrm>
            <a:off x="1047428" y="894515"/>
            <a:ext cx="10097144" cy="5068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DB853B-8CD1-4CDA-9D7F-1DF606FA5074}"/>
              </a:ext>
            </a:extLst>
          </p:cNvPr>
          <p:cNvSpPr txBox="1"/>
          <p:nvPr/>
        </p:nvSpPr>
        <p:spPr>
          <a:xfrm>
            <a:off x="-742333" y="1228401"/>
            <a:ext cx="88385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0" dirty="0">
                <a:solidFill>
                  <a:srgbClr val="DB6A5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gency FB" panose="020B0503020202020204" pitchFamily="34" charset="0"/>
                <a:ea typeface="方正细谭黑简体" panose="02000000000000000000" pitchFamily="2" charset="-122"/>
                <a:cs typeface="+mn-ea"/>
                <a:sym typeface="+mn-lt"/>
              </a:rPr>
              <a:t>04</a:t>
            </a:r>
            <a:endParaRPr lang="zh-CN" altLang="en-US" sz="28000" dirty="0">
              <a:solidFill>
                <a:srgbClr val="DB6A5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gency FB" panose="020B0503020202020204" pitchFamily="34" charset="0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09D75C-1AE2-431B-B702-8028666BB451}"/>
              </a:ext>
            </a:extLst>
          </p:cNvPr>
          <p:cNvSpPr/>
          <p:nvPr/>
        </p:nvSpPr>
        <p:spPr>
          <a:xfrm>
            <a:off x="6096000" y="3928732"/>
            <a:ext cx="4881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F2C96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组员讨论</a:t>
            </a:r>
          </a:p>
        </p:txBody>
      </p:sp>
    </p:spTree>
    <p:extLst>
      <p:ext uri="{BB962C8B-B14F-4D97-AF65-F5344CB8AC3E}">
        <p14:creationId xmlns:p14="http://schemas.microsoft.com/office/powerpoint/2010/main" val="299720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058133A-62DB-4F7A-92C0-19036A685C83}"/>
              </a:ext>
            </a:extLst>
          </p:cNvPr>
          <p:cNvSpPr/>
          <p:nvPr/>
        </p:nvSpPr>
        <p:spPr>
          <a:xfrm>
            <a:off x="1047428" y="894515"/>
            <a:ext cx="10097144" cy="5068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06BABC-16CA-4347-BBB7-408D81159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78" y="1152719"/>
            <a:ext cx="2191072" cy="45525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C781DF-361C-471B-B861-51762585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152719"/>
            <a:ext cx="2191072" cy="45525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79DF51-2482-4282-90B9-F2E4C1301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22" y="1152718"/>
            <a:ext cx="2191072" cy="45525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72888C-C287-4F7F-86E4-DC42F99B4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50" y="2520481"/>
            <a:ext cx="3125065" cy="255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2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04833A6-B3F4-4627-A985-DFA5624E5A8E}"/>
              </a:ext>
            </a:extLst>
          </p:cNvPr>
          <p:cNvCxnSpPr/>
          <p:nvPr/>
        </p:nvCxnSpPr>
        <p:spPr>
          <a:xfrm flipH="1">
            <a:off x="781049" y="400050"/>
            <a:ext cx="781051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0376B7D-E385-4682-A823-438C7BDA106C}"/>
              </a:ext>
            </a:extLst>
          </p:cNvPr>
          <p:cNvCxnSpPr/>
          <p:nvPr/>
        </p:nvCxnSpPr>
        <p:spPr>
          <a:xfrm flipH="1">
            <a:off x="552449" y="5448300"/>
            <a:ext cx="781051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0A3E1E0-02E8-49E4-BE0A-F26DEC7C2DDF}"/>
              </a:ext>
            </a:extLst>
          </p:cNvPr>
          <p:cNvCxnSpPr/>
          <p:nvPr/>
        </p:nvCxnSpPr>
        <p:spPr>
          <a:xfrm flipH="1">
            <a:off x="7439025" y="-381000"/>
            <a:ext cx="781051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E0F5B14-D8C4-4682-89A0-E8BFD22A82BC}"/>
              </a:ext>
            </a:extLst>
          </p:cNvPr>
          <p:cNvCxnSpPr/>
          <p:nvPr/>
        </p:nvCxnSpPr>
        <p:spPr>
          <a:xfrm flipH="1">
            <a:off x="11801476" y="1476375"/>
            <a:ext cx="781051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A8EBBD6-B579-4C96-958E-F07F8B833004}"/>
              </a:ext>
            </a:extLst>
          </p:cNvPr>
          <p:cNvCxnSpPr/>
          <p:nvPr/>
        </p:nvCxnSpPr>
        <p:spPr>
          <a:xfrm flipH="1">
            <a:off x="7829549" y="6229350"/>
            <a:ext cx="781051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92D49F0-0B65-458A-A4B4-2C0260BF4F29}"/>
              </a:ext>
            </a:extLst>
          </p:cNvPr>
          <p:cNvCxnSpPr/>
          <p:nvPr/>
        </p:nvCxnSpPr>
        <p:spPr>
          <a:xfrm flipH="1">
            <a:off x="3619501" y="5057775"/>
            <a:ext cx="781051" cy="781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DD31C4D0-6FFF-4CFA-A2E5-E68420820498}"/>
              </a:ext>
            </a:extLst>
          </p:cNvPr>
          <p:cNvSpPr/>
          <p:nvPr/>
        </p:nvSpPr>
        <p:spPr>
          <a:xfrm rot="19070171">
            <a:off x="220983" y="3409949"/>
            <a:ext cx="662940" cy="5715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6D9A0DA0-11FE-4227-82D0-99AC160F259C}"/>
              </a:ext>
            </a:extLst>
          </p:cNvPr>
          <p:cNvSpPr/>
          <p:nvPr/>
        </p:nvSpPr>
        <p:spPr>
          <a:xfrm rot="17671757">
            <a:off x="10641974" y="158084"/>
            <a:ext cx="662940" cy="5715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F289743F-4849-428E-B81C-FDEB95A200DC}"/>
              </a:ext>
            </a:extLst>
          </p:cNvPr>
          <p:cNvSpPr/>
          <p:nvPr/>
        </p:nvSpPr>
        <p:spPr>
          <a:xfrm rot="17671757">
            <a:off x="6508125" y="5590090"/>
            <a:ext cx="662940" cy="5715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688719B-39F8-48D0-8560-7F63E072B478}"/>
              </a:ext>
            </a:extLst>
          </p:cNvPr>
          <p:cNvSpPr/>
          <p:nvPr/>
        </p:nvSpPr>
        <p:spPr>
          <a:xfrm>
            <a:off x="3200400" y="215232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C15EA44-4AA4-437E-B5B4-465661AE3790}"/>
              </a:ext>
            </a:extLst>
          </p:cNvPr>
          <p:cNvSpPr/>
          <p:nvPr/>
        </p:nvSpPr>
        <p:spPr>
          <a:xfrm>
            <a:off x="10973444" y="5875838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C782994-4253-49AA-BC5D-0785845F3B55}"/>
              </a:ext>
            </a:extLst>
          </p:cNvPr>
          <p:cNvSpPr/>
          <p:nvPr/>
        </p:nvSpPr>
        <p:spPr>
          <a:xfrm>
            <a:off x="1047428" y="894515"/>
            <a:ext cx="10097144" cy="5068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25" name="椭圆 24">
            <a:extLst>
              <a:ext uri="{FF2B5EF4-FFF2-40B4-BE49-F238E27FC236}">
                <a16:creationId xmlns:a16="http://schemas.microsoft.com/office/drawing/2014/main" id="{7204AE0D-D61C-4CE2-BB03-7AC4EF4855CE}"/>
              </a:ext>
            </a:extLst>
          </p:cNvPr>
          <p:cNvSpPr/>
          <p:nvPr/>
        </p:nvSpPr>
        <p:spPr>
          <a:xfrm>
            <a:off x="2400300" y="1114421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27" name="椭圆 26">
            <a:extLst>
              <a:ext uri="{FF2B5EF4-FFF2-40B4-BE49-F238E27FC236}">
                <a16:creationId xmlns:a16="http://schemas.microsoft.com/office/drawing/2014/main" id="{E8489CA2-68D0-4E3C-B0AA-45CE3263F48D}"/>
              </a:ext>
            </a:extLst>
          </p:cNvPr>
          <p:cNvSpPr/>
          <p:nvPr/>
        </p:nvSpPr>
        <p:spPr>
          <a:xfrm>
            <a:off x="9563100" y="1114421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F0F40F7-374D-45AF-87C8-D3E4C9D57F15}"/>
              </a:ext>
            </a:extLst>
          </p:cNvPr>
          <p:cNvCxnSpPr>
            <a:cxnSpLocks/>
          </p:cNvCxnSpPr>
          <p:nvPr/>
        </p:nvCxnSpPr>
        <p:spPr>
          <a:xfrm flipV="1">
            <a:off x="2514600" y="1"/>
            <a:ext cx="0" cy="8945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208FFA2-1E68-4CA5-A6F3-5FCFDA04DC63}"/>
              </a:ext>
            </a:extLst>
          </p:cNvPr>
          <p:cNvCxnSpPr>
            <a:cxnSpLocks/>
          </p:cNvCxnSpPr>
          <p:nvPr/>
        </p:nvCxnSpPr>
        <p:spPr>
          <a:xfrm flipV="1">
            <a:off x="9677400" y="1"/>
            <a:ext cx="0" cy="8945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32458B9-ECC2-4B0B-BD7C-06B2A5B3F14F}"/>
              </a:ext>
            </a:extLst>
          </p:cNvPr>
          <p:cNvSpPr txBox="1"/>
          <p:nvPr/>
        </p:nvSpPr>
        <p:spPr>
          <a:xfrm>
            <a:off x="2200275" y="2321004"/>
            <a:ext cx="77914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DB6A5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THA</a:t>
            </a:r>
            <a:r>
              <a:rPr lang="en-US" altLang="zh-CN" sz="13800" dirty="0">
                <a:solidFill>
                  <a:srgbClr val="F2C96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NKS</a:t>
            </a:r>
            <a:endParaRPr lang="zh-CN" altLang="en-US" sz="13800" dirty="0">
              <a:solidFill>
                <a:srgbClr val="F2C96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3576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2" grpId="0" animBg="1"/>
      <p:bldP spid="20" grpId="0" animBg="1"/>
      <p:bldP spid="24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48F4528-633B-4BA0-8365-82A15347536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F2314E-07CB-401A-9668-F85828A37B9F}"/>
              </a:ext>
            </a:extLst>
          </p:cNvPr>
          <p:cNvSpPr txBox="1"/>
          <p:nvPr/>
        </p:nvSpPr>
        <p:spPr>
          <a:xfrm>
            <a:off x="2115167" y="1613122"/>
            <a:ext cx="21401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500" dirty="0">
                <a:solidFill>
                  <a:srgbClr val="DB6A5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1D2AF3-DA81-408D-83FF-A40D7DE65226}"/>
              </a:ext>
            </a:extLst>
          </p:cNvPr>
          <p:cNvSpPr txBox="1"/>
          <p:nvPr/>
        </p:nvSpPr>
        <p:spPr>
          <a:xfrm rot="5400000">
            <a:off x="316202" y="2984251"/>
            <a:ext cx="3597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DB6A5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contents</a:t>
            </a:r>
            <a:endParaRPr lang="zh-CN" altLang="en-US" sz="5400" dirty="0">
              <a:solidFill>
                <a:srgbClr val="DB6A5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97AD46B-4D02-4A15-9634-A03FC6A44CEC}"/>
              </a:ext>
            </a:extLst>
          </p:cNvPr>
          <p:cNvGrpSpPr/>
          <p:nvPr/>
        </p:nvGrpSpPr>
        <p:grpSpPr>
          <a:xfrm>
            <a:off x="6557668" y="611852"/>
            <a:ext cx="3760724" cy="1386184"/>
            <a:chOff x="6458565" y="584004"/>
            <a:chExt cx="3760724" cy="138618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5AC4757-F3ED-4158-8100-868E09CEFB21}"/>
                </a:ext>
              </a:extLst>
            </p:cNvPr>
            <p:cNvGrpSpPr/>
            <p:nvPr/>
          </p:nvGrpSpPr>
          <p:grpSpPr>
            <a:xfrm>
              <a:off x="6458565" y="584004"/>
              <a:ext cx="1485285" cy="1386184"/>
              <a:chOff x="6458565" y="584004"/>
              <a:chExt cx="1485285" cy="1386184"/>
            </a:xfrm>
          </p:grpSpPr>
          <p:sp>
            <p:nvSpPr>
              <p:cNvPr id="6" name="弦形 5">
                <a:extLst>
                  <a:ext uri="{FF2B5EF4-FFF2-40B4-BE49-F238E27FC236}">
                    <a16:creationId xmlns:a16="http://schemas.microsoft.com/office/drawing/2014/main" id="{1748126F-E0DA-4360-AD6F-76F4BDB30D3D}"/>
                  </a:ext>
                </a:extLst>
              </p:cNvPr>
              <p:cNvSpPr/>
              <p:nvPr/>
            </p:nvSpPr>
            <p:spPr>
              <a:xfrm>
                <a:off x="6557666" y="584004"/>
                <a:ext cx="1386184" cy="138618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 dirty="0">
                  <a:solidFill>
                    <a:srgbClr val="F2C9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81851D4-BFEA-4171-87B9-FF5B7A5F03F5}"/>
                  </a:ext>
                </a:extLst>
              </p:cNvPr>
              <p:cNvSpPr txBox="1"/>
              <p:nvPr/>
            </p:nvSpPr>
            <p:spPr>
              <a:xfrm>
                <a:off x="6458565" y="921404"/>
                <a:ext cx="122425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rgbClr val="F2C961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cs typeface="+mn-ea"/>
                    <a:sym typeface="+mn-lt"/>
                  </a:rPr>
                  <a:t>1</a:t>
                </a:r>
                <a:endParaRPr lang="zh-CN" altLang="en-US" sz="4400" dirty="0">
                  <a:solidFill>
                    <a:srgbClr val="F2C96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3C801A4-C31B-4794-81E0-95C1BD3B3C9B}"/>
                </a:ext>
              </a:extLst>
            </p:cNvPr>
            <p:cNvSpPr/>
            <p:nvPr/>
          </p:nvSpPr>
          <p:spPr>
            <a:xfrm>
              <a:off x="7781925" y="1015486"/>
              <a:ext cx="24373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什么是水体污染物？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EB51EB4-A3CD-4AAB-BC06-D355CD58FC21}"/>
              </a:ext>
            </a:extLst>
          </p:cNvPr>
          <p:cNvGrpSpPr/>
          <p:nvPr/>
        </p:nvGrpSpPr>
        <p:grpSpPr>
          <a:xfrm>
            <a:off x="7893824" y="1997441"/>
            <a:ext cx="3593747" cy="1386184"/>
            <a:chOff x="7781925" y="584004"/>
            <a:chExt cx="3593746" cy="1386184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528FABA-4619-4A78-B3EC-B74BFC7EE905}"/>
                </a:ext>
              </a:extLst>
            </p:cNvPr>
            <p:cNvGrpSpPr/>
            <p:nvPr/>
          </p:nvGrpSpPr>
          <p:grpSpPr>
            <a:xfrm>
              <a:off x="9845409" y="584004"/>
              <a:ext cx="1530262" cy="1386184"/>
              <a:chOff x="9845409" y="584004"/>
              <a:chExt cx="1530262" cy="1386184"/>
            </a:xfrm>
          </p:grpSpPr>
          <p:sp>
            <p:nvSpPr>
              <p:cNvPr id="14" name="弦形 13">
                <a:extLst>
                  <a:ext uri="{FF2B5EF4-FFF2-40B4-BE49-F238E27FC236}">
                    <a16:creationId xmlns:a16="http://schemas.microsoft.com/office/drawing/2014/main" id="{6BBCFF80-B009-4F55-B590-71A241221EEC}"/>
                  </a:ext>
                </a:extLst>
              </p:cNvPr>
              <p:cNvSpPr/>
              <p:nvPr/>
            </p:nvSpPr>
            <p:spPr>
              <a:xfrm flipH="1">
                <a:off x="9845409" y="584004"/>
                <a:ext cx="1386184" cy="138618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 dirty="0">
                  <a:solidFill>
                    <a:srgbClr val="F2C9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2912669-F0BD-41EF-9874-1EFBEBB73A18}"/>
                  </a:ext>
                </a:extLst>
              </p:cNvPr>
              <p:cNvSpPr txBox="1"/>
              <p:nvPr/>
            </p:nvSpPr>
            <p:spPr>
              <a:xfrm>
                <a:off x="10151412" y="921404"/>
                <a:ext cx="122425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rgbClr val="F2C961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cs typeface="+mn-ea"/>
                    <a:sym typeface="+mn-lt"/>
                  </a:rPr>
                  <a:t>2</a:t>
                </a:r>
                <a:endParaRPr lang="zh-CN" altLang="en-US" sz="4400" dirty="0">
                  <a:solidFill>
                    <a:srgbClr val="F2C96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A7A223F-5FC7-47E0-BB70-6EE7C869CD2A}"/>
                </a:ext>
              </a:extLst>
            </p:cNvPr>
            <p:cNvSpPr/>
            <p:nvPr/>
          </p:nvSpPr>
          <p:spPr>
            <a:xfrm>
              <a:off x="7781925" y="1015486"/>
              <a:ext cx="243736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水体污染物的处理方法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E9D8528-D3B9-4B9C-8C60-1167BBD8A5F3}"/>
              </a:ext>
            </a:extLst>
          </p:cNvPr>
          <p:cNvGrpSpPr/>
          <p:nvPr/>
        </p:nvGrpSpPr>
        <p:grpSpPr>
          <a:xfrm>
            <a:off x="6552617" y="3303909"/>
            <a:ext cx="3760724" cy="1816477"/>
            <a:chOff x="6458565" y="584004"/>
            <a:chExt cx="3760724" cy="181647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CC94C8B-164F-4636-A04F-AF6018A205D4}"/>
                </a:ext>
              </a:extLst>
            </p:cNvPr>
            <p:cNvGrpSpPr/>
            <p:nvPr/>
          </p:nvGrpSpPr>
          <p:grpSpPr>
            <a:xfrm>
              <a:off x="6458565" y="584004"/>
              <a:ext cx="1485285" cy="1386184"/>
              <a:chOff x="6458565" y="584004"/>
              <a:chExt cx="1485285" cy="1386184"/>
            </a:xfrm>
          </p:grpSpPr>
          <p:sp>
            <p:nvSpPr>
              <p:cNvPr id="19" name="弦形 18">
                <a:extLst>
                  <a:ext uri="{FF2B5EF4-FFF2-40B4-BE49-F238E27FC236}">
                    <a16:creationId xmlns:a16="http://schemas.microsoft.com/office/drawing/2014/main" id="{CF72C991-966F-4699-B987-B49C74B039E5}"/>
                  </a:ext>
                </a:extLst>
              </p:cNvPr>
              <p:cNvSpPr/>
              <p:nvPr/>
            </p:nvSpPr>
            <p:spPr>
              <a:xfrm>
                <a:off x="6557666" y="584004"/>
                <a:ext cx="1386184" cy="138618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 dirty="0">
                  <a:solidFill>
                    <a:srgbClr val="F2C9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175DECB-378D-4E0B-8AF4-0246D6501DC0}"/>
                  </a:ext>
                </a:extLst>
              </p:cNvPr>
              <p:cNvSpPr txBox="1"/>
              <p:nvPr/>
            </p:nvSpPr>
            <p:spPr>
              <a:xfrm>
                <a:off x="6458565" y="921404"/>
                <a:ext cx="122425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rgbClr val="F2C961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cs typeface="+mn-ea"/>
                    <a:sym typeface="+mn-lt"/>
                  </a:rPr>
                  <a:t>3</a:t>
                </a:r>
                <a:endParaRPr lang="zh-CN" altLang="en-US" sz="4400" dirty="0">
                  <a:solidFill>
                    <a:srgbClr val="F2C96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5B68E8F-4A43-407B-97EC-B84BA2827DF9}"/>
                </a:ext>
              </a:extLst>
            </p:cNvPr>
            <p:cNvSpPr/>
            <p:nvPr/>
          </p:nvSpPr>
          <p:spPr>
            <a:xfrm>
              <a:off x="7781925" y="1015486"/>
              <a:ext cx="243736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根据碳循环理论去除水体中的有机污染物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CD88C07-D5E7-4BC1-9D99-31104A43C545}"/>
              </a:ext>
            </a:extLst>
          </p:cNvPr>
          <p:cNvGrpSpPr/>
          <p:nvPr/>
        </p:nvGrpSpPr>
        <p:grpSpPr>
          <a:xfrm>
            <a:off x="8037902" y="5121574"/>
            <a:ext cx="3593747" cy="1386184"/>
            <a:chOff x="7781925" y="584004"/>
            <a:chExt cx="3593746" cy="1386184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6254F10-CE5F-4877-828F-1C7AC8329A14}"/>
                </a:ext>
              </a:extLst>
            </p:cNvPr>
            <p:cNvGrpSpPr/>
            <p:nvPr/>
          </p:nvGrpSpPr>
          <p:grpSpPr>
            <a:xfrm>
              <a:off x="9845409" y="584004"/>
              <a:ext cx="1530262" cy="1386184"/>
              <a:chOff x="9845409" y="584004"/>
              <a:chExt cx="1530262" cy="1386184"/>
            </a:xfrm>
          </p:grpSpPr>
          <p:sp>
            <p:nvSpPr>
              <p:cNvPr id="24" name="弦形 23">
                <a:extLst>
                  <a:ext uri="{FF2B5EF4-FFF2-40B4-BE49-F238E27FC236}">
                    <a16:creationId xmlns:a16="http://schemas.microsoft.com/office/drawing/2014/main" id="{40D4906F-18FC-4029-905B-4C574DC9DE54}"/>
                  </a:ext>
                </a:extLst>
              </p:cNvPr>
              <p:cNvSpPr/>
              <p:nvPr/>
            </p:nvSpPr>
            <p:spPr>
              <a:xfrm flipH="1">
                <a:off x="9845409" y="584004"/>
                <a:ext cx="1386184" cy="1386184"/>
              </a:xfrm>
              <a:prstGeom prst="chor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 dirty="0">
                  <a:solidFill>
                    <a:srgbClr val="F2C96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7BC781E-A7EA-42CF-A55C-77DA6C0309DC}"/>
                  </a:ext>
                </a:extLst>
              </p:cNvPr>
              <p:cNvSpPr txBox="1"/>
              <p:nvPr/>
            </p:nvSpPr>
            <p:spPr>
              <a:xfrm>
                <a:off x="10151412" y="921404"/>
                <a:ext cx="122425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dirty="0">
                    <a:solidFill>
                      <a:srgbClr val="F2C961"/>
                    </a:solidFill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  <a:cs typeface="+mn-ea"/>
                    <a:sym typeface="+mn-lt"/>
                  </a:rPr>
                  <a:t>4</a:t>
                </a:r>
                <a:endParaRPr lang="zh-CN" altLang="en-US" sz="4400" dirty="0">
                  <a:solidFill>
                    <a:srgbClr val="F2C96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15397D9-5E64-4C98-A632-8A50521DB3B4}"/>
                </a:ext>
              </a:extLst>
            </p:cNvPr>
            <p:cNvSpPr/>
            <p:nvPr/>
          </p:nvSpPr>
          <p:spPr>
            <a:xfrm>
              <a:off x="7781925" y="1015486"/>
              <a:ext cx="24373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组员讨论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929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5625E1-757D-4AC6-A80C-E98C55CBC096}"/>
              </a:ext>
            </a:extLst>
          </p:cNvPr>
          <p:cNvSpPr/>
          <p:nvPr/>
        </p:nvSpPr>
        <p:spPr>
          <a:xfrm>
            <a:off x="1047428" y="894515"/>
            <a:ext cx="10097144" cy="5068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7BDCCB-56BA-4A74-9C35-368106975928}"/>
              </a:ext>
            </a:extLst>
          </p:cNvPr>
          <p:cNvSpPr txBox="1"/>
          <p:nvPr/>
        </p:nvSpPr>
        <p:spPr>
          <a:xfrm>
            <a:off x="-437533" y="1228401"/>
            <a:ext cx="88385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0">
                <a:solidFill>
                  <a:srgbClr val="DB6A5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gency FB" panose="020B0503020202020204" pitchFamily="34" charset="0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01</a:t>
            </a:r>
            <a:endParaRPr lang="zh-CN" altLang="en-US" dirty="0"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3517B3-7766-42EB-8683-F9504FCA8C79}"/>
              </a:ext>
            </a:extLst>
          </p:cNvPr>
          <p:cNvSpPr/>
          <p:nvPr/>
        </p:nvSpPr>
        <p:spPr>
          <a:xfrm>
            <a:off x="6139866" y="3903068"/>
            <a:ext cx="4881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solidFill>
                  <a:srgbClr val="F2C96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水体污染物</a:t>
            </a:r>
          </a:p>
        </p:txBody>
      </p:sp>
    </p:spTree>
    <p:extLst>
      <p:ext uri="{BB962C8B-B14F-4D97-AF65-F5344CB8AC3E}">
        <p14:creationId xmlns:p14="http://schemas.microsoft.com/office/powerpoint/2010/main" val="888700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AD1879-9ABD-4EA0-8B22-5EAA9F7F097D}"/>
              </a:ext>
            </a:extLst>
          </p:cNvPr>
          <p:cNvSpPr/>
          <p:nvPr/>
        </p:nvSpPr>
        <p:spPr>
          <a:xfrm flipH="1">
            <a:off x="611875" y="675861"/>
            <a:ext cx="10968255" cy="5506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3" name="椭圆 2">
            <a:extLst>
              <a:ext uri="{FF2B5EF4-FFF2-40B4-BE49-F238E27FC236}">
                <a16:creationId xmlns:a16="http://schemas.microsoft.com/office/drawing/2014/main" id="{7D69FED7-5C72-456E-8AF0-A5DC05569A65}"/>
              </a:ext>
            </a:extLst>
          </p:cNvPr>
          <p:cNvSpPr/>
          <p:nvPr/>
        </p:nvSpPr>
        <p:spPr>
          <a:xfrm>
            <a:off x="876300" y="891839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4" name="椭圆 3">
            <a:extLst>
              <a:ext uri="{FF2B5EF4-FFF2-40B4-BE49-F238E27FC236}">
                <a16:creationId xmlns:a16="http://schemas.microsoft.com/office/drawing/2014/main" id="{F03F8544-5F24-4583-8FE1-118A5D4F41F7}"/>
              </a:ext>
            </a:extLst>
          </p:cNvPr>
          <p:cNvSpPr/>
          <p:nvPr/>
        </p:nvSpPr>
        <p:spPr>
          <a:xfrm>
            <a:off x="11087100" y="891839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5" name="椭圆 4">
            <a:extLst>
              <a:ext uri="{FF2B5EF4-FFF2-40B4-BE49-F238E27FC236}">
                <a16:creationId xmlns:a16="http://schemas.microsoft.com/office/drawing/2014/main" id="{5F3D77E4-5F30-4785-AC7E-35C3E6642E45}"/>
              </a:ext>
            </a:extLst>
          </p:cNvPr>
          <p:cNvSpPr/>
          <p:nvPr/>
        </p:nvSpPr>
        <p:spPr>
          <a:xfrm>
            <a:off x="876300" y="5737561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6" name="椭圆 5">
            <a:extLst>
              <a:ext uri="{FF2B5EF4-FFF2-40B4-BE49-F238E27FC236}">
                <a16:creationId xmlns:a16="http://schemas.microsoft.com/office/drawing/2014/main" id="{49C9AE77-0E03-4130-B9CF-62D9B5310036}"/>
              </a:ext>
            </a:extLst>
          </p:cNvPr>
          <p:cNvSpPr/>
          <p:nvPr/>
        </p:nvSpPr>
        <p:spPr>
          <a:xfrm>
            <a:off x="11087100" y="5737561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417B4583-0804-45B8-9639-CDD8D030E142}"/>
              </a:ext>
            </a:extLst>
          </p:cNvPr>
          <p:cNvSpPr>
            <a:spLocks/>
          </p:cNvSpPr>
          <p:nvPr/>
        </p:nvSpPr>
        <p:spPr bwMode="auto">
          <a:xfrm>
            <a:off x="4769567" y="704743"/>
            <a:ext cx="2321353" cy="1411940"/>
          </a:xfrm>
          <a:custGeom>
            <a:avLst/>
            <a:gdLst>
              <a:gd name="T0" fmla="*/ 58 w 608"/>
              <a:gd name="T1" fmla="*/ 116 h 116"/>
              <a:gd name="T2" fmla="*/ 550 w 608"/>
              <a:gd name="T3" fmla="*/ 116 h 116"/>
              <a:gd name="T4" fmla="*/ 608 w 608"/>
              <a:gd name="T5" fmla="*/ 58 h 116"/>
              <a:gd name="T6" fmla="*/ 550 w 608"/>
              <a:gd name="T7" fmla="*/ 0 h 116"/>
              <a:gd name="T8" fmla="*/ 58 w 608"/>
              <a:gd name="T9" fmla="*/ 0 h 116"/>
              <a:gd name="T10" fmla="*/ 0 w 608"/>
              <a:gd name="T11" fmla="*/ 58 h 116"/>
              <a:gd name="T12" fmla="*/ 58 w 608"/>
              <a:gd name="T13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8" h="116">
                <a:moveTo>
                  <a:pt x="58" y="116"/>
                </a:moveTo>
                <a:cubicBezTo>
                  <a:pt x="550" y="116"/>
                  <a:pt x="550" y="116"/>
                  <a:pt x="550" y="116"/>
                </a:cubicBezTo>
                <a:cubicBezTo>
                  <a:pt x="582" y="116"/>
                  <a:pt x="608" y="90"/>
                  <a:pt x="608" y="58"/>
                </a:cubicBezTo>
                <a:cubicBezTo>
                  <a:pt x="608" y="26"/>
                  <a:pt x="582" y="0"/>
                  <a:pt x="550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rgbClr val="DB6A51"/>
                </a:solidFill>
              </a:rPr>
              <a:t>水体污染物</a:t>
            </a:r>
            <a:r>
              <a:rPr lang="zh-CN" altLang="en-US" sz="1600" dirty="0"/>
              <a:t>是指造成水体水质、水中生物群落以及水体底泥质量恶化的各种有害物质（或能量）</a:t>
            </a:r>
            <a:r>
              <a:rPr lang="zh-CN" altLang="en-US" dirty="0"/>
              <a:t>。</a:t>
            </a:r>
            <a:endParaRPr 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4FB1DBA9-4259-47B4-B114-BC854E3EB1D1}"/>
              </a:ext>
            </a:extLst>
          </p:cNvPr>
          <p:cNvSpPr>
            <a:spLocks/>
          </p:cNvSpPr>
          <p:nvPr/>
        </p:nvSpPr>
        <p:spPr bwMode="auto">
          <a:xfrm>
            <a:off x="2526243" y="3832974"/>
            <a:ext cx="2133183" cy="937201"/>
          </a:xfrm>
          <a:custGeom>
            <a:avLst/>
            <a:gdLst>
              <a:gd name="T0" fmla="*/ 0 w 1525"/>
              <a:gd name="T1" fmla="*/ 670 h 670"/>
              <a:gd name="T2" fmla="*/ 1190 w 1525"/>
              <a:gd name="T3" fmla="*/ 670 h 670"/>
              <a:gd name="T4" fmla="*/ 1525 w 1525"/>
              <a:gd name="T5" fmla="*/ 336 h 670"/>
              <a:gd name="T6" fmla="*/ 1190 w 1525"/>
              <a:gd name="T7" fmla="*/ 0 h 670"/>
              <a:gd name="T8" fmla="*/ 0 w 1525"/>
              <a:gd name="T9" fmla="*/ 0 h 670"/>
              <a:gd name="T10" fmla="*/ 0 w 1525"/>
              <a:gd name="T11" fmla="*/ 670 h 670"/>
              <a:gd name="T12" fmla="*/ 0 w 1525"/>
              <a:gd name="T13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5" h="670">
                <a:moveTo>
                  <a:pt x="0" y="670"/>
                </a:moveTo>
                <a:lnTo>
                  <a:pt x="1190" y="670"/>
                </a:lnTo>
                <a:lnTo>
                  <a:pt x="1525" y="336"/>
                </a:lnTo>
                <a:lnTo>
                  <a:pt x="1190" y="0"/>
                </a:lnTo>
                <a:lnTo>
                  <a:pt x="0" y="0"/>
                </a:lnTo>
                <a:lnTo>
                  <a:pt x="0" y="670"/>
                </a:lnTo>
                <a:lnTo>
                  <a:pt x="0" y="6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592514BD-8D24-4491-AF3E-B53CFC347C4A}"/>
              </a:ext>
            </a:extLst>
          </p:cNvPr>
          <p:cNvSpPr>
            <a:spLocks/>
          </p:cNvSpPr>
          <p:nvPr/>
        </p:nvSpPr>
        <p:spPr bwMode="auto">
          <a:xfrm>
            <a:off x="3306778" y="3341988"/>
            <a:ext cx="228007" cy="622470"/>
          </a:xfrm>
          <a:custGeom>
            <a:avLst/>
            <a:gdLst>
              <a:gd name="T0" fmla="*/ 41 w 69"/>
              <a:gd name="T1" fmla="*/ 126 h 188"/>
              <a:gd name="T2" fmla="*/ 66 w 69"/>
              <a:gd name="T3" fmla="*/ 157 h 188"/>
              <a:gd name="T4" fmla="*/ 35 w 69"/>
              <a:gd name="T5" fmla="*/ 188 h 188"/>
              <a:gd name="T6" fmla="*/ 3 w 69"/>
              <a:gd name="T7" fmla="*/ 157 h 188"/>
              <a:gd name="T8" fmla="*/ 28 w 69"/>
              <a:gd name="T9" fmla="*/ 126 h 188"/>
              <a:gd name="T10" fmla="*/ 28 w 69"/>
              <a:gd name="T11" fmla="*/ 63 h 188"/>
              <a:gd name="T12" fmla="*/ 0 w 69"/>
              <a:gd name="T13" fmla="*/ 63 h 188"/>
              <a:gd name="T14" fmla="*/ 35 w 69"/>
              <a:gd name="T15" fmla="*/ 0 h 188"/>
              <a:gd name="T16" fmla="*/ 69 w 69"/>
              <a:gd name="T17" fmla="*/ 63 h 188"/>
              <a:gd name="T18" fmla="*/ 41 w 69"/>
              <a:gd name="T19" fmla="*/ 63 h 188"/>
              <a:gd name="T20" fmla="*/ 41 w 69"/>
              <a:gd name="T21" fmla="*/ 12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188">
                <a:moveTo>
                  <a:pt x="41" y="126"/>
                </a:moveTo>
                <a:cubicBezTo>
                  <a:pt x="55" y="129"/>
                  <a:pt x="66" y="142"/>
                  <a:pt x="66" y="157"/>
                </a:cubicBezTo>
                <a:cubicBezTo>
                  <a:pt x="66" y="174"/>
                  <a:pt x="52" y="188"/>
                  <a:pt x="35" y="188"/>
                </a:cubicBezTo>
                <a:cubicBezTo>
                  <a:pt x="17" y="188"/>
                  <a:pt x="3" y="174"/>
                  <a:pt x="3" y="157"/>
                </a:cubicBezTo>
                <a:cubicBezTo>
                  <a:pt x="3" y="142"/>
                  <a:pt x="14" y="129"/>
                  <a:pt x="28" y="126"/>
                </a:cubicBezTo>
                <a:cubicBezTo>
                  <a:pt x="28" y="63"/>
                  <a:pt x="28" y="63"/>
                  <a:pt x="28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35" y="0"/>
                  <a:pt x="35" y="0"/>
                  <a:pt x="35" y="0"/>
                </a:cubicBezTo>
                <a:cubicBezTo>
                  <a:pt x="69" y="63"/>
                  <a:pt x="69" y="63"/>
                  <a:pt x="69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126"/>
                  <a:pt x="41" y="126"/>
                  <a:pt x="41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56A6C4B1-4C3E-41CE-BE8F-D1FE4DEA0C37}"/>
              </a:ext>
            </a:extLst>
          </p:cNvPr>
          <p:cNvSpPr>
            <a:spLocks/>
          </p:cNvSpPr>
          <p:nvPr/>
        </p:nvSpPr>
        <p:spPr bwMode="auto">
          <a:xfrm>
            <a:off x="4190827" y="3832974"/>
            <a:ext cx="2133183" cy="937201"/>
          </a:xfrm>
          <a:custGeom>
            <a:avLst/>
            <a:gdLst>
              <a:gd name="T0" fmla="*/ 0 w 1525"/>
              <a:gd name="T1" fmla="*/ 670 h 670"/>
              <a:gd name="T2" fmla="*/ 1189 w 1525"/>
              <a:gd name="T3" fmla="*/ 670 h 670"/>
              <a:gd name="T4" fmla="*/ 1525 w 1525"/>
              <a:gd name="T5" fmla="*/ 334 h 670"/>
              <a:gd name="T6" fmla="*/ 1189 w 1525"/>
              <a:gd name="T7" fmla="*/ 0 h 670"/>
              <a:gd name="T8" fmla="*/ 0 w 1525"/>
              <a:gd name="T9" fmla="*/ 0 h 670"/>
              <a:gd name="T10" fmla="*/ 0 w 1525"/>
              <a:gd name="T11" fmla="*/ 0 h 670"/>
              <a:gd name="T12" fmla="*/ 335 w 1525"/>
              <a:gd name="T13" fmla="*/ 336 h 670"/>
              <a:gd name="T14" fmla="*/ 0 w 1525"/>
              <a:gd name="T15" fmla="*/ 670 h 670"/>
              <a:gd name="T16" fmla="*/ 0 w 1525"/>
              <a:gd name="T17" fmla="*/ 670 h 670"/>
              <a:gd name="T18" fmla="*/ 0 w 1525"/>
              <a:gd name="T19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25" h="670">
                <a:moveTo>
                  <a:pt x="0" y="670"/>
                </a:moveTo>
                <a:lnTo>
                  <a:pt x="1189" y="670"/>
                </a:lnTo>
                <a:lnTo>
                  <a:pt x="1525" y="334"/>
                </a:lnTo>
                <a:lnTo>
                  <a:pt x="1189" y="0"/>
                </a:lnTo>
                <a:lnTo>
                  <a:pt x="0" y="0"/>
                </a:lnTo>
                <a:lnTo>
                  <a:pt x="0" y="0"/>
                </a:lnTo>
                <a:lnTo>
                  <a:pt x="335" y="336"/>
                </a:lnTo>
                <a:lnTo>
                  <a:pt x="0" y="670"/>
                </a:lnTo>
                <a:lnTo>
                  <a:pt x="0" y="670"/>
                </a:lnTo>
                <a:lnTo>
                  <a:pt x="0" y="6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7333DCF-613D-417C-B55D-6E2B7DCA523C}"/>
              </a:ext>
            </a:extLst>
          </p:cNvPr>
          <p:cNvSpPr>
            <a:spLocks/>
          </p:cNvSpPr>
          <p:nvPr/>
        </p:nvSpPr>
        <p:spPr bwMode="auto">
          <a:xfrm>
            <a:off x="4981153" y="3341988"/>
            <a:ext cx="225209" cy="622470"/>
          </a:xfrm>
          <a:custGeom>
            <a:avLst/>
            <a:gdLst>
              <a:gd name="T0" fmla="*/ 41 w 68"/>
              <a:gd name="T1" fmla="*/ 126 h 188"/>
              <a:gd name="T2" fmla="*/ 66 w 68"/>
              <a:gd name="T3" fmla="*/ 157 h 188"/>
              <a:gd name="T4" fmla="*/ 34 w 68"/>
              <a:gd name="T5" fmla="*/ 188 h 188"/>
              <a:gd name="T6" fmla="*/ 2 w 68"/>
              <a:gd name="T7" fmla="*/ 157 h 188"/>
              <a:gd name="T8" fmla="*/ 27 w 68"/>
              <a:gd name="T9" fmla="*/ 126 h 188"/>
              <a:gd name="T10" fmla="*/ 27 w 68"/>
              <a:gd name="T11" fmla="*/ 63 h 188"/>
              <a:gd name="T12" fmla="*/ 0 w 68"/>
              <a:gd name="T13" fmla="*/ 63 h 188"/>
              <a:gd name="T14" fmla="*/ 34 w 68"/>
              <a:gd name="T15" fmla="*/ 0 h 188"/>
              <a:gd name="T16" fmla="*/ 68 w 68"/>
              <a:gd name="T17" fmla="*/ 63 h 188"/>
              <a:gd name="T18" fmla="*/ 41 w 68"/>
              <a:gd name="T19" fmla="*/ 63 h 188"/>
              <a:gd name="T20" fmla="*/ 41 w 68"/>
              <a:gd name="T21" fmla="*/ 12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" h="188">
                <a:moveTo>
                  <a:pt x="41" y="126"/>
                </a:moveTo>
                <a:cubicBezTo>
                  <a:pt x="55" y="129"/>
                  <a:pt x="66" y="142"/>
                  <a:pt x="66" y="157"/>
                </a:cubicBezTo>
                <a:cubicBezTo>
                  <a:pt x="66" y="174"/>
                  <a:pt x="51" y="188"/>
                  <a:pt x="34" y="188"/>
                </a:cubicBezTo>
                <a:cubicBezTo>
                  <a:pt x="16" y="188"/>
                  <a:pt x="2" y="174"/>
                  <a:pt x="2" y="157"/>
                </a:cubicBezTo>
                <a:cubicBezTo>
                  <a:pt x="2" y="142"/>
                  <a:pt x="13" y="129"/>
                  <a:pt x="27" y="126"/>
                </a:cubicBezTo>
                <a:cubicBezTo>
                  <a:pt x="27" y="63"/>
                  <a:pt x="27" y="63"/>
                  <a:pt x="27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34" y="0"/>
                  <a:pt x="34" y="0"/>
                  <a:pt x="34" y="0"/>
                </a:cubicBezTo>
                <a:cubicBezTo>
                  <a:pt x="68" y="63"/>
                  <a:pt x="68" y="63"/>
                  <a:pt x="68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126"/>
                  <a:pt x="41" y="126"/>
                  <a:pt x="41" y="1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4B1B8F0-3ED6-40E1-AD3F-2517CF043E77}"/>
              </a:ext>
            </a:extLst>
          </p:cNvPr>
          <p:cNvSpPr>
            <a:spLocks/>
          </p:cNvSpPr>
          <p:nvPr/>
        </p:nvSpPr>
        <p:spPr bwMode="auto">
          <a:xfrm>
            <a:off x="5854008" y="3832974"/>
            <a:ext cx="2130387" cy="937201"/>
          </a:xfrm>
          <a:custGeom>
            <a:avLst/>
            <a:gdLst>
              <a:gd name="T0" fmla="*/ 0 w 1523"/>
              <a:gd name="T1" fmla="*/ 670 h 670"/>
              <a:gd name="T2" fmla="*/ 1190 w 1523"/>
              <a:gd name="T3" fmla="*/ 670 h 670"/>
              <a:gd name="T4" fmla="*/ 1523 w 1523"/>
              <a:gd name="T5" fmla="*/ 334 h 670"/>
              <a:gd name="T6" fmla="*/ 1190 w 1523"/>
              <a:gd name="T7" fmla="*/ 0 h 670"/>
              <a:gd name="T8" fmla="*/ 0 w 1523"/>
              <a:gd name="T9" fmla="*/ 0 h 670"/>
              <a:gd name="T10" fmla="*/ 336 w 1523"/>
              <a:gd name="T11" fmla="*/ 334 h 670"/>
              <a:gd name="T12" fmla="*/ 0 w 1523"/>
              <a:gd name="T13" fmla="*/ 670 h 670"/>
              <a:gd name="T14" fmla="*/ 0 w 1523"/>
              <a:gd name="T15" fmla="*/ 670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23" h="670">
                <a:moveTo>
                  <a:pt x="0" y="670"/>
                </a:moveTo>
                <a:lnTo>
                  <a:pt x="1190" y="670"/>
                </a:lnTo>
                <a:lnTo>
                  <a:pt x="1523" y="334"/>
                </a:lnTo>
                <a:lnTo>
                  <a:pt x="1190" y="0"/>
                </a:lnTo>
                <a:lnTo>
                  <a:pt x="0" y="0"/>
                </a:lnTo>
                <a:lnTo>
                  <a:pt x="336" y="334"/>
                </a:lnTo>
                <a:lnTo>
                  <a:pt x="0" y="670"/>
                </a:lnTo>
                <a:lnTo>
                  <a:pt x="0" y="6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2DFD2ABE-3719-448D-985E-3A3A5BB295B3}"/>
              </a:ext>
            </a:extLst>
          </p:cNvPr>
          <p:cNvSpPr>
            <a:spLocks/>
          </p:cNvSpPr>
          <p:nvPr/>
        </p:nvSpPr>
        <p:spPr bwMode="auto">
          <a:xfrm>
            <a:off x="6658323" y="3341988"/>
            <a:ext cx="228007" cy="622470"/>
          </a:xfrm>
          <a:custGeom>
            <a:avLst/>
            <a:gdLst>
              <a:gd name="T0" fmla="*/ 69 w 69"/>
              <a:gd name="T1" fmla="*/ 63 h 188"/>
              <a:gd name="T2" fmla="*/ 41 w 69"/>
              <a:gd name="T3" fmla="*/ 63 h 188"/>
              <a:gd name="T4" fmla="*/ 41 w 69"/>
              <a:gd name="T5" fmla="*/ 126 h 188"/>
              <a:gd name="T6" fmla="*/ 66 w 69"/>
              <a:gd name="T7" fmla="*/ 157 h 188"/>
              <a:gd name="T8" fmla="*/ 35 w 69"/>
              <a:gd name="T9" fmla="*/ 188 h 188"/>
              <a:gd name="T10" fmla="*/ 3 w 69"/>
              <a:gd name="T11" fmla="*/ 157 h 188"/>
              <a:gd name="T12" fmla="*/ 28 w 69"/>
              <a:gd name="T13" fmla="*/ 126 h 188"/>
              <a:gd name="T14" fmla="*/ 28 w 69"/>
              <a:gd name="T15" fmla="*/ 63 h 188"/>
              <a:gd name="T16" fmla="*/ 0 w 69"/>
              <a:gd name="T17" fmla="*/ 63 h 188"/>
              <a:gd name="T18" fmla="*/ 35 w 69"/>
              <a:gd name="T19" fmla="*/ 0 h 188"/>
              <a:gd name="T20" fmla="*/ 69 w 69"/>
              <a:gd name="T21" fmla="*/ 6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188">
                <a:moveTo>
                  <a:pt x="69" y="63"/>
                </a:moveTo>
                <a:cubicBezTo>
                  <a:pt x="41" y="63"/>
                  <a:pt x="41" y="63"/>
                  <a:pt x="41" y="63"/>
                </a:cubicBezTo>
                <a:cubicBezTo>
                  <a:pt x="41" y="126"/>
                  <a:pt x="41" y="126"/>
                  <a:pt x="41" y="126"/>
                </a:cubicBezTo>
                <a:cubicBezTo>
                  <a:pt x="56" y="129"/>
                  <a:pt x="66" y="142"/>
                  <a:pt x="66" y="157"/>
                </a:cubicBezTo>
                <a:cubicBezTo>
                  <a:pt x="66" y="174"/>
                  <a:pt x="52" y="188"/>
                  <a:pt x="35" y="188"/>
                </a:cubicBezTo>
                <a:cubicBezTo>
                  <a:pt x="17" y="188"/>
                  <a:pt x="3" y="174"/>
                  <a:pt x="3" y="157"/>
                </a:cubicBezTo>
                <a:cubicBezTo>
                  <a:pt x="3" y="142"/>
                  <a:pt x="14" y="129"/>
                  <a:pt x="28" y="126"/>
                </a:cubicBezTo>
                <a:cubicBezTo>
                  <a:pt x="28" y="63"/>
                  <a:pt x="28" y="63"/>
                  <a:pt x="28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35" y="0"/>
                  <a:pt x="35" y="0"/>
                  <a:pt x="35" y="0"/>
                </a:cubicBezTo>
                <a:cubicBezTo>
                  <a:pt x="69" y="63"/>
                  <a:pt x="69" y="63"/>
                  <a:pt x="69" y="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0C08BB6D-57C2-44B5-86F9-F891804BF7B8}"/>
              </a:ext>
            </a:extLst>
          </p:cNvPr>
          <p:cNvGrpSpPr/>
          <p:nvPr/>
        </p:nvGrpSpPr>
        <p:grpSpPr>
          <a:xfrm>
            <a:off x="7518588" y="3832969"/>
            <a:ext cx="2576605" cy="937202"/>
            <a:chOff x="7389855" y="4250913"/>
            <a:chExt cx="2343443" cy="85239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0FFA9A7-A20D-4BBF-829B-2C7DD0536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1001" y="4253458"/>
              <a:ext cx="632297" cy="849848"/>
            </a:xfrm>
            <a:custGeom>
              <a:avLst/>
              <a:gdLst>
                <a:gd name="T0" fmla="*/ 161 w 497"/>
                <a:gd name="T1" fmla="*/ 0 h 668"/>
                <a:gd name="T2" fmla="*/ 497 w 497"/>
                <a:gd name="T3" fmla="*/ 334 h 668"/>
                <a:gd name="T4" fmla="*/ 161 w 497"/>
                <a:gd name="T5" fmla="*/ 668 h 668"/>
                <a:gd name="T6" fmla="*/ 0 w 497"/>
                <a:gd name="T7" fmla="*/ 668 h 668"/>
                <a:gd name="T8" fmla="*/ 336 w 497"/>
                <a:gd name="T9" fmla="*/ 334 h 668"/>
                <a:gd name="T10" fmla="*/ 0 w 497"/>
                <a:gd name="T11" fmla="*/ 0 h 668"/>
                <a:gd name="T12" fmla="*/ 161 w 497"/>
                <a:gd name="T13" fmla="*/ 0 h 668"/>
                <a:gd name="T14" fmla="*/ 161 w 497"/>
                <a:gd name="T15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7" h="668">
                  <a:moveTo>
                    <a:pt x="161" y="0"/>
                  </a:moveTo>
                  <a:lnTo>
                    <a:pt x="497" y="334"/>
                  </a:lnTo>
                  <a:lnTo>
                    <a:pt x="161" y="668"/>
                  </a:lnTo>
                  <a:lnTo>
                    <a:pt x="0" y="668"/>
                  </a:lnTo>
                  <a:lnTo>
                    <a:pt x="336" y="334"/>
                  </a:lnTo>
                  <a:lnTo>
                    <a:pt x="0" y="0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D0ECAFB-39E0-4462-BEC8-D24F167B4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9855" y="4250913"/>
              <a:ext cx="1937603" cy="852392"/>
            </a:xfrm>
            <a:custGeom>
              <a:avLst/>
              <a:gdLst>
                <a:gd name="T0" fmla="*/ 0 w 1523"/>
                <a:gd name="T1" fmla="*/ 670 h 670"/>
                <a:gd name="T2" fmla="*/ 1189 w 1523"/>
                <a:gd name="T3" fmla="*/ 670 h 670"/>
                <a:gd name="T4" fmla="*/ 1523 w 1523"/>
                <a:gd name="T5" fmla="*/ 334 h 670"/>
                <a:gd name="T6" fmla="*/ 1189 w 1523"/>
                <a:gd name="T7" fmla="*/ 0 h 670"/>
                <a:gd name="T8" fmla="*/ 0 w 1523"/>
                <a:gd name="T9" fmla="*/ 0 h 670"/>
                <a:gd name="T10" fmla="*/ 333 w 1523"/>
                <a:gd name="T11" fmla="*/ 334 h 670"/>
                <a:gd name="T12" fmla="*/ 0 w 1523"/>
                <a:gd name="T13" fmla="*/ 670 h 670"/>
                <a:gd name="T14" fmla="*/ 0 w 1523"/>
                <a:gd name="T15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23" h="670">
                  <a:moveTo>
                    <a:pt x="0" y="670"/>
                  </a:moveTo>
                  <a:lnTo>
                    <a:pt x="1189" y="670"/>
                  </a:lnTo>
                  <a:lnTo>
                    <a:pt x="1523" y="334"/>
                  </a:lnTo>
                  <a:lnTo>
                    <a:pt x="1189" y="0"/>
                  </a:lnTo>
                  <a:lnTo>
                    <a:pt x="0" y="0"/>
                  </a:lnTo>
                  <a:lnTo>
                    <a:pt x="333" y="334"/>
                  </a:lnTo>
                  <a:lnTo>
                    <a:pt x="0" y="670"/>
                  </a:lnTo>
                  <a:lnTo>
                    <a:pt x="0" y="6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18" name="Freeform 14">
            <a:extLst>
              <a:ext uri="{FF2B5EF4-FFF2-40B4-BE49-F238E27FC236}">
                <a16:creationId xmlns:a16="http://schemas.microsoft.com/office/drawing/2014/main" id="{0D8BB4BB-09E8-485D-AE96-1BA5B94C8233}"/>
              </a:ext>
            </a:extLst>
          </p:cNvPr>
          <p:cNvSpPr>
            <a:spLocks/>
          </p:cNvSpPr>
          <p:nvPr/>
        </p:nvSpPr>
        <p:spPr bwMode="auto">
          <a:xfrm>
            <a:off x="8299125" y="3341988"/>
            <a:ext cx="228007" cy="622470"/>
          </a:xfrm>
          <a:custGeom>
            <a:avLst/>
            <a:gdLst>
              <a:gd name="T0" fmla="*/ 69 w 69"/>
              <a:gd name="T1" fmla="*/ 63 h 188"/>
              <a:gd name="T2" fmla="*/ 41 w 69"/>
              <a:gd name="T3" fmla="*/ 63 h 188"/>
              <a:gd name="T4" fmla="*/ 41 w 69"/>
              <a:gd name="T5" fmla="*/ 126 h 188"/>
              <a:gd name="T6" fmla="*/ 66 w 69"/>
              <a:gd name="T7" fmla="*/ 157 h 188"/>
              <a:gd name="T8" fmla="*/ 35 w 69"/>
              <a:gd name="T9" fmla="*/ 188 h 188"/>
              <a:gd name="T10" fmla="*/ 3 w 69"/>
              <a:gd name="T11" fmla="*/ 157 h 188"/>
              <a:gd name="T12" fmla="*/ 28 w 69"/>
              <a:gd name="T13" fmla="*/ 126 h 188"/>
              <a:gd name="T14" fmla="*/ 28 w 69"/>
              <a:gd name="T15" fmla="*/ 63 h 188"/>
              <a:gd name="T16" fmla="*/ 0 w 69"/>
              <a:gd name="T17" fmla="*/ 63 h 188"/>
              <a:gd name="T18" fmla="*/ 35 w 69"/>
              <a:gd name="T19" fmla="*/ 0 h 188"/>
              <a:gd name="T20" fmla="*/ 69 w 69"/>
              <a:gd name="T21" fmla="*/ 63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" h="188">
                <a:moveTo>
                  <a:pt x="69" y="63"/>
                </a:moveTo>
                <a:cubicBezTo>
                  <a:pt x="41" y="63"/>
                  <a:pt x="41" y="63"/>
                  <a:pt x="41" y="63"/>
                </a:cubicBezTo>
                <a:cubicBezTo>
                  <a:pt x="41" y="126"/>
                  <a:pt x="41" y="126"/>
                  <a:pt x="41" y="126"/>
                </a:cubicBezTo>
                <a:cubicBezTo>
                  <a:pt x="56" y="129"/>
                  <a:pt x="66" y="142"/>
                  <a:pt x="66" y="157"/>
                </a:cubicBezTo>
                <a:cubicBezTo>
                  <a:pt x="66" y="174"/>
                  <a:pt x="52" y="188"/>
                  <a:pt x="35" y="188"/>
                </a:cubicBezTo>
                <a:cubicBezTo>
                  <a:pt x="17" y="188"/>
                  <a:pt x="3" y="174"/>
                  <a:pt x="3" y="157"/>
                </a:cubicBezTo>
                <a:cubicBezTo>
                  <a:pt x="3" y="142"/>
                  <a:pt x="14" y="129"/>
                  <a:pt x="28" y="126"/>
                </a:cubicBezTo>
                <a:cubicBezTo>
                  <a:pt x="28" y="63"/>
                  <a:pt x="28" y="63"/>
                  <a:pt x="28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35" y="0"/>
                  <a:pt x="35" y="0"/>
                  <a:pt x="35" y="0"/>
                </a:cubicBezTo>
                <a:cubicBezTo>
                  <a:pt x="69" y="63"/>
                  <a:pt x="69" y="63"/>
                  <a:pt x="69" y="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D32C17CB-7070-4DC8-ABDB-5121E5DE9574}"/>
              </a:ext>
            </a:extLst>
          </p:cNvPr>
          <p:cNvSpPr>
            <a:spLocks/>
          </p:cNvSpPr>
          <p:nvPr/>
        </p:nvSpPr>
        <p:spPr bwMode="auto">
          <a:xfrm>
            <a:off x="1467343" y="2823033"/>
            <a:ext cx="9386004" cy="1552677"/>
          </a:xfrm>
          <a:custGeom>
            <a:avLst/>
            <a:gdLst>
              <a:gd name="T0" fmla="*/ 2837 w 2837"/>
              <a:gd name="T1" fmla="*/ 419 h 469"/>
              <a:gd name="T2" fmla="*/ 2788 w 2837"/>
              <a:gd name="T3" fmla="*/ 469 h 469"/>
              <a:gd name="T4" fmla="*/ 2739 w 2837"/>
              <a:gd name="T5" fmla="*/ 419 h 469"/>
              <a:gd name="T6" fmla="*/ 2751 w 2837"/>
              <a:gd name="T7" fmla="*/ 397 h 469"/>
              <a:gd name="T8" fmla="*/ 2776 w 2837"/>
              <a:gd name="T9" fmla="*/ 422 h 469"/>
              <a:gd name="T10" fmla="*/ 2353 w 2837"/>
              <a:gd name="T11" fmla="*/ 23 h 469"/>
              <a:gd name="T12" fmla="*/ 445 w 2837"/>
              <a:gd name="T13" fmla="*/ 23 h 469"/>
              <a:gd name="T14" fmla="*/ 23 w 2837"/>
              <a:gd name="T15" fmla="*/ 409 h 469"/>
              <a:gd name="T16" fmla="*/ 10 w 2837"/>
              <a:gd name="T17" fmla="*/ 397 h 469"/>
              <a:gd name="T18" fmla="*/ 0 w 2837"/>
              <a:gd name="T19" fmla="*/ 407 h 469"/>
              <a:gd name="T20" fmla="*/ 445 w 2837"/>
              <a:gd name="T21" fmla="*/ 0 h 469"/>
              <a:gd name="T22" fmla="*/ 2353 w 2837"/>
              <a:gd name="T23" fmla="*/ 0 h 469"/>
              <a:gd name="T24" fmla="*/ 2799 w 2837"/>
              <a:gd name="T25" fmla="*/ 423 h 469"/>
              <a:gd name="T26" fmla="*/ 2825 w 2837"/>
              <a:gd name="T27" fmla="*/ 397 h 469"/>
              <a:gd name="T28" fmla="*/ 2837 w 2837"/>
              <a:gd name="T29" fmla="*/ 41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37" h="469">
                <a:moveTo>
                  <a:pt x="2837" y="419"/>
                </a:moveTo>
                <a:cubicBezTo>
                  <a:pt x="2788" y="469"/>
                  <a:pt x="2788" y="469"/>
                  <a:pt x="2788" y="469"/>
                </a:cubicBezTo>
                <a:cubicBezTo>
                  <a:pt x="2739" y="419"/>
                  <a:pt x="2739" y="419"/>
                  <a:pt x="2739" y="419"/>
                </a:cubicBezTo>
                <a:cubicBezTo>
                  <a:pt x="2751" y="397"/>
                  <a:pt x="2751" y="397"/>
                  <a:pt x="2751" y="397"/>
                </a:cubicBezTo>
                <a:cubicBezTo>
                  <a:pt x="2776" y="422"/>
                  <a:pt x="2776" y="422"/>
                  <a:pt x="2776" y="422"/>
                </a:cubicBezTo>
                <a:cubicBezTo>
                  <a:pt x="2763" y="200"/>
                  <a:pt x="2578" y="23"/>
                  <a:pt x="2353" y="23"/>
                </a:cubicBezTo>
                <a:cubicBezTo>
                  <a:pt x="1717" y="23"/>
                  <a:pt x="1081" y="23"/>
                  <a:pt x="445" y="23"/>
                </a:cubicBezTo>
                <a:cubicBezTo>
                  <a:pt x="224" y="23"/>
                  <a:pt x="42" y="194"/>
                  <a:pt x="23" y="409"/>
                </a:cubicBezTo>
                <a:cubicBezTo>
                  <a:pt x="10" y="397"/>
                  <a:pt x="10" y="397"/>
                  <a:pt x="10" y="397"/>
                </a:cubicBezTo>
                <a:cubicBezTo>
                  <a:pt x="0" y="407"/>
                  <a:pt x="0" y="407"/>
                  <a:pt x="0" y="407"/>
                </a:cubicBezTo>
                <a:cubicBezTo>
                  <a:pt x="21" y="180"/>
                  <a:pt x="213" y="0"/>
                  <a:pt x="445" y="0"/>
                </a:cubicBezTo>
                <a:cubicBezTo>
                  <a:pt x="1081" y="0"/>
                  <a:pt x="1717" y="0"/>
                  <a:pt x="2353" y="0"/>
                </a:cubicBezTo>
                <a:cubicBezTo>
                  <a:pt x="2591" y="0"/>
                  <a:pt x="2786" y="188"/>
                  <a:pt x="2799" y="423"/>
                </a:cubicBezTo>
                <a:cubicBezTo>
                  <a:pt x="2825" y="397"/>
                  <a:pt x="2825" y="397"/>
                  <a:pt x="2825" y="397"/>
                </a:cubicBezTo>
                <a:cubicBezTo>
                  <a:pt x="2837" y="419"/>
                  <a:pt x="2837" y="419"/>
                  <a:pt x="2837" y="419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850CF778-F885-43C2-8281-C2BF8D396A54}"/>
              </a:ext>
            </a:extLst>
          </p:cNvPr>
          <p:cNvSpPr>
            <a:spLocks/>
          </p:cNvSpPr>
          <p:nvPr/>
        </p:nvSpPr>
        <p:spPr bwMode="auto">
          <a:xfrm>
            <a:off x="1338655" y="4137909"/>
            <a:ext cx="1948540" cy="1642200"/>
          </a:xfrm>
          <a:custGeom>
            <a:avLst/>
            <a:gdLst>
              <a:gd name="T0" fmla="*/ 99 w 589"/>
              <a:gd name="T1" fmla="*/ 49 h 496"/>
              <a:gd name="T2" fmla="*/ 49 w 589"/>
              <a:gd name="T3" fmla="*/ 0 h 496"/>
              <a:gd name="T4" fmla="*/ 0 w 589"/>
              <a:gd name="T5" fmla="*/ 49 h 496"/>
              <a:gd name="T6" fmla="*/ 12 w 589"/>
              <a:gd name="T7" fmla="*/ 72 h 496"/>
              <a:gd name="T8" fmla="*/ 38 w 589"/>
              <a:gd name="T9" fmla="*/ 47 h 496"/>
              <a:gd name="T10" fmla="*/ 38 w 589"/>
              <a:gd name="T11" fmla="*/ 50 h 496"/>
              <a:gd name="T12" fmla="*/ 484 w 589"/>
              <a:gd name="T13" fmla="*/ 496 h 496"/>
              <a:gd name="T14" fmla="*/ 586 w 589"/>
              <a:gd name="T15" fmla="*/ 496 h 496"/>
              <a:gd name="T16" fmla="*/ 576 w 589"/>
              <a:gd name="T17" fmla="*/ 486 h 496"/>
              <a:gd name="T18" fmla="*/ 589 w 589"/>
              <a:gd name="T19" fmla="*/ 473 h 496"/>
              <a:gd name="T20" fmla="*/ 484 w 589"/>
              <a:gd name="T21" fmla="*/ 473 h 496"/>
              <a:gd name="T22" fmla="*/ 60 w 589"/>
              <a:gd name="T23" fmla="*/ 50 h 496"/>
              <a:gd name="T24" fmla="*/ 60 w 589"/>
              <a:gd name="T25" fmla="*/ 46 h 496"/>
              <a:gd name="T26" fmla="*/ 86 w 589"/>
              <a:gd name="T27" fmla="*/ 72 h 496"/>
              <a:gd name="T28" fmla="*/ 99 w 589"/>
              <a:gd name="T29" fmla="*/ 49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89" h="496">
                <a:moveTo>
                  <a:pt x="99" y="49"/>
                </a:moveTo>
                <a:cubicBezTo>
                  <a:pt x="49" y="0"/>
                  <a:pt x="49" y="0"/>
                  <a:pt x="49" y="0"/>
                </a:cubicBezTo>
                <a:cubicBezTo>
                  <a:pt x="0" y="49"/>
                  <a:pt x="0" y="49"/>
                  <a:pt x="0" y="49"/>
                </a:cubicBezTo>
                <a:cubicBezTo>
                  <a:pt x="12" y="72"/>
                  <a:pt x="12" y="72"/>
                  <a:pt x="12" y="72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9"/>
                  <a:pt x="38" y="50"/>
                </a:cubicBezTo>
                <a:cubicBezTo>
                  <a:pt x="38" y="295"/>
                  <a:pt x="238" y="496"/>
                  <a:pt x="484" y="496"/>
                </a:cubicBezTo>
                <a:cubicBezTo>
                  <a:pt x="586" y="496"/>
                  <a:pt x="586" y="496"/>
                  <a:pt x="586" y="496"/>
                </a:cubicBezTo>
                <a:cubicBezTo>
                  <a:pt x="576" y="486"/>
                  <a:pt x="576" y="486"/>
                  <a:pt x="576" y="486"/>
                </a:cubicBezTo>
                <a:cubicBezTo>
                  <a:pt x="589" y="473"/>
                  <a:pt x="589" y="473"/>
                  <a:pt x="589" y="473"/>
                </a:cubicBezTo>
                <a:cubicBezTo>
                  <a:pt x="484" y="473"/>
                  <a:pt x="484" y="473"/>
                  <a:pt x="484" y="473"/>
                </a:cubicBezTo>
                <a:cubicBezTo>
                  <a:pt x="251" y="473"/>
                  <a:pt x="60" y="283"/>
                  <a:pt x="60" y="50"/>
                </a:cubicBezTo>
                <a:cubicBezTo>
                  <a:pt x="60" y="48"/>
                  <a:pt x="60" y="47"/>
                  <a:pt x="60" y="46"/>
                </a:cubicBezTo>
                <a:cubicBezTo>
                  <a:pt x="86" y="72"/>
                  <a:pt x="86" y="72"/>
                  <a:pt x="86" y="72"/>
                </a:cubicBezTo>
                <a:cubicBezTo>
                  <a:pt x="99" y="49"/>
                  <a:pt x="99" y="49"/>
                  <a:pt x="99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DEA36969-F444-47E2-8B2E-5129EB4AAC85}"/>
              </a:ext>
            </a:extLst>
          </p:cNvPr>
          <p:cNvSpPr>
            <a:spLocks/>
          </p:cNvSpPr>
          <p:nvPr/>
        </p:nvSpPr>
        <p:spPr bwMode="auto">
          <a:xfrm>
            <a:off x="3243833" y="5581483"/>
            <a:ext cx="2639551" cy="327321"/>
          </a:xfrm>
          <a:custGeom>
            <a:avLst/>
            <a:gdLst>
              <a:gd name="T0" fmla="*/ 118 w 1887"/>
              <a:gd name="T1" fmla="*/ 234 h 234"/>
              <a:gd name="T2" fmla="*/ 0 w 1887"/>
              <a:gd name="T3" fmla="*/ 118 h 234"/>
              <a:gd name="T4" fmla="*/ 118 w 1887"/>
              <a:gd name="T5" fmla="*/ 0 h 234"/>
              <a:gd name="T6" fmla="*/ 173 w 1887"/>
              <a:gd name="T7" fmla="*/ 30 h 234"/>
              <a:gd name="T8" fmla="*/ 114 w 1887"/>
              <a:gd name="T9" fmla="*/ 87 h 234"/>
              <a:gd name="T10" fmla="*/ 1887 w 1887"/>
              <a:gd name="T11" fmla="*/ 87 h 234"/>
              <a:gd name="T12" fmla="*/ 1857 w 1887"/>
              <a:gd name="T13" fmla="*/ 118 h 234"/>
              <a:gd name="T14" fmla="*/ 1880 w 1887"/>
              <a:gd name="T15" fmla="*/ 142 h 234"/>
              <a:gd name="T16" fmla="*/ 109 w 1887"/>
              <a:gd name="T17" fmla="*/ 142 h 234"/>
              <a:gd name="T18" fmla="*/ 173 w 1887"/>
              <a:gd name="T19" fmla="*/ 206 h 234"/>
              <a:gd name="T20" fmla="*/ 118 w 1887"/>
              <a:gd name="T21" fmla="*/ 234 h 234"/>
              <a:gd name="T22" fmla="*/ 118 w 1887"/>
              <a:gd name="T23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7" h="234">
                <a:moveTo>
                  <a:pt x="118" y="234"/>
                </a:moveTo>
                <a:lnTo>
                  <a:pt x="0" y="118"/>
                </a:lnTo>
                <a:lnTo>
                  <a:pt x="118" y="0"/>
                </a:lnTo>
                <a:lnTo>
                  <a:pt x="173" y="30"/>
                </a:lnTo>
                <a:lnTo>
                  <a:pt x="114" y="87"/>
                </a:lnTo>
                <a:lnTo>
                  <a:pt x="1887" y="87"/>
                </a:lnTo>
                <a:lnTo>
                  <a:pt x="1857" y="118"/>
                </a:lnTo>
                <a:lnTo>
                  <a:pt x="1880" y="142"/>
                </a:lnTo>
                <a:lnTo>
                  <a:pt x="109" y="142"/>
                </a:lnTo>
                <a:lnTo>
                  <a:pt x="173" y="206"/>
                </a:lnTo>
                <a:lnTo>
                  <a:pt x="118" y="234"/>
                </a:lnTo>
                <a:lnTo>
                  <a:pt x="118" y="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DD9A6404-8418-4C48-B274-A926A09E783F}"/>
              </a:ext>
            </a:extLst>
          </p:cNvPr>
          <p:cNvSpPr>
            <a:spLocks/>
          </p:cNvSpPr>
          <p:nvPr/>
        </p:nvSpPr>
        <p:spPr bwMode="auto">
          <a:xfrm>
            <a:off x="5841417" y="5581483"/>
            <a:ext cx="2636755" cy="327321"/>
          </a:xfrm>
          <a:custGeom>
            <a:avLst/>
            <a:gdLst>
              <a:gd name="T0" fmla="*/ 118 w 1885"/>
              <a:gd name="T1" fmla="*/ 234 h 234"/>
              <a:gd name="T2" fmla="*/ 0 w 1885"/>
              <a:gd name="T3" fmla="*/ 118 h 234"/>
              <a:gd name="T4" fmla="*/ 118 w 1885"/>
              <a:gd name="T5" fmla="*/ 0 h 234"/>
              <a:gd name="T6" fmla="*/ 172 w 1885"/>
              <a:gd name="T7" fmla="*/ 30 h 234"/>
              <a:gd name="T8" fmla="*/ 113 w 1885"/>
              <a:gd name="T9" fmla="*/ 87 h 234"/>
              <a:gd name="T10" fmla="*/ 1885 w 1885"/>
              <a:gd name="T11" fmla="*/ 87 h 234"/>
              <a:gd name="T12" fmla="*/ 1854 w 1885"/>
              <a:gd name="T13" fmla="*/ 118 h 234"/>
              <a:gd name="T14" fmla="*/ 1877 w 1885"/>
              <a:gd name="T15" fmla="*/ 142 h 234"/>
              <a:gd name="T16" fmla="*/ 109 w 1885"/>
              <a:gd name="T17" fmla="*/ 142 h 234"/>
              <a:gd name="T18" fmla="*/ 172 w 1885"/>
              <a:gd name="T19" fmla="*/ 206 h 234"/>
              <a:gd name="T20" fmla="*/ 118 w 1885"/>
              <a:gd name="T21" fmla="*/ 234 h 234"/>
              <a:gd name="T22" fmla="*/ 118 w 1885"/>
              <a:gd name="T23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85" h="234">
                <a:moveTo>
                  <a:pt x="118" y="234"/>
                </a:moveTo>
                <a:lnTo>
                  <a:pt x="0" y="118"/>
                </a:lnTo>
                <a:lnTo>
                  <a:pt x="118" y="0"/>
                </a:lnTo>
                <a:lnTo>
                  <a:pt x="172" y="30"/>
                </a:lnTo>
                <a:lnTo>
                  <a:pt x="113" y="87"/>
                </a:lnTo>
                <a:lnTo>
                  <a:pt x="1885" y="87"/>
                </a:lnTo>
                <a:lnTo>
                  <a:pt x="1854" y="118"/>
                </a:lnTo>
                <a:lnTo>
                  <a:pt x="1877" y="142"/>
                </a:lnTo>
                <a:lnTo>
                  <a:pt x="109" y="142"/>
                </a:lnTo>
                <a:lnTo>
                  <a:pt x="172" y="206"/>
                </a:lnTo>
                <a:lnTo>
                  <a:pt x="118" y="234"/>
                </a:lnTo>
                <a:lnTo>
                  <a:pt x="118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FEC9FD60-EA5F-4C9C-9812-AC5E3136FA38}"/>
              </a:ext>
            </a:extLst>
          </p:cNvPr>
          <p:cNvSpPr>
            <a:spLocks/>
          </p:cNvSpPr>
          <p:nvPr/>
        </p:nvSpPr>
        <p:spPr bwMode="auto">
          <a:xfrm>
            <a:off x="8434810" y="4339341"/>
            <a:ext cx="2292647" cy="1569463"/>
          </a:xfrm>
          <a:custGeom>
            <a:avLst/>
            <a:gdLst>
              <a:gd name="T0" fmla="*/ 50 w 693"/>
              <a:gd name="T1" fmla="*/ 474 h 474"/>
              <a:gd name="T2" fmla="*/ 0 w 693"/>
              <a:gd name="T3" fmla="*/ 425 h 474"/>
              <a:gd name="T4" fmla="*/ 50 w 693"/>
              <a:gd name="T5" fmla="*/ 375 h 474"/>
              <a:gd name="T6" fmla="*/ 72 w 693"/>
              <a:gd name="T7" fmla="*/ 388 h 474"/>
              <a:gd name="T8" fmla="*/ 48 w 693"/>
              <a:gd name="T9" fmla="*/ 412 h 474"/>
              <a:gd name="T10" fmla="*/ 247 w 693"/>
              <a:gd name="T11" fmla="*/ 412 h 474"/>
              <a:gd name="T12" fmla="*/ 670 w 693"/>
              <a:gd name="T13" fmla="*/ 0 h 474"/>
              <a:gd name="T14" fmla="*/ 682 w 693"/>
              <a:gd name="T15" fmla="*/ 11 h 474"/>
              <a:gd name="T16" fmla="*/ 693 w 693"/>
              <a:gd name="T17" fmla="*/ 0 h 474"/>
              <a:gd name="T18" fmla="*/ 247 w 693"/>
              <a:gd name="T19" fmla="*/ 435 h 474"/>
              <a:gd name="T20" fmla="*/ 45 w 693"/>
              <a:gd name="T21" fmla="*/ 435 h 474"/>
              <a:gd name="T22" fmla="*/ 72 w 693"/>
              <a:gd name="T23" fmla="*/ 462 h 474"/>
              <a:gd name="T24" fmla="*/ 50 w 693"/>
              <a:gd name="T25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3" h="474">
                <a:moveTo>
                  <a:pt x="50" y="474"/>
                </a:moveTo>
                <a:cubicBezTo>
                  <a:pt x="0" y="425"/>
                  <a:pt x="0" y="425"/>
                  <a:pt x="0" y="425"/>
                </a:cubicBezTo>
                <a:cubicBezTo>
                  <a:pt x="50" y="375"/>
                  <a:pt x="50" y="375"/>
                  <a:pt x="50" y="375"/>
                </a:cubicBezTo>
                <a:cubicBezTo>
                  <a:pt x="72" y="388"/>
                  <a:pt x="72" y="388"/>
                  <a:pt x="72" y="388"/>
                </a:cubicBezTo>
                <a:cubicBezTo>
                  <a:pt x="48" y="412"/>
                  <a:pt x="48" y="412"/>
                  <a:pt x="48" y="412"/>
                </a:cubicBezTo>
                <a:cubicBezTo>
                  <a:pt x="247" y="412"/>
                  <a:pt x="247" y="412"/>
                  <a:pt x="247" y="412"/>
                </a:cubicBezTo>
                <a:cubicBezTo>
                  <a:pt x="476" y="412"/>
                  <a:pt x="665" y="227"/>
                  <a:pt x="670" y="0"/>
                </a:cubicBezTo>
                <a:cubicBezTo>
                  <a:pt x="682" y="11"/>
                  <a:pt x="682" y="11"/>
                  <a:pt x="682" y="11"/>
                </a:cubicBezTo>
                <a:cubicBezTo>
                  <a:pt x="693" y="0"/>
                  <a:pt x="693" y="0"/>
                  <a:pt x="693" y="0"/>
                </a:cubicBezTo>
                <a:cubicBezTo>
                  <a:pt x="687" y="240"/>
                  <a:pt x="489" y="435"/>
                  <a:pt x="247" y="435"/>
                </a:cubicBezTo>
                <a:cubicBezTo>
                  <a:pt x="45" y="435"/>
                  <a:pt x="45" y="435"/>
                  <a:pt x="45" y="435"/>
                </a:cubicBezTo>
                <a:cubicBezTo>
                  <a:pt x="72" y="462"/>
                  <a:pt x="72" y="462"/>
                  <a:pt x="72" y="462"/>
                </a:cubicBezTo>
                <a:cubicBezTo>
                  <a:pt x="50" y="474"/>
                  <a:pt x="50" y="474"/>
                  <a:pt x="50" y="4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D38DA2D8-E905-43DB-8FF1-9D9E9384F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389" y="2479532"/>
            <a:ext cx="766735" cy="766735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Oval 22">
            <a:extLst>
              <a:ext uri="{FF2B5EF4-FFF2-40B4-BE49-F238E27FC236}">
                <a16:creationId xmlns:a16="http://schemas.microsoft.com/office/drawing/2014/main" id="{18ADF52A-B896-4AC7-9D82-C8F63A94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359" y="2479532"/>
            <a:ext cx="766735" cy="766735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F66A8965-BB75-4BF2-AFB1-342EE19FB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37" y="2479532"/>
            <a:ext cx="770379" cy="766735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024179-538F-4A06-B93A-06D6697A9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593" y="2479532"/>
            <a:ext cx="770379" cy="76673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>
                <a:lumMod val="10000"/>
                <a:lumOff val="90000"/>
              </a:schemeClr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3C774B90-7235-4C48-B929-4A63E2FAAF54}"/>
              </a:ext>
            </a:extLst>
          </p:cNvPr>
          <p:cNvSpPr>
            <a:spLocks noEditPoints="1"/>
          </p:cNvSpPr>
          <p:nvPr/>
        </p:nvSpPr>
        <p:spPr bwMode="auto">
          <a:xfrm>
            <a:off x="7015019" y="1541723"/>
            <a:ext cx="1376428" cy="843481"/>
          </a:xfrm>
          <a:custGeom>
            <a:avLst/>
            <a:gdLst>
              <a:gd name="T0" fmla="*/ 405 w 416"/>
              <a:gd name="T1" fmla="*/ 245 h 255"/>
              <a:gd name="T2" fmla="*/ 408 w 416"/>
              <a:gd name="T3" fmla="*/ 251 h 255"/>
              <a:gd name="T4" fmla="*/ 415 w 416"/>
              <a:gd name="T5" fmla="*/ 246 h 255"/>
              <a:gd name="T6" fmla="*/ 40 w 416"/>
              <a:gd name="T7" fmla="*/ 44 h 255"/>
              <a:gd name="T8" fmla="*/ 60 w 416"/>
              <a:gd name="T9" fmla="*/ 18 h 255"/>
              <a:gd name="T10" fmla="*/ 73 w 416"/>
              <a:gd name="T11" fmla="*/ 22 h 255"/>
              <a:gd name="T12" fmla="*/ 90 w 416"/>
              <a:gd name="T13" fmla="*/ 22 h 255"/>
              <a:gd name="T14" fmla="*/ 99 w 416"/>
              <a:gd name="T15" fmla="*/ 26 h 255"/>
              <a:gd name="T16" fmla="*/ 102 w 416"/>
              <a:gd name="T17" fmla="*/ 18 h 255"/>
              <a:gd name="T18" fmla="*/ 95 w 416"/>
              <a:gd name="T19" fmla="*/ 18 h 255"/>
              <a:gd name="T20" fmla="*/ 127 w 416"/>
              <a:gd name="T21" fmla="*/ 28 h 255"/>
              <a:gd name="T22" fmla="*/ 135 w 416"/>
              <a:gd name="T23" fmla="*/ 29 h 255"/>
              <a:gd name="T24" fmla="*/ 136 w 416"/>
              <a:gd name="T25" fmla="*/ 21 h 255"/>
              <a:gd name="T26" fmla="*/ 128 w 416"/>
              <a:gd name="T27" fmla="*/ 20 h 255"/>
              <a:gd name="T28" fmla="*/ 162 w 416"/>
              <a:gd name="T29" fmla="*/ 34 h 255"/>
              <a:gd name="T30" fmla="*/ 169 w 416"/>
              <a:gd name="T31" fmla="*/ 35 h 255"/>
              <a:gd name="T32" fmla="*/ 168 w 416"/>
              <a:gd name="T33" fmla="*/ 26 h 255"/>
              <a:gd name="T34" fmla="*/ 195 w 416"/>
              <a:gd name="T35" fmla="*/ 34 h 255"/>
              <a:gd name="T36" fmla="*/ 196 w 416"/>
              <a:gd name="T37" fmla="*/ 43 h 255"/>
              <a:gd name="T38" fmla="*/ 206 w 416"/>
              <a:gd name="T39" fmla="*/ 42 h 255"/>
              <a:gd name="T40" fmla="*/ 199 w 416"/>
              <a:gd name="T41" fmla="*/ 35 h 255"/>
              <a:gd name="T42" fmla="*/ 222 w 416"/>
              <a:gd name="T43" fmla="*/ 48 h 255"/>
              <a:gd name="T44" fmla="*/ 228 w 416"/>
              <a:gd name="T45" fmla="*/ 56 h 255"/>
              <a:gd name="T46" fmla="*/ 236 w 416"/>
              <a:gd name="T47" fmla="*/ 50 h 255"/>
              <a:gd name="T48" fmla="*/ 228 w 416"/>
              <a:gd name="T49" fmla="*/ 46 h 255"/>
              <a:gd name="T50" fmla="*/ 254 w 416"/>
              <a:gd name="T51" fmla="*/ 69 h 255"/>
              <a:gd name="T52" fmla="*/ 261 w 416"/>
              <a:gd name="T53" fmla="*/ 73 h 255"/>
              <a:gd name="T54" fmla="*/ 265 w 416"/>
              <a:gd name="T55" fmla="*/ 65 h 255"/>
              <a:gd name="T56" fmla="*/ 258 w 416"/>
              <a:gd name="T57" fmla="*/ 62 h 255"/>
              <a:gd name="T58" fmla="*/ 283 w 416"/>
              <a:gd name="T59" fmla="*/ 87 h 255"/>
              <a:gd name="T60" fmla="*/ 290 w 416"/>
              <a:gd name="T61" fmla="*/ 92 h 255"/>
              <a:gd name="T62" fmla="*/ 291 w 416"/>
              <a:gd name="T63" fmla="*/ 82 h 255"/>
              <a:gd name="T64" fmla="*/ 315 w 416"/>
              <a:gd name="T65" fmla="*/ 101 h 255"/>
              <a:gd name="T66" fmla="*/ 312 w 416"/>
              <a:gd name="T67" fmla="*/ 110 h 255"/>
              <a:gd name="T68" fmla="*/ 322 w 416"/>
              <a:gd name="T69" fmla="*/ 113 h 255"/>
              <a:gd name="T70" fmla="*/ 317 w 416"/>
              <a:gd name="T71" fmla="*/ 103 h 255"/>
              <a:gd name="T72" fmla="*/ 334 w 416"/>
              <a:gd name="T73" fmla="*/ 125 h 255"/>
              <a:gd name="T74" fmla="*/ 338 w 416"/>
              <a:gd name="T75" fmla="*/ 135 h 255"/>
              <a:gd name="T76" fmla="*/ 346 w 416"/>
              <a:gd name="T77" fmla="*/ 131 h 255"/>
              <a:gd name="T78" fmla="*/ 341 w 416"/>
              <a:gd name="T79" fmla="*/ 126 h 255"/>
              <a:gd name="T80" fmla="*/ 355 w 416"/>
              <a:gd name="T81" fmla="*/ 156 h 255"/>
              <a:gd name="T82" fmla="*/ 360 w 416"/>
              <a:gd name="T83" fmla="*/ 161 h 255"/>
              <a:gd name="T84" fmla="*/ 366 w 416"/>
              <a:gd name="T85" fmla="*/ 156 h 255"/>
              <a:gd name="T86" fmla="*/ 362 w 416"/>
              <a:gd name="T87" fmla="*/ 151 h 255"/>
              <a:gd name="T88" fmla="*/ 376 w 416"/>
              <a:gd name="T89" fmla="*/ 185 h 255"/>
              <a:gd name="T90" fmla="*/ 379 w 416"/>
              <a:gd name="T91" fmla="*/ 191 h 255"/>
              <a:gd name="T92" fmla="*/ 385 w 416"/>
              <a:gd name="T93" fmla="*/ 184 h 255"/>
              <a:gd name="T94" fmla="*/ 399 w 416"/>
              <a:gd name="T95" fmla="*/ 209 h 255"/>
              <a:gd name="T96" fmla="*/ 392 w 416"/>
              <a:gd name="T97" fmla="*/ 215 h 255"/>
              <a:gd name="T98" fmla="*/ 401 w 416"/>
              <a:gd name="T99" fmla="*/ 222 h 255"/>
              <a:gd name="T100" fmla="*/ 400 w 416"/>
              <a:gd name="T101" fmla="*/ 211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6" h="255">
                <a:moveTo>
                  <a:pt x="413" y="240"/>
                </a:moveTo>
                <a:cubicBezTo>
                  <a:pt x="412" y="238"/>
                  <a:pt x="409" y="237"/>
                  <a:pt x="407" y="238"/>
                </a:cubicBezTo>
                <a:cubicBezTo>
                  <a:pt x="405" y="239"/>
                  <a:pt x="404" y="241"/>
                  <a:pt x="405" y="243"/>
                </a:cubicBezTo>
                <a:cubicBezTo>
                  <a:pt x="405" y="245"/>
                  <a:pt x="405" y="245"/>
                  <a:pt x="405" y="245"/>
                </a:cubicBezTo>
                <a:cubicBezTo>
                  <a:pt x="406" y="247"/>
                  <a:pt x="406" y="247"/>
                  <a:pt x="406" y="247"/>
                </a:cubicBezTo>
                <a:cubicBezTo>
                  <a:pt x="407" y="249"/>
                  <a:pt x="407" y="249"/>
                  <a:pt x="407" y="249"/>
                </a:cubicBezTo>
                <a:cubicBezTo>
                  <a:pt x="407" y="251"/>
                  <a:pt x="407" y="251"/>
                  <a:pt x="407" y="251"/>
                </a:cubicBezTo>
                <a:cubicBezTo>
                  <a:pt x="408" y="251"/>
                  <a:pt x="408" y="251"/>
                  <a:pt x="408" y="251"/>
                </a:cubicBezTo>
                <a:cubicBezTo>
                  <a:pt x="408" y="254"/>
                  <a:pt x="411" y="255"/>
                  <a:pt x="413" y="254"/>
                </a:cubicBezTo>
                <a:cubicBezTo>
                  <a:pt x="415" y="253"/>
                  <a:pt x="416" y="251"/>
                  <a:pt x="416" y="249"/>
                </a:cubicBezTo>
                <a:cubicBezTo>
                  <a:pt x="415" y="248"/>
                  <a:pt x="415" y="248"/>
                  <a:pt x="415" y="248"/>
                </a:cubicBezTo>
                <a:cubicBezTo>
                  <a:pt x="415" y="246"/>
                  <a:pt x="415" y="246"/>
                  <a:pt x="415" y="246"/>
                </a:cubicBezTo>
                <a:cubicBezTo>
                  <a:pt x="414" y="244"/>
                  <a:pt x="414" y="244"/>
                  <a:pt x="414" y="244"/>
                </a:cubicBezTo>
                <a:cubicBezTo>
                  <a:pt x="413" y="242"/>
                  <a:pt x="413" y="242"/>
                  <a:pt x="413" y="242"/>
                </a:cubicBezTo>
                <a:cubicBezTo>
                  <a:pt x="413" y="240"/>
                  <a:pt x="413" y="240"/>
                  <a:pt x="413" y="240"/>
                </a:cubicBezTo>
                <a:close/>
                <a:moveTo>
                  <a:pt x="40" y="44"/>
                </a:moveTo>
                <a:cubicBezTo>
                  <a:pt x="0" y="22"/>
                  <a:pt x="0" y="22"/>
                  <a:pt x="0" y="22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44"/>
                  <a:pt x="40" y="44"/>
                  <a:pt x="40" y="44"/>
                </a:cubicBezTo>
                <a:close/>
                <a:moveTo>
                  <a:pt x="60" y="18"/>
                </a:moveTo>
                <a:cubicBezTo>
                  <a:pt x="57" y="18"/>
                  <a:pt x="56" y="19"/>
                  <a:pt x="56" y="22"/>
                </a:cubicBezTo>
                <a:cubicBezTo>
                  <a:pt x="56" y="24"/>
                  <a:pt x="57" y="26"/>
                  <a:pt x="60" y="26"/>
                </a:cubicBezTo>
                <a:cubicBezTo>
                  <a:pt x="68" y="26"/>
                  <a:pt x="68" y="26"/>
                  <a:pt x="68" y="26"/>
                </a:cubicBezTo>
                <a:cubicBezTo>
                  <a:pt x="71" y="26"/>
                  <a:pt x="73" y="24"/>
                  <a:pt x="73" y="22"/>
                </a:cubicBezTo>
                <a:cubicBezTo>
                  <a:pt x="73" y="19"/>
                  <a:pt x="71" y="18"/>
                  <a:pt x="68" y="18"/>
                </a:cubicBezTo>
                <a:cubicBezTo>
                  <a:pt x="60" y="18"/>
                  <a:pt x="60" y="18"/>
                  <a:pt x="60" y="18"/>
                </a:cubicBezTo>
                <a:close/>
                <a:moveTo>
                  <a:pt x="94" y="18"/>
                </a:moveTo>
                <a:cubicBezTo>
                  <a:pt x="92" y="17"/>
                  <a:pt x="90" y="19"/>
                  <a:pt x="90" y="22"/>
                </a:cubicBezTo>
                <a:cubicBezTo>
                  <a:pt x="90" y="24"/>
                  <a:pt x="91" y="26"/>
                  <a:pt x="94" y="26"/>
                </a:cubicBezTo>
                <a:cubicBezTo>
                  <a:pt x="95" y="26"/>
                  <a:pt x="95" y="26"/>
                  <a:pt x="95" y="26"/>
                </a:cubicBezTo>
                <a:cubicBezTo>
                  <a:pt x="97" y="26"/>
                  <a:pt x="97" y="26"/>
                  <a:pt x="97" y="26"/>
                </a:cubicBezTo>
                <a:cubicBezTo>
                  <a:pt x="99" y="26"/>
                  <a:pt x="99" y="26"/>
                  <a:pt x="99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6"/>
                  <a:pt x="106" y="24"/>
                  <a:pt x="107" y="22"/>
                </a:cubicBezTo>
                <a:cubicBezTo>
                  <a:pt x="107" y="20"/>
                  <a:pt x="105" y="18"/>
                  <a:pt x="102" y="18"/>
                </a:cubicBezTo>
                <a:cubicBezTo>
                  <a:pt x="102" y="18"/>
                  <a:pt x="102" y="18"/>
                  <a:pt x="102" y="18"/>
                </a:cubicBezTo>
                <a:cubicBezTo>
                  <a:pt x="99" y="18"/>
                  <a:pt x="99" y="18"/>
                  <a:pt x="99" y="18"/>
                </a:cubicBezTo>
                <a:cubicBezTo>
                  <a:pt x="97" y="18"/>
                  <a:pt x="97" y="18"/>
                  <a:pt x="97" y="18"/>
                </a:cubicBezTo>
                <a:cubicBezTo>
                  <a:pt x="95" y="18"/>
                  <a:pt x="95" y="18"/>
                  <a:pt x="95" y="18"/>
                </a:cubicBezTo>
                <a:cubicBezTo>
                  <a:pt x="94" y="18"/>
                  <a:pt x="94" y="18"/>
                  <a:pt x="94" y="18"/>
                </a:cubicBezTo>
                <a:close/>
                <a:moveTo>
                  <a:pt x="128" y="20"/>
                </a:moveTo>
                <a:cubicBezTo>
                  <a:pt x="126" y="19"/>
                  <a:pt x="124" y="21"/>
                  <a:pt x="124" y="23"/>
                </a:cubicBezTo>
                <a:cubicBezTo>
                  <a:pt x="123" y="26"/>
                  <a:pt x="125" y="28"/>
                  <a:pt x="127" y="28"/>
                </a:cubicBezTo>
                <a:cubicBezTo>
                  <a:pt x="129" y="28"/>
                  <a:pt x="129" y="28"/>
                  <a:pt x="129" y="2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5" y="29"/>
                  <a:pt x="135" y="29"/>
                  <a:pt x="135" y="29"/>
                </a:cubicBezTo>
                <a:cubicBezTo>
                  <a:pt x="136" y="29"/>
                  <a:pt x="136" y="29"/>
                  <a:pt x="136" y="29"/>
                </a:cubicBezTo>
                <a:cubicBezTo>
                  <a:pt x="138" y="29"/>
                  <a:pt x="140" y="28"/>
                  <a:pt x="140" y="25"/>
                </a:cubicBezTo>
                <a:cubicBezTo>
                  <a:pt x="141" y="23"/>
                  <a:pt x="139" y="21"/>
                  <a:pt x="137" y="21"/>
                </a:cubicBezTo>
                <a:cubicBezTo>
                  <a:pt x="136" y="21"/>
                  <a:pt x="136" y="21"/>
                  <a:pt x="136" y="21"/>
                </a:cubicBezTo>
                <a:cubicBezTo>
                  <a:pt x="134" y="20"/>
                  <a:pt x="134" y="20"/>
                  <a:pt x="134" y="20"/>
                </a:cubicBezTo>
                <a:cubicBezTo>
                  <a:pt x="132" y="20"/>
                  <a:pt x="132" y="20"/>
                  <a:pt x="132" y="20"/>
                </a:cubicBezTo>
                <a:cubicBezTo>
                  <a:pt x="130" y="20"/>
                  <a:pt x="130" y="20"/>
                  <a:pt x="130" y="20"/>
                </a:cubicBezTo>
                <a:cubicBezTo>
                  <a:pt x="128" y="20"/>
                  <a:pt x="128" y="20"/>
                  <a:pt x="128" y="20"/>
                </a:cubicBezTo>
                <a:close/>
                <a:moveTo>
                  <a:pt x="162" y="25"/>
                </a:moveTo>
                <a:cubicBezTo>
                  <a:pt x="160" y="25"/>
                  <a:pt x="158" y="26"/>
                  <a:pt x="157" y="28"/>
                </a:cubicBezTo>
                <a:cubicBezTo>
                  <a:pt x="157" y="31"/>
                  <a:pt x="158" y="33"/>
                  <a:pt x="160" y="33"/>
                </a:cubicBezTo>
                <a:cubicBezTo>
                  <a:pt x="162" y="34"/>
                  <a:pt x="162" y="34"/>
                  <a:pt x="162" y="34"/>
                </a:cubicBezTo>
                <a:cubicBezTo>
                  <a:pt x="164" y="34"/>
                  <a:pt x="164" y="34"/>
                  <a:pt x="164" y="34"/>
                </a:cubicBezTo>
                <a:cubicBezTo>
                  <a:pt x="166" y="35"/>
                  <a:pt x="166" y="35"/>
                  <a:pt x="166" y="35"/>
                </a:cubicBezTo>
                <a:cubicBezTo>
                  <a:pt x="168" y="35"/>
                  <a:pt x="168" y="35"/>
                  <a:pt x="168" y="35"/>
                </a:cubicBezTo>
                <a:cubicBezTo>
                  <a:pt x="169" y="35"/>
                  <a:pt x="169" y="35"/>
                  <a:pt x="169" y="35"/>
                </a:cubicBezTo>
                <a:cubicBezTo>
                  <a:pt x="171" y="36"/>
                  <a:pt x="173" y="34"/>
                  <a:pt x="174" y="32"/>
                </a:cubicBezTo>
                <a:cubicBezTo>
                  <a:pt x="174" y="30"/>
                  <a:pt x="173" y="28"/>
                  <a:pt x="171" y="27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68" y="26"/>
                  <a:pt x="168" y="26"/>
                  <a:pt x="168" y="26"/>
                </a:cubicBezTo>
                <a:cubicBezTo>
                  <a:pt x="166" y="26"/>
                  <a:pt x="166" y="26"/>
                  <a:pt x="166" y="26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62" y="25"/>
                  <a:pt x="162" y="25"/>
                  <a:pt x="162" y="25"/>
                </a:cubicBezTo>
                <a:close/>
                <a:moveTo>
                  <a:pt x="195" y="34"/>
                </a:moveTo>
                <a:cubicBezTo>
                  <a:pt x="193" y="33"/>
                  <a:pt x="191" y="34"/>
                  <a:pt x="190" y="37"/>
                </a:cubicBezTo>
                <a:cubicBezTo>
                  <a:pt x="189" y="39"/>
                  <a:pt x="191" y="41"/>
                  <a:pt x="193" y="42"/>
                </a:cubicBezTo>
                <a:cubicBezTo>
                  <a:pt x="194" y="42"/>
                  <a:pt x="194" y="42"/>
                  <a:pt x="194" y="42"/>
                </a:cubicBezTo>
                <a:cubicBezTo>
                  <a:pt x="196" y="43"/>
                  <a:pt x="196" y="43"/>
                  <a:pt x="196" y="43"/>
                </a:cubicBezTo>
                <a:cubicBezTo>
                  <a:pt x="198" y="44"/>
                  <a:pt x="198" y="44"/>
                  <a:pt x="198" y="44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201" y="45"/>
                  <a:pt x="201" y="45"/>
                  <a:pt x="201" y="45"/>
                </a:cubicBezTo>
                <a:cubicBezTo>
                  <a:pt x="203" y="45"/>
                  <a:pt x="205" y="44"/>
                  <a:pt x="206" y="42"/>
                </a:cubicBezTo>
                <a:cubicBezTo>
                  <a:pt x="207" y="40"/>
                  <a:pt x="206" y="37"/>
                  <a:pt x="204" y="37"/>
                </a:cubicBezTo>
                <a:cubicBezTo>
                  <a:pt x="203" y="36"/>
                  <a:pt x="203" y="36"/>
                  <a:pt x="203" y="36"/>
                </a:cubicBezTo>
                <a:cubicBezTo>
                  <a:pt x="201" y="36"/>
                  <a:pt x="201" y="36"/>
                  <a:pt x="201" y="36"/>
                </a:cubicBezTo>
                <a:cubicBezTo>
                  <a:pt x="199" y="35"/>
                  <a:pt x="199" y="35"/>
                  <a:pt x="199" y="35"/>
                </a:cubicBezTo>
                <a:cubicBezTo>
                  <a:pt x="197" y="34"/>
                  <a:pt x="197" y="34"/>
                  <a:pt x="197" y="34"/>
                </a:cubicBezTo>
                <a:cubicBezTo>
                  <a:pt x="195" y="34"/>
                  <a:pt x="195" y="34"/>
                  <a:pt x="195" y="34"/>
                </a:cubicBezTo>
                <a:close/>
                <a:moveTo>
                  <a:pt x="228" y="46"/>
                </a:moveTo>
                <a:cubicBezTo>
                  <a:pt x="226" y="45"/>
                  <a:pt x="223" y="46"/>
                  <a:pt x="222" y="48"/>
                </a:cubicBezTo>
                <a:cubicBezTo>
                  <a:pt x="221" y="50"/>
                  <a:pt x="222" y="53"/>
                  <a:pt x="224" y="54"/>
                </a:cubicBezTo>
                <a:cubicBezTo>
                  <a:pt x="225" y="54"/>
                  <a:pt x="225" y="54"/>
                  <a:pt x="225" y="54"/>
                </a:cubicBezTo>
                <a:cubicBezTo>
                  <a:pt x="227" y="55"/>
                  <a:pt x="227" y="55"/>
                  <a:pt x="227" y="55"/>
                </a:cubicBezTo>
                <a:cubicBezTo>
                  <a:pt x="228" y="56"/>
                  <a:pt x="228" y="56"/>
                  <a:pt x="228" y="56"/>
                </a:cubicBezTo>
                <a:cubicBezTo>
                  <a:pt x="230" y="57"/>
                  <a:pt x="230" y="57"/>
                  <a:pt x="230" y="57"/>
                </a:cubicBezTo>
                <a:cubicBezTo>
                  <a:pt x="232" y="57"/>
                  <a:pt x="232" y="57"/>
                  <a:pt x="232" y="57"/>
                </a:cubicBezTo>
                <a:cubicBezTo>
                  <a:pt x="234" y="58"/>
                  <a:pt x="237" y="57"/>
                  <a:pt x="238" y="55"/>
                </a:cubicBezTo>
                <a:cubicBezTo>
                  <a:pt x="239" y="53"/>
                  <a:pt x="238" y="51"/>
                  <a:pt x="236" y="50"/>
                </a:cubicBezTo>
                <a:cubicBezTo>
                  <a:pt x="234" y="49"/>
                  <a:pt x="234" y="49"/>
                  <a:pt x="234" y="49"/>
                </a:cubicBezTo>
                <a:cubicBezTo>
                  <a:pt x="232" y="48"/>
                  <a:pt x="232" y="48"/>
                  <a:pt x="232" y="48"/>
                </a:cubicBezTo>
                <a:cubicBezTo>
                  <a:pt x="230" y="47"/>
                  <a:pt x="230" y="47"/>
                  <a:pt x="230" y="47"/>
                </a:cubicBezTo>
                <a:cubicBezTo>
                  <a:pt x="228" y="46"/>
                  <a:pt x="228" y="46"/>
                  <a:pt x="228" y="46"/>
                </a:cubicBezTo>
                <a:cubicBezTo>
                  <a:pt x="228" y="46"/>
                  <a:pt x="228" y="46"/>
                  <a:pt x="228" y="46"/>
                </a:cubicBezTo>
                <a:close/>
                <a:moveTo>
                  <a:pt x="258" y="62"/>
                </a:moveTo>
                <a:cubicBezTo>
                  <a:pt x="256" y="60"/>
                  <a:pt x="254" y="61"/>
                  <a:pt x="253" y="63"/>
                </a:cubicBezTo>
                <a:cubicBezTo>
                  <a:pt x="252" y="65"/>
                  <a:pt x="252" y="68"/>
                  <a:pt x="254" y="69"/>
                </a:cubicBezTo>
                <a:cubicBezTo>
                  <a:pt x="256" y="70"/>
                  <a:pt x="256" y="70"/>
                  <a:pt x="256" y="70"/>
                </a:cubicBezTo>
                <a:cubicBezTo>
                  <a:pt x="257" y="71"/>
                  <a:pt x="257" y="71"/>
                  <a:pt x="257" y="71"/>
                </a:cubicBezTo>
                <a:cubicBezTo>
                  <a:pt x="259" y="72"/>
                  <a:pt x="259" y="72"/>
                  <a:pt x="259" y="72"/>
                </a:cubicBezTo>
                <a:cubicBezTo>
                  <a:pt x="261" y="73"/>
                  <a:pt x="261" y="73"/>
                  <a:pt x="261" y="73"/>
                </a:cubicBezTo>
                <a:cubicBezTo>
                  <a:pt x="262" y="73"/>
                  <a:pt x="262" y="73"/>
                  <a:pt x="262" y="73"/>
                </a:cubicBezTo>
                <a:cubicBezTo>
                  <a:pt x="264" y="74"/>
                  <a:pt x="266" y="74"/>
                  <a:pt x="267" y="72"/>
                </a:cubicBezTo>
                <a:cubicBezTo>
                  <a:pt x="269" y="70"/>
                  <a:pt x="268" y="67"/>
                  <a:pt x="266" y="66"/>
                </a:cubicBezTo>
                <a:cubicBezTo>
                  <a:pt x="265" y="65"/>
                  <a:pt x="265" y="65"/>
                  <a:pt x="265" y="65"/>
                </a:cubicBezTo>
                <a:cubicBezTo>
                  <a:pt x="263" y="64"/>
                  <a:pt x="263" y="64"/>
                  <a:pt x="263" y="64"/>
                </a:cubicBezTo>
                <a:cubicBezTo>
                  <a:pt x="262" y="63"/>
                  <a:pt x="262" y="63"/>
                  <a:pt x="262" y="63"/>
                </a:cubicBezTo>
                <a:cubicBezTo>
                  <a:pt x="260" y="62"/>
                  <a:pt x="260" y="62"/>
                  <a:pt x="260" y="62"/>
                </a:cubicBezTo>
                <a:cubicBezTo>
                  <a:pt x="258" y="62"/>
                  <a:pt x="258" y="62"/>
                  <a:pt x="258" y="62"/>
                </a:cubicBezTo>
                <a:close/>
                <a:moveTo>
                  <a:pt x="288" y="80"/>
                </a:moveTo>
                <a:cubicBezTo>
                  <a:pt x="286" y="79"/>
                  <a:pt x="283" y="79"/>
                  <a:pt x="282" y="81"/>
                </a:cubicBezTo>
                <a:cubicBezTo>
                  <a:pt x="280" y="83"/>
                  <a:pt x="281" y="85"/>
                  <a:pt x="283" y="87"/>
                </a:cubicBezTo>
                <a:cubicBezTo>
                  <a:pt x="283" y="87"/>
                  <a:pt x="283" y="87"/>
                  <a:pt x="283" y="87"/>
                </a:cubicBezTo>
                <a:cubicBezTo>
                  <a:pt x="285" y="88"/>
                  <a:pt x="285" y="88"/>
                  <a:pt x="285" y="88"/>
                </a:cubicBezTo>
                <a:cubicBezTo>
                  <a:pt x="286" y="89"/>
                  <a:pt x="286" y="89"/>
                  <a:pt x="286" y="89"/>
                </a:cubicBezTo>
                <a:cubicBezTo>
                  <a:pt x="288" y="91"/>
                  <a:pt x="288" y="91"/>
                  <a:pt x="288" y="91"/>
                </a:cubicBezTo>
                <a:cubicBezTo>
                  <a:pt x="290" y="92"/>
                  <a:pt x="290" y="92"/>
                  <a:pt x="290" y="92"/>
                </a:cubicBezTo>
                <a:cubicBezTo>
                  <a:pt x="291" y="93"/>
                  <a:pt x="294" y="93"/>
                  <a:pt x="295" y="91"/>
                </a:cubicBezTo>
                <a:cubicBezTo>
                  <a:pt x="297" y="89"/>
                  <a:pt x="296" y="86"/>
                  <a:pt x="295" y="85"/>
                </a:cubicBezTo>
                <a:cubicBezTo>
                  <a:pt x="293" y="84"/>
                  <a:pt x="293" y="84"/>
                  <a:pt x="293" y="84"/>
                </a:cubicBezTo>
                <a:cubicBezTo>
                  <a:pt x="291" y="82"/>
                  <a:pt x="291" y="82"/>
                  <a:pt x="291" y="82"/>
                </a:cubicBezTo>
                <a:cubicBezTo>
                  <a:pt x="290" y="81"/>
                  <a:pt x="290" y="81"/>
                  <a:pt x="290" y="81"/>
                </a:cubicBezTo>
                <a:cubicBezTo>
                  <a:pt x="288" y="80"/>
                  <a:pt x="288" y="80"/>
                  <a:pt x="288" y="80"/>
                </a:cubicBezTo>
                <a:cubicBezTo>
                  <a:pt x="288" y="80"/>
                  <a:pt x="288" y="80"/>
                  <a:pt x="288" y="80"/>
                </a:cubicBezTo>
                <a:close/>
                <a:moveTo>
                  <a:pt x="315" y="101"/>
                </a:moveTo>
                <a:cubicBezTo>
                  <a:pt x="313" y="99"/>
                  <a:pt x="310" y="100"/>
                  <a:pt x="309" y="101"/>
                </a:cubicBezTo>
                <a:cubicBezTo>
                  <a:pt x="307" y="103"/>
                  <a:pt x="307" y="106"/>
                  <a:pt x="309" y="107"/>
                </a:cubicBezTo>
                <a:cubicBezTo>
                  <a:pt x="310" y="108"/>
                  <a:pt x="310" y="108"/>
                  <a:pt x="310" y="108"/>
                </a:cubicBezTo>
                <a:cubicBezTo>
                  <a:pt x="312" y="110"/>
                  <a:pt x="312" y="110"/>
                  <a:pt x="312" y="110"/>
                </a:cubicBezTo>
                <a:cubicBezTo>
                  <a:pt x="313" y="111"/>
                  <a:pt x="313" y="111"/>
                  <a:pt x="313" y="111"/>
                </a:cubicBezTo>
                <a:cubicBezTo>
                  <a:pt x="315" y="112"/>
                  <a:pt x="315" y="112"/>
                  <a:pt x="315" y="112"/>
                </a:cubicBezTo>
                <a:cubicBezTo>
                  <a:pt x="315" y="113"/>
                  <a:pt x="315" y="113"/>
                  <a:pt x="315" y="113"/>
                </a:cubicBezTo>
                <a:cubicBezTo>
                  <a:pt x="317" y="115"/>
                  <a:pt x="320" y="114"/>
                  <a:pt x="322" y="113"/>
                </a:cubicBezTo>
                <a:cubicBezTo>
                  <a:pt x="323" y="111"/>
                  <a:pt x="323" y="108"/>
                  <a:pt x="321" y="107"/>
                </a:cubicBezTo>
                <a:cubicBezTo>
                  <a:pt x="320" y="106"/>
                  <a:pt x="320" y="106"/>
                  <a:pt x="320" y="106"/>
                </a:cubicBezTo>
                <a:cubicBezTo>
                  <a:pt x="319" y="104"/>
                  <a:pt x="319" y="104"/>
                  <a:pt x="319" y="104"/>
                </a:cubicBezTo>
                <a:cubicBezTo>
                  <a:pt x="317" y="103"/>
                  <a:pt x="317" y="103"/>
                  <a:pt x="317" y="103"/>
                </a:cubicBezTo>
                <a:cubicBezTo>
                  <a:pt x="316" y="102"/>
                  <a:pt x="316" y="102"/>
                  <a:pt x="316" y="102"/>
                </a:cubicBezTo>
                <a:cubicBezTo>
                  <a:pt x="315" y="101"/>
                  <a:pt x="315" y="101"/>
                  <a:pt x="315" y="101"/>
                </a:cubicBezTo>
                <a:close/>
                <a:moveTo>
                  <a:pt x="340" y="125"/>
                </a:moveTo>
                <a:cubicBezTo>
                  <a:pt x="338" y="123"/>
                  <a:pt x="335" y="123"/>
                  <a:pt x="334" y="125"/>
                </a:cubicBezTo>
                <a:cubicBezTo>
                  <a:pt x="332" y="126"/>
                  <a:pt x="332" y="129"/>
                  <a:pt x="334" y="131"/>
                </a:cubicBezTo>
                <a:cubicBezTo>
                  <a:pt x="335" y="132"/>
                  <a:pt x="335" y="132"/>
                  <a:pt x="335" y="132"/>
                </a:cubicBezTo>
                <a:cubicBezTo>
                  <a:pt x="336" y="133"/>
                  <a:pt x="336" y="133"/>
                  <a:pt x="336" y="133"/>
                </a:cubicBezTo>
                <a:cubicBezTo>
                  <a:pt x="338" y="135"/>
                  <a:pt x="338" y="135"/>
                  <a:pt x="338" y="135"/>
                </a:cubicBezTo>
                <a:cubicBezTo>
                  <a:pt x="339" y="136"/>
                  <a:pt x="339" y="136"/>
                  <a:pt x="339" y="136"/>
                </a:cubicBezTo>
                <a:cubicBezTo>
                  <a:pt x="339" y="137"/>
                  <a:pt x="339" y="137"/>
                  <a:pt x="339" y="137"/>
                </a:cubicBezTo>
                <a:cubicBezTo>
                  <a:pt x="341" y="138"/>
                  <a:pt x="344" y="139"/>
                  <a:pt x="345" y="137"/>
                </a:cubicBezTo>
                <a:cubicBezTo>
                  <a:pt x="347" y="135"/>
                  <a:pt x="347" y="133"/>
                  <a:pt x="346" y="131"/>
                </a:cubicBezTo>
                <a:cubicBezTo>
                  <a:pt x="345" y="131"/>
                  <a:pt x="345" y="131"/>
                  <a:pt x="345" y="131"/>
                </a:cubicBezTo>
                <a:cubicBezTo>
                  <a:pt x="344" y="129"/>
                  <a:pt x="344" y="129"/>
                  <a:pt x="344" y="129"/>
                </a:cubicBezTo>
                <a:cubicBezTo>
                  <a:pt x="342" y="128"/>
                  <a:pt x="342" y="128"/>
                  <a:pt x="342" y="128"/>
                </a:cubicBezTo>
                <a:cubicBezTo>
                  <a:pt x="341" y="126"/>
                  <a:pt x="341" y="126"/>
                  <a:pt x="341" y="126"/>
                </a:cubicBezTo>
                <a:cubicBezTo>
                  <a:pt x="340" y="125"/>
                  <a:pt x="340" y="125"/>
                  <a:pt x="340" y="125"/>
                </a:cubicBezTo>
                <a:close/>
                <a:moveTo>
                  <a:pt x="362" y="151"/>
                </a:moveTo>
                <a:cubicBezTo>
                  <a:pt x="361" y="149"/>
                  <a:pt x="358" y="149"/>
                  <a:pt x="356" y="150"/>
                </a:cubicBezTo>
                <a:cubicBezTo>
                  <a:pt x="354" y="151"/>
                  <a:pt x="354" y="154"/>
                  <a:pt x="355" y="156"/>
                </a:cubicBezTo>
                <a:cubicBezTo>
                  <a:pt x="356" y="156"/>
                  <a:pt x="356" y="156"/>
                  <a:pt x="356" y="156"/>
                </a:cubicBezTo>
                <a:cubicBezTo>
                  <a:pt x="357" y="158"/>
                  <a:pt x="357" y="158"/>
                  <a:pt x="357" y="158"/>
                </a:cubicBezTo>
                <a:cubicBezTo>
                  <a:pt x="358" y="160"/>
                  <a:pt x="358" y="160"/>
                  <a:pt x="358" y="160"/>
                </a:cubicBezTo>
                <a:cubicBezTo>
                  <a:pt x="360" y="161"/>
                  <a:pt x="360" y="161"/>
                  <a:pt x="360" y="161"/>
                </a:cubicBezTo>
                <a:cubicBezTo>
                  <a:pt x="361" y="163"/>
                  <a:pt x="361" y="163"/>
                  <a:pt x="361" y="163"/>
                </a:cubicBezTo>
                <a:cubicBezTo>
                  <a:pt x="362" y="165"/>
                  <a:pt x="365" y="165"/>
                  <a:pt x="367" y="164"/>
                </a:cubicBezTo>
                <a:cubicBezTo>
                  <a:pt x="368" y="162"/>
                  <a:pt x="369" y="160"/>
                  <a:pt x="367" y="158"/>
                </a:cubicBezTo>
                <a:cubicBezTo>
                  <a:pt x="366" y="156"/>
                  <a:pt x="366" y="156"/>
                  <a:pt x="366" y="156"/>
                </a:cubicBezTo>
                <a:cubicBezTo>
                  <a:pt x="365" y="155"/>
                  <a:pt x="365" y="155"/>
                  <a:pt x="365" y="155"/>
                </a:cubicBezTo>
                <a:cubicBezTo>
                  <a:pt x="364" y="153"/>
                  <a:pt x="364" y="153"/>
                  <a:pt x="364" y="153"/>
                </a:cubicBezTo>
                <a:cubicBezTo>
                  <a:pt x="363" y="151"/>
                  <a:pt x="363" y="151"/>
                  <a:pt x="363" y="151"/>
                </a:cubicBezTo>
                <a:cubicBezTo>
                  <a:pt x="362" y="151"/>
                  <a:pt x="362" y="151"/>
                  <a:pt x="362" y="151"/>
                </a:cubicBezTo>
                <a:close/>
                <a:moveTo>
                  <a:pt x="382" y="179"/>
                </a:moveTo>
                <a:cubicBezTo>
                  <a:pt x="381" y="177"/>
                  <a:pt x="378" y="176"/>
                  <a:pt x="376" y="178"/>
                </a:cubicBezTo>
                <a:cubicBezTo>
                  <a:pt x="374" y="179"/>
                  <a:pt x="374" y="181"/>
                  <a:pt x="375" y="183"/>
                </a:cubicBezTo>
                <a:cubicBezTo>
                  <a:pt x="376" y="185"/>
                  <a:pt x="376" y="185"/>
                  <a:pt x="376" y="185"/>
                </a:cubicBezTo>
                <a:cubicBezTo>
                  <a:pt x="377" y="186"/>
                  <a:pt x="377" y="186"/>
                  <a:pt x="377" y="186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9" y="190"/>
                  <a:pt x="379" y="190"/>
                  <a:pt x="379" y="190"/>
                </a:cubicBezTo>
                <a:cubicBezTo>
                  <a:pt x="379" y="191"/>
                  <a:pt x="379" y="191"/>
                  <a:pt x="379" y="191"/>
                </a:cubicBezTo>
                <a:cubicBezTo>
                  <a:pt x="380" y="193"/>
                  <a:pt x="383" y="193"/>
                  <a:pt x="385" y="192"/>
                </a:cubicBezTo>
                <a:cubicBezTo>
                  <a:pt x="387" y="191"/>
                  <a:pt x="388" y="188"/>
                  <a:pt x="387" y="186"/>
                </a:cubicBezTo>
                <a:cubicBezTo>
                  <a:pt x="386" y="185"/>
                  <a:pt x="386" y="185"/>
                  <a:pt x="386" y="185"/>
                </a:cubicBezTo>
                <a:cubicBezTo>
                  <a:pt x="385" y="184"/>
                  <a:pt x="385" y="184"/>
                  <a:pt x="385" y="184"/>
                </a:cubicBezTo>
                <a:cubicBezTo>
                  <a:pt x="384" y="182"/>
                  <a:pt x="384" y="182"/>
                  <a:pt x="384" y="182"/>
                </a:cubicBezTo>
                <a:cubicBezTo>
                  <a:pt x="383" y="180"/>
                  <a:pt x="383" y="180"/>
                  <a:pt x="383" y="180"/>
                </a:cubicBezTo>
                <a:cubicBezTo>
                  <a:pt x="382" y="179"/>
                  <a:pt x="382" y="179"/>
                  <a:pt x="382" y="179"/>
                </a:cubicBezTo>
                <a:close/>
                <a:moveTo>
                  <a:pt x="399" y="209"/>
                </a:moveTo>
                <a:cubicBezTo>
                  <a:pt x="398" y="207"/>
                  <a:pt x="395" y="206"/>
                  <a:pt x="393" y="207"/>
                </a:cubicBezTo>
                <a:cubicBezTo>
                  <a:pt x="391" y="208"/>
                  <a:pt x="390" y="211"/>
                  <a:pt x="391" y="213"/>
                </a:cubicBezTo>
                <a:cubicBezTo>
                  <a:pt x="391" y="213"/>
                  <a:pt x="391" y="213"/>
                  <a:pt x="391" y="213"/>
                </a:cubicBezTo>
                <a:cubicBezTo>
                  <a:pt x="392" y="215"/>
                  <a:pt x="392" y="215"/>
                  <a:pt x="392" y="215"/>
                </a:cubicBezTo>
                <a:cubicBezTo>
                  <a:pt x="393" y="217"/>
                  <a:pt x="393" y="217"/>
                  <a:pt x="393" y="217"/>
                </a:cubicBezTo>
                <a:cubicBezTo>
                  <a:pt x="394" y="218"/>
                  <a:pt x="394" y="218"/>
                  <a:pt x="394" y="218"/>
                </a:cubicBezTo>
                <a:cubicBezTo>
                  <a:pt x="395" y="220"/>
                  <a:pt x="395" y="220"/>
                  <a:pt x="395" y="220"/>
                </a:cubicBezTo>
                <a:cubicBezTo>
                  <a:pt x="396" y="222"/>
                  <a:pt x="398" y="223"/>
                  <a:pt x="401" y="222"/>
                </a:cubicBezTo>
                <a:cubicBezTo>
                  <a:pt x="403" y="221"/>
                  <a:pt x="404" y="219"/>
                  <a:pt x="403" y="217"/>
                </a:cubicBezTo>
                <a:cubicBezTo>
                  <a:pt x="402" y="215"/>
                  <a:pt x="402" y="215"/>
                  <a:pt x="402" y="215"/>
                </a:cubicBezTo>
                <a:cubicBezTo>
                  <a:pt x="401" y="213"/>
                  <a:pt x="401" y="213"/>
                  <a:pt x="401" y="213"/>
                </a:cubicBezTo>
                <a:cubicBezTo>
                  <a:pt x="400" y="211"/>
                  <a:pt x="400" y="211"/>
                  <a:pt x="400" y="211"/>
                </a:cubicBezTo>
                <a:cubicBezTo>
                  <a:pt x="399" y="209"/>
                  <a:pt x="399" y="209"/>
                  <a:pt x="399" y="209"/>
                </a:cubicBezTo>
                <a:cubicBezTo>
                  <a:pt x="399" y="209"/>
                  <a:pt x="399" y="209"/>
                  <a:pt x="399" y="20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A565CE39-4A8C-4270-8DCC-FB97E0BDE97D}"/>
              </a:ext>
            </a:extLst>
          </p:cNvPr>
          <p:cNvSpPr>
            <a:spLocks noEditPoints="1"/>
          </p:cNvSpPr>
          <p:nvPr/>
        </p:nvSpPr>
        <p:spPr bwMode="auto">
          <a:xfrm>
            <a:off x="3471836" y="1541723"/>
            <a:ext cx="1373631" cy="843481"/>
          </a:xfrm>
          <a:custGeom>
            <a:avLst/>
            <a:gdLst>
              <a:gd name="T0" fmla="*/ 357 w 415"/>
              <a:gd name="T1" fmla="*/ 26 h 255"/>
              <a:gd name="T2" fmla="*/ 375 w 415"/>
              <a:gd name="T3" fmla="*/ 44 h 255"/>
              <a:gd name="T4" fmla="*/ 1 w 415"/>
              <a:gd name="T5" fmla="*/ 249 h 255"/>
              <a:gd name="T6" fmla="*/ 10 w 415"/>
              <a:gd name="T7" fmla="*/ 249 h 255"/>
              <a:gd name="T8" fmla="*/ 9 w 415"/>
              <a:gd name="T9" fmla="*/ 238 h 255"/>
              <a:gd name="T10" fmla="*/ 2 w 415"/>
              <a:gd name="T11" fmla="*/ 246 h 255"/>
              <a:gd name="T12" fmla="*/ 16 w 415"/>
              <a:gd name="T13" fmla="*/ 222 h 255"/>
              <a:gd name="T14" fmla="*/ 24 w 415"/>
              <a:gd name="T15" fmla="*/ 215 h 255"/>
              <a:gd name="T16" fmla="*/ 18 w 415"/>
              <a:gd name="T17" fmla="*/ 209 h 255"/>
              <a:gd name="T18" fmla="*/ 15 w 415"/>
              <a:gd name="T19" fmla="*/ 215 h 255"/>
              <a:gd name="T20" fmla="*/ 38 w 415"/>
              <a:gd name="T21" fmla="*/ 191 h 255"/>
              <a:gd name="T22" fmla="*/ 41 w 415"/>
              <a:gd name="T23" fmla="*/ 185 h 255"/>
              <a:gd name="T24" fmla="*/ 34 w 415"/>
              <a:gd name="T25" fmla="*/ 180 h 255"/>
              <a:gd name="T26" fmla="*/ 30 w 415"/>
              <a:gd name="T27" fmla="*/ 186 h 255"/>
              <a:gd name="T28" fmla="*/ 57 w 415"/>
              <a:gd name="T29" fmla="*/ 161 h 255"/>
              <a:gd name="T30" fmla="*/ 61 w 415"/>
              <a:gd name="T31" fmla="*/ 156 h 255"/>
              <a:gd name="T32" fmla="*/ 53 w 415"/>
              <a:gd name="T33" fmla="*/ 153 h 255"/>
              <a:gd name="T34" fmla="*/ 71 w 415"/>
              <a:gd name="T35" fmla="*/ 131 h 255"/>
              <a:gd name="T36" fmla="*/ 79 w 415"/>
              <a:gd name="T37" fmla="*/ 135 h 255"/>
              <a:gd name="T38" fmla="*/ 83 w 415"/>
              <a:gd name="T39" fmla="*/ 125 h 255"/>
              <a:gd name="T40" fmla="*/ 73 w 415"/>
              <a:gd name="T41" fmla="*/ 129 h 255"/>
              <a:gd name="T42" fmla="*/ 95 w 415"/>
              <a:gd name="T43" fmla="*/ 113 h 255"/>
              <a:gd name="T44" fmla="*/ 105 w 415"/>
              <a:gd name="T45" fmla="*/ 110 h 255"/>
              <a:gd name="T46" fmla="*/ 102 w 415"/>
              <a:gd name="T47" fmla="*/ 101 h 255"/>
              <a:gd name="T48" fmla="*/ 96 w 415"/>
              <a:gd name="T49" fmla="*/ 106 h 255"/>
              <a:gd name="T50" fmla="*/ 127 w 415"/>
              <a:gd name="T51" fmla="*/ 92 h 255"/>
              <a:gd name="T52" fmla="*/ 134 w 415"/>
              <a:gd name="T53" fmla="*/ 87 h 255"/>
              <a:gd name="T54" fmla="*/ 129 w 415"/>
              <a:gd name="T55" fmla="*/ 80 h 255"/>
              <a:gd name="T56" fmla="*/ 122 w 415"/>
              <a:gd name="T57" fmla="*/ 85 h 255"/>
              <a:gd name="T58" fmla="*/ 156 w 415"/>
              <a:gd name="T59" fmla="*/ 73 h 255"/>
              <a:gd name="T60" fmla="*/ 162 w 415"/>
              <a:gd name="T61" fmla="*/ 69 h 255"/>
              <a:gd name="T62" fmla="*/ 155 w 415"/>
              <a:gd name="T63" fmla="*/ 63 h 255"/>
              <a:gd name="T64" fmla="*/ 181 w 415"/>
              <a:gd name="T65" fmla="*/ 50 h 255"/>
              <a:gd name="T66" fmla="*/ 188 w 415"/>
              <a:gd name="T67" fmla="*/ 56 h 255"/>
              <a:gd name="T68" fmla="*/ 195 w 415"/>
              <a:gd name="T69" fmla="*/ 48 h 255"/>
              <a:gd name="T70" fmla="*/ 185 w 415"/>
              <a:gd name="T71" fmla="*/ 48 h 255"/>
              <a:gd name="T72" fmla="*/ 210 w 415"/>
              <a:gd name="T73" fmla="*/ 42 h 255"/>
              <a:gd name="T74" fmla="*/ 221 w 415"/>
              <a:gd name="T75" fmla="*/ 43 h 255"/>
              <a:gd name="T76" fmla="*/ 221 w 415"/>
              <a:gd name="T77" fmla="*/ 34 h 255"/>
              <a:gd name="T78" fmla="*/ 214 w 415"/>
              <a:gd name="T79" fmla="*/ 36 h 255"/>
              <a:gd name="T80" fmla="*/ 248 w 415"/>
              <a:gd name="T81" fmla="*/ 35 h 255"/>
              <a:gd name="T82" fmla="*/ 255 w 415"/>
              <a:gd name="T83" fmla="*/ 34 h 255"/>
              <a:gd name="T84" fmla="*/ 253 w 415"/>
              <a:gd name="T85" fmla="*/ 25 h 255"/>
              <a:gd name="T86" fmla="*/ 246 w 415"/>
              <a:gd name="T87" fmla="*/ 27 h 255"/>
              <a:gd name="T88" fmla="*/ 281 w 415"/>
              <a:gd name="T89" fmla="*/ 29 h 255"/>
              <a:gd name="T90" fmla="*/ 289 w 415"/>
              <a:gd name="T91" fmla="*/ 28 h 255"/>
              <a:gd name="T92" fmla="*/ 285 w 415"/>
              <a:gd name="T93" fmla="*/ 20 h 255"/>
              <a:gd name="T94" fmla="*/ 314 w 415"/>
              <a:gd name="T95" fmla="*/ 18 h 255"/>
              <a:gd name="T96" fmla="*/ 318 w 415"/>
              <a:gd name="T97" fmla="*/ 26 h 255"/>
              <a:gd name="T98" fmla="*/ 327 w 415"/>
              <a:gd name="T99" fmla="*/ 22 h 255"/>
              <a:gd name="T100" fmla="*/ 317 w 415"/>
              <a:gd name="T101" fmla="*/ 18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15" h="255">
                <a:moveTo>
                  <a:pt x="348" y="18"/>
                </a:moveTo>
                <a:cubicBezTo>
                  <a:pt x="346" y="18"/>
                  <a:pt x="344" y="19"/>
                  <a:pt x="344" y="22"/>
                </a:cubicBezTo>
                <a:cubicBezTo>
                  <a:pt x="344" y="24"/>
                  <a:pt x="346" y="26"/>
                  <a:pt x="348" y="26"/>
                </a:cubicBezTo>
                <a:cubicBezTo>
                  <a:pt x="357" y="26"/>
                  <a:pt x="357" y="26"/>
                  <a:pt x="357" y="26"/>
                </a:cubicBezTo>
                <a:cubicBezTo>
                  <a:pt x="359" y="26"/>
                  <a:pt x="361" y="24"/>
                  <a:pt x="361" y="22"/>
                </a:cubicBezTo>
                <a:cubicBezTo>
                  <a:pt x="361" y="19"/>
                  <a:pt x="359" y="18"/>
                  <a:pt x="357" y="18"/>
                </a:cubicBezTo>
                <a:cubicBezTo>
                  <a:pt x="348" y="18"/>
                  <a:pt x="348" y="18"/>
                  <a:pt x="348" y="18"/>
                </a:cubicBezTo>
                <a:close/>
                <a:moveTo>
                  <a:pt x="375" y="44"/>
                </a:moveTo>
                <a:cubicBezTo>
                  <a:pt x="415" y="22"/>
                  <a:pt x="415" y="22"/>
                  <a:pt x="415" y="22"/>
                </a:cubicBezTo>
                <a:cubicBezTo>
                  <a:pt x="375" y="0"/>
                  <a:pt x="375" y="0"/>
                  <a:pt x="375" y="0"/>
                </a:cubicBezTo>
                <a:cubicBezTo>
                  <a:pt x="375" y="44"/>
                  <a:pt x="375" y="44"/>
                  <a:pt x="375" y="44"/>
                </a:cubicBezTo>
                <a:close/>
                <a:moveTo>
                  <a:pt x="1" y="249"/>
                </a:moveTo>
                <a:cubicBezTo>
                  <a:pt x="0" y="251"/>
                  <a:pt x="1" y="253"/>
                  <a:pt x="4" y="254"/>
                </a:cubicBezTo>
                <a:cubicBezTo>
                  <a:pt x="6" y="255"/>
                  <a:pt x="8" y="254"/>
                  <a:pt x="9" y="251"/>
                </a:cubicBezTo>
                <a:cubicBezTo>
                  <a:pt x="9" y="251"/>
                  <a:pt x="9" y="251"/>
                  <a:pt x="9" y="251"/>
                </a:cubicBezTo>
                <a:cubicBezTo>
                  <a:pt x="10" y="249"/>
                  <a:pt x="10" y="249"/>
                  <a:pt x="10" y="249"/>
                </a:cubicBezTo>
                <a:cubicBezTo>
                  <a:pt x="11" y="247"/>
                  <a:pt x="11" y="247"/>
                  <a:pt x="11" y="247"/>
                </a:cubicBezTo>
                <a:cubicBezTo>
                  <a:pt x="11" y="245"/>
                  <a:pt x="11" y="245"/>
                  <a:pt x="11" y="245"/>
                </a:cubicBezTo>
                <a:cubicBezTo>
                  <a:pt x="12" y="243"/>
                  <a:pt x="12" y="243"/>
                  <a:pt x="12" y="243"/>
                </a:cubicBezTo>
                <a:cubicBezTo>
                  <a:pt x="13" y="241"/>
                  <a:pt x="12" y="239"/>
                  <a:pt x="9" y="238"/>
                </a:cubicBezTo>
                <a:cubicBezTo>
                  <a:pt x="7" y="237"/>
                  <a:pt x="5" y="238"/>
                  <a:pt x="4" y="240"/>
                </a:cubicBezTo>
                <a:cubicBezTo>
                  <a:pt x="3" y="242"/>
                  <a:pt x="3" y="242"/>
                  <a:pt x="3" y="242"/>
                </a:cubicBezTo>
                <a:cubicBezTo>
                  <a:pt x="3" y="244"/>
                  <a:pt x="3" y="244"/>
                  <a:pt x="3" y="244"/>
                </a:cubicBezTo>
                <a:cubicBezTo>
                  <a:pt x="2" y="246"/>
                  <a:pt x="2" y="246"/>
                  <a:pt x="2" y="246"/>
                </a:cubicBezTo>
                <a:cubicBezTo>
                  <a:pt x="1" y="248"/>
                  <a:pt x="1" y="248"/>
                  <a:pt x="1" y="248"/>
                </a:cubicBezTo>
                <a:cubicBezTo>
                  <a:pt x="1" y="249"/>
                  <a:pt x="1" y="249"/>
                  <a:pt x="1" y="249"/>
                </a:cubicBezTo>
                <a:close/>
                <a:moveTo>
                  <a:pt x="14" y="217"/>
                </a:moveTo>
                <a:cubicBezTo>
                  <a:pt x="13" y="219"/>
                  <a:pt x="14" y="221"/>
                  <a:pt x="16" y="222"/>
                </a:cubicBezTo>
                <a:cubicBezTo>
                  <a:pt x="18" y="223"/>
                  <a:pt x="21" y="222"/>
                  <a:pt x="22" y="220"/>
                </a:cubicBezTo>
                <a:cubicBezTo>
                  <a:pt x="23" y="218"/>
                  <a:pt x="23" y="218"/>
                  <a:pt x="23" y="218"/>
                </a:cubicBezTo>
                <a:cubicBezTo>
                  <a:pt x="23" y="217"/>
                  <a:pt x="23" y="217"/>
                  <a:pt x="23" y="217"/>
                </a:cubicBezTo>
                <a:cubicBezTo>
                  <a:pt x="24" y="215"/>
                  <a:pt x="24" y="215"/>
                  <a:pt x="24" y="215"/>
                </a:cubicBezTo>
                <a:cubicBezTo>
                  <a:pt x="25" y="213"/>
                  <a:pt x="25" y="213"/>
                  <a:pt x="25" y="213"/>
                </a:cubicBezTo>
                <a:cubicBezTo>
                  <a:pt x="25" y="213"/>
                  <a:pt x="25" y="213"/>
                  <a:pt x="25" y="213"/>
                </a:cubicBezTo>
                <a:cubicBezTo>
                  <a:pt x="26" y="211"/>
                  <a:pt x="26" y="208"/>
                  <a:pt x="24" y="207"/>
                </a:cubicBezTo>
                <a:cubicBezTo>
                  <a:pt x="21" y="206"/>
                  <a:pt x="19" y="207"/>
                  <a:pt x="18" y="209"/>
                </a:cubicBezTo>
                <a:cubicBezTo>
                  <a:pt x="18" y="209"/>
                  <a:pt x="18" y="209"/>
                  <a:pt x="18" y="209"/>
                </a:cubicBezTo>
                <a:cubicBezTo>
                  <a:pt x="17" y="211"/>
                  <a:pt x="17" y="211"/>
                  <a:pt x="17" y="211"/>
                </a:cubicBezTo>
                <a:cubicBezTo>
                  <a:pt x="16" y="213"/>
                  <a:pt x="16" y="213"/>
                  <a:pt x="16" y="213"/>
                </a:cubicBezTo>
                <a:cubicBezTo>
                  <a:pt x="15" y="215"/>
                  <a:pt x="15" y="215"/>
                  <a:pt x="15" y="215"/>
                </a:cubicBezTo>
                <a:cubicBezTo>
                  <a:pt x="14" y="217"/>
                  <a:pt x="14" y="217"/>
                  <a:pt x="14" y="217"/>
                </a:cubicBezTo>
                <a:close/>
                <a:moveTo>
                  <a:pt x="30" y="186"/>
                </a:moveTo>
                <a:cubicBezTo>
                  <a:pt x="29" y="188"/>
                  <a:pt x="30" y="191"/>
                  <a:pt x="32" y="192"/>
                </a:cubicBezTo>
                <a:cubicBezTo>
                  <a:pt x="34" y="193"/>
                  <a:pt x="36" y="193"/>
                  <a:pt x="38" y="191"/>
                </a:cubicBezTo>
                <a:cubicBezTo>
                  <a:pt x="38" y="190"/>
                  <a:pt x="38" y="190"/>
                  <a:pt x="38" y="190"/>
                </a:cubicBezTo>
                <a:cubicBezTo>
                  <a:pt x="39" y="188"/>
                  <a:pt x="39" y="188"/>
                  <a:pt x="39" y="188"/>
                </a:cubicBezTo>
                <a:cubicBezTo>
                  <a:pt x="40" y="186"/>
                  <a:pt x="40" y="186"/>
                  <a:pt x="40" y="186"/>
                </a:cubicBezTo>
                <a:cubicBezTo>
                  <a:pt x="41" y="185"/>
                  <a:pt x="41" y="185"/>
                  <a:pt x="41" y="185"/>
                </a:cubicBezTo>
                <a:cubicBezTo>
                  <a:pt x="42" y="183"/>
                  <a:pt x="42" y="183"/>
                  <a:pt x="42" y="183"/>
                </a:cubicBezTo>
                <a:cubicBezTo>
                  <a:pt x="43" y="181"/>
                  <a:pt x="43" y="179"/>
                  <a:pt x="41" y="178"/>
                </a:cubicBezTo>
                <a:cubicBezTo>
                  <a:pt x="39" y="176"/>
                  <a:pt x="36" y="177"/>
                  <a:pt x="35" y="179"/>
                </a:cubicBezTo>
                <a:cubicBezTo>
                  <a:pt x="34" y="180"/>
                  <a:pt x="34" y="180"/>
                  <a:pt x="34" y="180"/>
                </a:cubicBezTo>
                <a:cubicBezTo>
                  <a:pt x="33" y="182"/>
                  <a:pt x="33" y="182"/>
                  <a:pt x="33" y="182"/>
                </a:cubicBezTo>
                <a:cubicBezTo>
                  <a:pt x="32" y="184"/>
                  <a:pt x="32" y="184"/>
                  <a:pt x="32" y="184"/>
                </a:cubicBezTo>
                <a:cubicBezTo>
                  <a:pt x="31" y="185"/>
                  <a:pt x="31" y="185"/>
                  <a:pt x="31" y="185"/>
                </a:cubicBezTo>
                <a:cubicBezTo>
                  <a:pt x="30" y="186"/>
                  <a:pt x="30" y="186"/>
                  <a:pt x="30" y="186"/>
                </a:cubicBezTo>
                <a:close/>
                <a:moveTo>
                  <a:pt x="49" y="158"/>
                </a:moveTo>
                <a:cubicBezTo>
                  <a:pt x="48" y="159"/>
                  <a:pt x="48" y="162"/>
                  <a:pt x="50" y="164"/>
                </a:cubicBezTo>
                <a:cubicBezTo>
                  <a:pt x="52" y="165"/>
                  <a:pt x="55" y="165"/>
                  <a:pt x="56" y="163"/>
                </a:cubicBezTo>
                <a:cubicBezTo>
                  <a:pt x="57" y="161"/>
                  <a:pt x="57" y="161"/>
                  <a:pt x="57" y="161"/>
                </a:cubicBezTo>
                <a:cubicBezTo>
                  <a:pt x="58" y="160"/>
                  <a:pt x="58" y="160"/>
                  <a:pt x="58" y="160"/>
                </a:cubicBezTo>
                <a:cubicBezTo>
                  <a:pt x="60" y="158"/>
                  <a:pt x="60" y="158"/>
                  <a:pt x="60" y="158"/>
                </a:cubicBezTo>
                <a:cubicBezTo>
                  <a:pt x="61" y="156"/>
                  <a:pt x="61" y="156"/>
                  <a:pt x="61" y="156"/>
                </a:cubicBezTo>
                <a:cubicBezTo>
                  <a:pt x="61" y="156"/>
                  <a:pt x="61" y="156"/>
                  <a:pt x="61" y="156"/>
                </a:cubicBezTo>
                <a:cubicBezTo>
                  <a:pt x="63" y="154"/>
                  <a:pt x="62" y="151"/>
                  <a:pt x="61" y="150"/>
                </a:cubicBezTo>
                <a:cubicBezTo>
                  <a:pt x="59" y="149"/>
                  <a:pt x="56" y="149"/>
                  <a:pt x="55" y="151"/>
                </a:cubicBezTo>
                <a:cubicBezTo>
                  <a:pt x="54" y="151"/>
                  <a:pt x="54" y="151"/>
                  <a:pt x="54" y="151"/>
                </a:cubicBezTo>
                <a:cubicBezTo>
                  <a:pt x="53" y="153"/>
                  <a:pt x="53" y="153"/>
                  <a:pt x="53" y="153"/>
                </a:cubicBezTo>
                <a:cubicBezTo>
                  <a:pt x="52" y="155"/>
                  <a:pt x="52" y="155"/>
                  <a:pt x="52" y="155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49" y="158"/>
                  <a:pt x="49" y="158"/>
                  <a:pt x="49" y="158"/>
                </a:cubicBezTo>
                <a:close/>
                <a:moveTo>
                  <a:pt x="71" y="131"/>
                </a:moveTo>
                <a:cubicBezTo>
                  <a:pt x="70" y="133"/>
                  <a:pt x="70" y="135"/>
                  <a:pt x="71" y="137"/>
                </a:cubicBezTo>
                <a:cubicBezTo>
                  <a:pt x="73" y="139"/>
                  <a:pt x="76" y="138"/>
                  <a:pt x="77" y="137"/>
                </a:cubicBezTo>
                <a:cubicBezTo>
                  <a:pt x="78" y="136"/>
                  <a:pt x="78" y="136"/>
                  <a:pt x="78" y="136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2" y="132"/>
                  <a:pt x="82" y="132"/>
                  <a:pt x="82" y="132"/>
                </a:cubicBezTo>
                <a:cubicBezTo>
                  <a:pt x="83" y="131"/>
                  <a:pt x="83" y="131"/>
                  <a:pt x="83" y="131"/>
                </a:cubicBezTo>
                <a:cubicBezTo>
                  <a:pt x="85" y="129"/>
                  <a:pt x="85" y="126"/>
                  <a:pt x="83" y="125"/>
                </a:cubicBezTo>
                <a:cubicBezTo>
                  <a:pt x="81" y="123"/>
                  <a:pt x="79" y="123"/>
                  <a:pt x="77" y="125"/>
                </a:cubicBezTo>
                <a:cubicBezTo>
                  <a:pt x="76" y="126"/>
                  <a:pt x="76" y="126"/>
                  <a:pt x="76" y="126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1" y="131"/>
                  <a:pt x="71" y="131"/>
                  <a:pt x="71" y="131"/>
                </a:cubicBezTo>
                <a:cubicBezTo>
                  <a:pt x="71" y="131"/>
                  <a:pt x="71" y="131"/>
                  <a:pt x="71" y="131"/>
                </a:cubicBezTo>
                <a:close/>
                <a:moveTo>
                  <a:pt x="96" y="107"/>
                </a:moveTo>
                <a:cubicBezTo>
                  <a:pt x="94" y="108"/>
                  <a:pt x="94" y="111"/>
                  <a:pt x="95" y="113"/>
                </a:cubicBezTo>
                <a:cubicBezTo>
                  <a:pt x="97" y="114"/>
                  <a:pt x="99" y="115"/>
                  <a:pt x="101" y="113"/>
                </a:cubicBezTo>
                <a:cubicBezTo>
                  <a:pt x="102" y="112"/>
                  <a:pt x="102" y="112"/>
                  <a:pt x="102" y="112"/>
                </a:cubicBezTo>
                <a:cubicBezTo>
                  <a:pt x="104" y="111"/>
                  <a:pt x="104" y="111"/>
                  <a:pt x="104" y="111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7" y="108"/>
                  <a:pt x="107" y="108"/>
                  <a:pt x="107" y="108"/>
                </a:cubicBezTo>
                <a:cubicBezTo>
                  <a:pt x="107" y="107"/>
                  <a:pt x="107" y="107"/>
                  <a:pt x="107" y="107"/>
                </a:cubicBezTo>
                <a:cubicBezTo>
                  <a:pt x="109" y="106"/>
                  <a:pt x="109" y="103"/>
                  <a:pt x="108" y="101"/>
                </a:cubicBezTo>
                <a:cubicBezTo>
                  <a:pt x="106" y="100"/>
                  <a:pt x="104" y="99"/>
                  <a:pt x="102" y="101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0" y="103"/>
                  <a:pt x="100" y="103"/>
                  <a:pt x="100" y="103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96" y="107"/>
                  <a:pt x="96" y="107"/>
                  <a:pt x="96" y="107"/>
                </a:cubicBezTo>
                <a:close/>
                <a:moveTo>
                  <a:pt x="122" y="85"/>
                </a:moveTo>
                <a:cubicBezTo>
                  <a:pt x="120" y="86"/>
                  <a:pt x="120" y="89"/>
                  <a:pt x="121" y="91"/>
                </a:cubicBezTo>
                <a:cubicBezTo>
                  <a:pt x="123" y="93"/>
                  <a:pt x="125" y="93"/>
                  <a:pt x="127" y="92"/>
                </a:cubicBezTo>
                <a:cubicBezTo>
                  <a:pt x="129" y="91"/>
                  <a:pt x="129" y="91"/>
                  <a:pt x="129" y="91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32" y="88"/>
                  <a:pt x="132" y="88"/>
                  <a:pt x="132" y="88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6" y="85"/>
                  <a:pt x="136" y="83"/>
                  <a:pt x="135" y="81"/>
                </a:cubicBezTo>
                <a:cubicBezTo>
                  <a:pt x="134" y="79"/>
                  <a:pt x="131" y="78"/>
                  <a:pt x="129" y="80"/>
                </a:cubicBezTo>
                <a:cubicBezTo>
                  <a:pt x="129" y="80"/>
                  <a:pt x="129" y="80"/>
                  <a:pt x="129" y="80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5" y="82"/>
                  <a:pt x="125" y="82"/>
                  <a:pt x="125" y="82"/>
                </a:cubicBezTo>
                <a:cubicBezTo>
                  <a:pt x="124" y="84"/>
                  <a:pt x="124" y="84"/>
                  <a:pt x="124" y="84"/>
                </a:cubicBezTo>
                <a:cubicBezTo>
                  <a:pt x="122" y="85"/>
                  <a:pt x="122" y="85"/>
                  <a:pt x="122" y="85"/>
                </a:cubicBezTo>
                <a:close/>
                <a:moveTo>
                  <a:pt x="151" y="66"/>
                </a:moveTo>
                <a:cubicBezTo>
                  <a:pt x="149" y="67"/>
                  <a:pt x="148" y="70"/>
                  <a:pt x="149" y="72"/>
                </a:cubicBezTo>
                <a:cubicBezTo>
                  <a:pt x="151" y="74"/>
                  <a:pt x="153" y="74"/>
                  <a:pt x="155" y="73"/>
                </a:cubicBezTo>
                <a:cubicBezTo>
                  <a:pt x="156" y="73"/>
                  <a:pt x="156" y="73"/>
                  <a:pt x="156" y="73"/>
                </a:cubicBezTo>
                <a:cubicBezTo>
                  <a:pt x="158" y="72"/>
                  <a:pt x="158" y="72"/>
                  <a:pt x="158" y="72"/>
                </a:cubicBezTo>
                <a:cubicBezTo>
                  <a:pt x="159" y="71"/>
                  <a:pt x="159" y="71"/>
                  <a:pt x="159" y="71"/>
                </a:cubicBezTo>
                <a:cubicBezTo>
                  <a:pt x="161" y="70"/>
                  <a:pt x="161" y="70"/>
                  <a:pt x="161" y="70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164" y="68"/>
                  <a:pt x="165" y="65"/>
                  <a:pt x="164" y="63"/>
                </a:cubicBezTo>
                <a:cubicBezTo>
                  <a:pt x="163" y="61"/>
                  <a:pt x="160" y="60"/>
                  <a:pt x="158" y="61"/>
                </a:cubicBezTo>
                <a:cubicBezTo>
                  <a:pt x="157" y="62"/>
                  <a:pt x="157" y="62"/>
                  <a:pt x="157" y="62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3" y="64"/>
                  <a:pt x="153" y="64"/>
                  <a:pt x="153" y="64"/>
                </a:cubicBezTo>
                <a:cubicBezTo>
                  <a:pt x="151" y="65"/>
                  <a:pt x="151" y="65"/>
                  <a:pt x="151" y="65"/>
                </a:cubicBezTo>
                <a:cubicBezTo>
                  <a:pt x="151" y="66"/>
                  <a:pt x="151" y="66"/>
                  <a:pt x="151" y="66"/>
                </a:cubicBezTo>
                <a:close/>
                <a:moveTo>
                  <a:pt x="181" y="50"/>
                </a:moveTo>
                <a:cubicBezTo>
                  <a:pt x="179" y="51"/>
                  <a:pt x="178" y="53"/>
                  <a:pt x="179" y="55"/>
                </a:cubicBezTo>
                <a:cubicBezTo>
                  <a:pt x="180" y="57"/>
                  <a:pt x="183" y="58"/>
                  <a:pt x="185" y="57"/>
                </a:cubicBezTo>
                <a:cubicBezTo>
                  <a:pt x="186" y="57"/>
                  <a:pt x="186" y="57"/>
                  <a:pt x="186" y="57"/>
                </a:cubicBezTo>
                <a:cubicBezTo>
                  <a:pt x="188" y="56"/>
                  <a:pt x="188" y="56"/>
                  <a:pt x="188" y="56"/>
                </a:cubicBezTo>
                <a:cubicBezTo>
                  <a:pt x="190" y="55"/>
                  <a:pt x="190" y="55"/>
                  <a:pt x="190" y="55"/>
                </a:cubicBezTo>
                <a:cubicBezTo>
                  <a:pt x="192" y="54"/>
                  <a:pt x="192" y="54"/>
                  <a:pt x="192" y="54"/>
                </a:cubicBezTo>
                <a:cubicBezTo>
                  <a:pt x="192" y="54"/>
                  <a:pt x="192" y="54"/>
                  <a:pt x="192" y="54"/>
                </a:cubicBezTo>
                <a:cubicBezTo>
                  <a:pt x="195" y="53"/>
                  <a:pt x="196" y="50"/>
                  <a:pt x="195" y="48"/>
                </a:cubicBezTo>
                <a:cubicBezTo>
                  <a:pt x="194" y="46"/>
                  <a:pt x="191" y="45"/>
                  <a:pt x="189" y="46"/>
                </a:cubicBezTo>
                <a:cubicBezTo>
                  <a:pt x="189" y="46"/>
                  <a:pt x="189" y="46"/>
                  <a:pt x="189" y="46"/>
                </a:cubicBezTo>
                <a:cubicBezTo>
                  <a:pt x="187" y="47"/>
                  <a:pt x="187" y="47"/>
                  <a:pt x="187" y="47"/>
                </a:cubicBezTo>
                <a:cubicBezTo>
                  <a:pt x="185" y="48"/>
                  <a:pt x="185" y="48"/>
                  <a:pt x="185" y="48"/>
                </a:cubicBezTo>
                <a:cubicBezTo>
                  <a:pt x="183" y="49"/>
                  <a:pt x="183" y="49"/>
                  <a:pt x="183" y="49"/>
                </a:cubicBezTo>
                <a:cubicBezTo>
                  <a:pt x="181" y="50"/>
                  <a:pt x="181" y="50"/>
                  <a:pt x="181" y="50"/>
                </a:cubicBezTo>
                <a:close/>
                <a:moveTo>
                  <a:pt x="213" y="37"/>
                </a:moveTo>
                <a:cubicBezTo>
                  <a:pt x="211" y="37"/>
                  <a:pt x="210" y="40"/>
                  <a:pt x="210" y="42"/>
                </a:cubicBezTo>
                <a:cubicBezTo>
                  <a:pt x="211" y="44"/>
                  <a:pt x="214" y="45"/>
                  <a:pt x="216" y="45"/>
                </a:cubicBezTo>
                <a:cubicBezTo>
                  <a:pt x="217" y="44"/>
                  <a:pt x="217" y="44"/>
                  <a:pt x="217" y="44"/>
                </a:cubicBezTo>
                <a:cubicBezTo>
                  <a:pt x="219" y="44"/>
                  <a:pt x="219" y="44"/>
                  <a:pt x="219" y="44"/>
                </a:cubicBezTo>
                <a:cubicBezTo>
                  <a:pt x="221" y="43"/>
                  <a:pt x="221" y="43"/>
                  <a:pt x="221" y="43"/>
                </a:cubicBezTo>
                <a:cubicBezTo>
                  <a:pt x="223" y="42"/>
                  <a:pt x="223" y="42"/>
                  <a:pt x="223" y="42"/>
                </a:cubicBezTo>
                <a:cubicBezTo>
                  <a:pt x="224" y="42"/>
                  <a:pt x="224" y="42"/>
                  <a:pt x="224" y="42"/>
                </a:cubicBezTo>
                <a:cubicBezTo>
                  <a:pt x="226" y="41"/>
                  <a:pt x="227" y="39"/>
                  <a:pt x="227" y="37"/>
                </a:cubicBezTo>
                <a:cubicBezTo>
                  <a:pt x="226" y="34"/>
                  <a:pt x="224" y="33"/>
                  <a:pt x="221" y="34"/>
                </a:cubicBezTo>
                <a:cubicBezTo>
                  <a:pt x="220" y="34"/>
                  <a:pt x="220" y="34"/>
                  <a:pt x="220" y="34"/>
                </a:cubicBezTo>
                <a:cubicBezTo>
                  <a:pt x="218" y="35"/>
                  <a:pt x="218" y="35"/>
                  <a:pt x="218" y="35"/>
                </a:cubicBezTo>
                <a:cubicBezTo>
                  <a:pt x="216" y="36"/>
                  <a:pt x="216" y="36"/>
                  <a:pt x="216" y="36"/>
                </a:cubicBezTo>
                <a:cubicBezTo>
                  <a:pt x="214" y="36"/>
                  <a:pt x="214" y="36"/>
                  <a:pt x="214" y="36"/>
                </a:cubicBezTo>
                <a:cubicBezTo>
                  <a:pt x="213" y="37"/>
                  <a:pt x="213" y="37"/>
                  <a:pt x="213" y="37"/>
                </a:cubicBezTo>
                <a:close/>
                <a:moveTo>
                  <a:pt x="246" y="27"/>
                </a:moveTo>
                <a:cubicBezTo>
                  <a:pt x="244" y="27"/>
                  <a:pt x="242" y="30"/>
                  <a:pt x="243" y="32"/>
                </a:cubicBezTo>
                <a:cubicBezTo>
                  <a:pt x="244" y="34"/>
                  <a:pt x="246" y="36"/>
                  <a:pt x="248" y="35"/>
                </a:cubicBezTo>
                <a:cubicBezTo>
                  <a:pt x="249" y="35"/>
                  <a:pt x="249" y="35"/>
                  <a:pt x="249" y="35"/>
                </a:cubicBezTo>
                <a:cubicBezTo>
                  <a:pt x="251" y="35"/>
                  <a:pt x="251" y="35"/>
                  <a:pt x="251" y="35"/>
                </a:cubicBezTo>
                <a:cubicBezTo>
                  <a:pt x="253" y="34"/>
                  <a:pt x="253" y="34"/>
                  <a:pt x="253" y="34"/>
                </a:cubicBezTo>
                <a:cubicBezTo>
                  <a:pt x="255" y="34"/>
                  <a:pt x="255" y="34"/>
                  <a:pt x="255" y="34"/>
                </a:cubicBezTo>
                <a:cubicBezTo>
                  <a:pt x="256" y="33"/>
                  <a:pt x="256" y="33"/>
                  <a:pt x="256" y="33"/>
                </a:cubicBezTo>
                <a:cubicBezTo>
                  <a:pt x="259" y="33"/>
                  <a:pt x="260" y="31"/>
                  <a:pt x="260" y="28"/>
                </a:cubicBezTo>
                <a:cubicBezTo>
                  <a:pt x="259" y="26"/>
                  <a:pt x="257" y="25"/>
                  <a:pt x="255" y="25"/>
                </a:cubicBezTo>
                <a:cubicBezTo>
                  <a:pt x="253" y="25"/>
                  <a:pt x="253" y="25"/>
                  <a:pt x="253" y="25"/>
                </a:cubicBezTo>
                <a:cubicBezTo>
                  <a:pt x="251" y="26"/>
                  <a:pt x="251" y="26"/>
                  <a:pt x="251" y="26"/>
                </a:cubicBezTo>
                <a:cubicBezTo>
                  <a:pt x="249" y="26"/>
                  <a:pt x="249" y="26"/>
                  <a:pt x="249" y="26"/>
                </a:cubicBezTo>
                <a:cubicBezTo>
                  <a:pt x="247" y="27"/>
                  <a:pt x="247" y="27"/>
                  <a:pt x="247" y="27"/>
                </a:cubicBezTo>
                <a:cubicBezTo>
                  <a:pt x="246" y="27"/>
                  <a:pt x="246" y="27"/>
                  <a:pt x="246" y="27"/>
                </a:cubicBezTo>
                <a:close/>
                <a:moveTo>
                  <a:pt x="280" y="21"/>
                </a:moveTo>
                <a:cubicBezTo>
                  <a:pt x="278" y="21"/>
                  <a:pt x="276" y="23"/>
                  <a:pt x="276" y="25"/>
                </a:cubicBezTo>
                <a:cubicBezTo>
                  <a:pt x="277" y="28"/>
                  <a:pt x="279" y="29"/>
                  <a:pt x="281" y="29"/>
                </a:cubicBezTo>
                <a:cubicBezTo>
                  <a:pt x="281" y="29"/>
                  <a:pt x="281" y="29"/>
                  <a:pt x="281" y="29"/>
                </a:cubicBezTo>
                <a:cubicBezTo>
                  <a:pt x="284" y="29"/>
                  <a:pt x="284" y="29"/>
                  <a:pt x="284" y="29"/>
                </a:cubicBezTo>
                <a:cubicBezTo>
                  <a:pt x="286" y="28"/>
                  <a:pt x="286" y="28"/>
                  <a:pt x="286" y="28"/>
                </a:cubicBezTo>
                <a:cubicBezTo>
                  <a:pt x="288" y="28"/>
                  <a:pt x="288" y="28"/>
                  <a:pt x="288" y="28"/>
                </a:cubicBezTo>
                <a:cubicBezTo>
                  <a:pt x="289" y="28"/>
                  <a:pt x="289" y="28"/>
                  <a:pt x="289" y="28"/>
                </a:cubicBezTo>
                <a:cubicBezTo>
                  <a:pt x="292" y="28"/>
                  <a:pt x="293" y="26"/>
                  <a:pt x="293" y="23"/>
                </a:cubicBezTo>
                <a:cubicBezTo>
                  <a:pt x="293" y="21"/>
                  <a:pt x="291" y="19"/>
                  <a:pt x="289" y="20"/>
                </a:cubicBezTo>
                <a:cubicBezTo>
                  <a:pt x="287" y="20"/>
                  <a:pt x="287" y="20"/>
                  <a:pt x="287" y="20"/>
                </a:cubicBezTo>
                <a:cubicBezTo>
                  <a:pt x="285" y="20"/>
                  <a:pt x="285" y="20"/>
                  <a:pt x="285" y="20"/>
                </a:cubicBezTo>
                <a:cubicBezTo>
                  <a:pt x="282" y="20"/>
                  <a:pt x="282" y="20"/>
                  <a:pt x="282" y="20"/>
                </a:cubicBezTo>
                <a:cubicBezTo>
                  <a:pt x="280" y="21"/>
                  <a:pt x="280" y="21"/>
                  <a:pt x="280" y="21"/>
                </a:cubicBezTo>
                <a:cubicBezTo>
                  <a:pt x="280" y="21"/>
                  <a:pt x="280" y="21"/>
                  <a:pt x="280" y="21"/>
                </a:cubicBezTo>
                <a:close/>
                <a:moveTo>
                  <a:pt x="314" y="18"/>
                </a:moveTo>
                <a:cubicBezTo>
                  <a:pt x="312" y="18"/>
                  <a:pt x="310" y="20"/>
                  <a:pt x="310" y="22"/>
                </a:cubicBezTo>
                <a:cubicBezTo>
                  <a:pt x="310" y="24"/>
                  <a:pt x="312" y="26"/>
                  <a:pt x="315" y="26"/>
                </a:cubicBezTo>
                <a:cubicBezTo>
                  <a:pt x="315" y="26"/>
                  <a:pt x="315" y="26"/>
                  <a:pt x="315" y="26"/>
                </a:cubicBezTo>
                <a:cubicBezTo>
                  <a:pt x="318" y="26"/>
                  <a:pt x="318" y="26"/>
                  <a:pt x="318" y="26"/>
                </a:cubicBezTo>
                <a:cubicBezTo>
                  <a:pt x="320" y="26"/>
                  <a:pt x="320" y="26"/>
                  <a:pt x="320" y="26"/>
                </a:cubicBezTo>
                <a:cubicBezTo>
                  <a:pt x="322" y="26"/>
                  <a:pt x="322" y="26"/>
                  <a:pt x="322" y="26"/>
                </a:cubicBezTo>
                <a:cubicBezTo>
                  <a:pt x="323" y="26"/>
                  <a:pt x="323" y="26"/>
                  <a:pt x="323" y="26"/>
                </a:cubicBezTo>
                <a:cubicBezTo>
                  <a:pt x="325" y="26"/>
                  <a:pt x="327" y="24"/>
                  <a:pt x="327" y="22"/>
                </a:cubicBezTo>
                <a:cubicBezTo>
                  <a:pt x="327" y="19"/>
                  <a:pt x="325" y="18"/>
                  <a:pt x="323" y="18"/>
                </a:cubicBezTo>
                <a:cubicBezTo>
                  <a:pt x="322" y="18"/>
                  <a:pt x="322" y="18"/>
                  <a:pt x="322" y="18"/>
                </a:cubicBezTo>
                <a:cubicBezTo>
                  <a:pt x="320" y="18"/>
                  <a:pt x="320" y="18"/>
                  <a:pt x="320" y="18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15" y="18"/>
                  <a:pt x="315" y="18"/>
                  <a:pt x="315" y="18"/>
                </a:cubicBezTo>
                <a:cubicBezTo>
                  <a:pt x="314" y="18"/>
                  <a:pt x="314" y="18"/>
                  <a:pt x="314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E62907C6-F3D6-4A23-91F9-A0DC867D44FD}"/>
              </a:ext>
            </a:extLst>
          </p:cNvPr>
          <p:cNvSpPr>
            <a:spLocks noEditPoints="1"/>
          </p:cNvSpPr>
          <p:nvPr/>
        </p:nvSpPr>
        <p:spPr bwMode="auto">
          <a:xfrm>
            <a:off x="5126625" y="1908209"/>
            <a:ext cx="290952" cy="497976"/>
          </a:xfrm>
          <a:custGeom>
            <a:avLst/>
            <a:gdLst>
              <a:gd name="T0" fmla="*/ 8 w 88"/>
              <a:gd name="T1" fmla="*/ 147 h 150"/>
              <a:gd name="T2" fmla="*/ 2 w 88"/>
              <a:gd name="T3" fmla="*/ 149 h 150"/>
              <a:gd name="T4" fmla="*/ 1 w 88"/>
              <a:gd name="T5" fmla="*/ 143 h 150"/>
              <a:gd name="T6" fmla="*/ 5 w 88"/>
              <a:gd name="T7" fmla="*/ 136 h 150"/>
              <a:gd name="T8" fmla="*/ 11 w 88"/>
              <a:gd name="T9" fmla="*/ 134 h 150"/>
              <a:gd name="T10" fmla="*/ 12 w 88"/>
              <a:gd name="T11" fmla="*/ 140 h 150"/>
              <a:gd name="T12" fmla="*/ 8 w 88"/>
              <a:gd name="T13" fmla="*/ 147 h 150"/>
              <a:gd name="T14" fmla="*/ 49 w 88"/>
              <a:gd name="T15" fmla="*/ 24 h 150"/>
              <a:gd name="T16" fmla="*/ 88 w 88"/>
              <a:gd name="T17" fmla="*/ 0 h 150"/>
              <a:gd name="T18" fmla="*/ 88 w 88"/>
              <a:gd name="T19" fmla="*/ 46 h 150"/>
              <a:gd name="T20" fmla="*/ 49 w 88"/>
              <a:gd name="T21" fmla="*/ 24 h 150"/>
              <a:gd name="T22" fmla="*/ 56 w 88"/>
              <a:gd name="T23" fmla="*/ 47 h 150"/>
              <a:gd name="T24" fmla="*/ 62 w 88"/>
              <a:gd name="T25" fmla="*/ 46 h 150"/>
              <a:gd name="T26" fmla="*/ 63 w 88"/>
              <a:gd name="T27" fmla="*/ 51 h 150"/>
              <a:gd name="T28" fmla="*/ 59 w 88"/>
              <a:gd name="T29" fmla="*/ 59 h 150"/>
              <a:gd name="T30" fmla="*/ 53 w 88"/>
              <a:gd name="T31" fmla="*/ 60 h 150"/>
              <a:gd name="T32" fmla="*/ 52 w 88"/>
              <a:gd name="T33" fmla="*/ 55 h 150"/>
              <a:gd name="T34" fmla="*/ 56 w 88"/>
              <a:gd name="T35" fmla="*/ 47 h 150"/>
              <a:gd name="T36" fmla="*/ 39 w 88"/>
              <a:gd name="T37" fmla="*/ 77 h 150"/>
              <a:gd name="T38" fmla="*/ 45 w 88"/>
              <a:gd name="T39" fmla="*/ 75 h 150"/>
              <a:gd name="T40" fmla="*/ 46 w 88"/>
              <a:gd name="T41" fmla="*/ 81 h 150"/>
              <a:gd name="T42" fmla="*/ 42 w 88"/>
              <a:gd name="T43" fmla="*/ 88 h 150"/>
              <a:gd name="T44" fmla="*/ 36 w 88"/>
              <a:gd name="T45" fmla="*/ 90 h 150"/>
              <a:gd name="T46" fmla="*/ 35 w 88"/>
              <a:gd name="T47" fmla="*/ 84 h 150"/>
              <a:gd name="T48" fmla="*/ 39 w 88"/>
              <a:gd name="T49" fmla="*/ 77 h 150"/>
              <a:gd name="T50" fmla="*/ 22 w 88"/>
              <a:gd name="T51" fmla="*/ 106 h 150"/>
              <a:gd name="T52" fmla="*/ 28 w 88"/>
              <a:gd name="T53" fmla="*/ 105 h 150"/>
              <a:gd name="T54" fmla="*/ 29 w 88"/>
              <a:gd name="T55" fmla="*/ 110 h 150"/>
              <a:gd name="T56" fmla="*/ 25 w 88"/>
              <a:gd name="T57" fmla="*/ 118 h 150"/>
              <a:gd name="T58" fmla="*/ 19 w 88"/>
              <a:gd name="T59" fmla="*/ 119 h 150"/>
              <a:gd name="T60" fmla="*/ 18 w 88"/>
              <a:gd name="T61" fmla="*/ 113 h 150"/>
              <a:gd name="T62" fmla="*/ 22 w 88"/>
              <a:gd name="T63" fmla="*/ 10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150">
                <a:moveTo>
                  <a:pt x="8" y="147"/>
                </a:moveTo>
                <a:cubicBezTo>
                  <a:pt x="7" y="149"/>
                  <a:pt x="4" y="150"/>
                  <a:pt x="2" y="149"/>
                </a:cubicBezTo>
                <a:cubicBezTo>
                  <a:pt x="0" y="148"/>
                  <a:pt x="0" y="145"/>
                  <a:pt x="1" y="143"/>
                </a:cubicBezTo>
                <a:cubicBezTo>
                  <a:pt x="5" y="136"/>
                  <a:pt x="5" y="136"/>
                  <a:pt x="5" y="136"/>
                </a:cubicBezTo>
                <a:cubicBezTo>
                  <a:pt x="6" y="134"/>
                  <a:pt x="9" y="133"/>
                  <a:pt x="11" y="134"/>
                </a:cubicBezTo>
                <a:cubicBezTo>
                  <a:pt x="13" y="135"/>
                  <a:pt x="14" y="138"/>
                  <a:pt x="12" y="140"/>
                </a:cubicBezTo>
                <a:cubicBezTo>
                  <a:pt x="8" y="147"/>
                  <a:pt x="8" y="147"/>
                  <a:pt x="8" y="147"/>
                </a:cubicBezTo>
                <a:close/>
                <a:moveTo>
                  <a:pt x="49" y="24"/>
                </a:moveTo>
                <a:cubicBezTo>
                  <a:pt x="88" y="0"/>
                  <a:pt x="88" y="0"/>
                  <a:pt x="88" y="0"/>
                </a:cubicBezTo>
                <a:cubicBezTo>
                  <a:pt x="88" y="46"/>
                  <a:pt x="88" y="46"/>
                  <a:pt x="88" y="46"/>
                </a:cubicBezTo>
                <a:cubicBezTo>
                  <a:pt x="49" y="24"/>
                  <a:pt x="49" y="24"/>
                  <a:pt x="49" y="24"/>
                </a:cubicBezTo>
                <a:close/>
                <a:moveTo>
                  <a:pt x="56" y="47"/>
                </a:moveTo>
                <a:cubicBezTo>
                  <a:pt x="57" y="45"/>
                  <a:pt x="60" y="44"/>
                  <a:pt x="62" y="46"/>
                </a:cubicBezTo>
                <a:cubicBezTo>
                  <a:pt x="64" y="47"/>
                  <a:pt x="65" y="49"/>
                  <a:pt x="63" y="51"/>
                </a:cubicBezTo>
                <a:cubicBezTo>
                  <a:pt x="59" y="59"/>
                  <a:pt x="59" y="59"/>
                  <a:pt x="59" y="59"/>
                </a:cubicBezTo>
                <a:cubicBezTo>
                  <a:pt x="58" y="61"/>
                  <a:pt x="55" y="62"/>
                  <a:pt x="53" y="60"/>
                </a:cubicBezTo>
                <a:cubicBezTo>
                  <a:pt x="51" y="59"/>
                  <a:pt x="51" y="57"/>
                  <a:pt x="52" y="55"/>
                </a:cubicBezTo>
                <a:cubicBezTo>
                  <a:pt x="56" y="47"/>
                  <a:pt x="56" y="47"/>
                  <a:pt x="56" y="47"/>
                </a:cubicBezTo>
                <a:close/>
                <a:moveTo>
                  <a:pt x="39" y="77"/>
                </a:moveTo>
                <a:cubicBezTo>
                  <a:pt x="40" y="75"/>
                  <a:pt x="43" y="74"/>
                  <a:pt x="45" y="75"/>
                </a:cubicBezTo>
                <a:cubicBezTo>
                  <a:pt x="47" y="76"/>
                  <a:pt x="48" y="79"/>
                  <a:pt x="46" y="81"/>
                </a:cubicBezTo>
                <a:cubicBezTo>
                  <a:pt x="42" y="88"/>
                  <a:pt x="42" y="88"/>
                  <a:pt x="42" y="88"/>
                </a:cubicBezTo>
                <a:cubicBezTo>
                  <a:pt x="41" y="90"/>
                  <a:pt x="38" y="91"/>
                  <a:pt x="36" y="90"/>
                </a:cubicBezTo>
                <a:cubicBezTo>
                  <a:pt x="34" y="89"/>
                  <a:pt x="34" y="86"/>
                  <a:pt x="35" y="84"/>
                </a:cubicBezTo>
                <a:cubicBezTo>
                  <a:pt x="39" y="77"/>
                  <a:pt x="39" y="77"/>
                  <a:pt x="39" y="77"/>
                </a:cubicBezTo>
                <a:close/>
                <a:moveTo>
                  <a:pt x="22" y="106"/>
                </a:moveTo>
                <a:cubicBezTo>
                  <a:pt x="23" y="104"/>
                  <a:pt x="26" y="103"/>
                  <a:pt x="28" y="105"/>
                </a:cubicBezTo>
                <a:cubicBezTo>
                  <a:pt x="30" y="106"/>
                  <a:pt x="31" y="108"/>
                  <a:pt x="29" y="110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4" y="120"/>
                  <a:pt x="21" y="120"/>
                  <a:pt x="19" y="119"/>
                </a:cubicBezTo>
                <a:cubicBezTo>
                  <a:pt x="17" y="118"/>
                  <a:pt x="17" y="115"/>
                  <a:pt x="18" y="113"/>
                </a:cubicBezTo>
                <a:cubicBezTo>
                  <a:pt x="22" y="106"/>
                  <a:pt x="22" y="106"/>
                  <a:pt x="22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6B396ECC-831D-4B03-A90B-DAB285DCF87A}"/>
              </a:ext>
            </a:extLst>
          </p:cNvPr>
          <p:cNvSpPr>
            <a:spLocks noEditPoints="1"/>
          </p:cNvSpPr>
          <p:nvPr/>
        </p:nvSpPr>
        <p:spPr bwMode="auto">
          <a:xfrm>
            <a:off x="6466686" y="1908209"/>
            <a:ext cx="293751" cy="497976"/>
          </a:xfrm>
          <a:custGeom>
            <a:avLst/>
            <a:gdLst>
              <a:gd name="T0" fmla="*/ 88 w 89"/>
              <a:gd name="T1" fmla="*/ 143 h 150"/>
              <a:gd name="T2" fmla="*/ 86 w 89"/>
              <a:gd name="T3" fmla="*/ 149 h 150"/>
              <a:gd name="T4" fmla="*/ 80 w 89"/>
              <a:gd name="T5" fmla="*/ 147 h 150"/>
              <a:gd name="T6" fmla="*/ 76 w 89"/>
              <a:gd name="T7" fmla="*/ 140 h 150"/>
              <a:gd name="T8" fmla="*/ 77 w 89"/>
              <a:gd name="T9" fmla="*/ 134 h 150"/>
              <a:gd name="T10" fmla="*/ 83 w 89"/>
              <a:gd name="T11" fmla="*/ 136 h 150"/>
              <a:gd name="T12" fmla="*/ 88 w 89"/>
              <a:gd name="T13" fmla="*/ 143 h 150"/>
              <a:gd name="T14" fmla="*/ 1 w 89"/>
              <a:gd name="T15" fmla="*/ 46 h 150"/>
              <a:gd name="T16" fmla="*/ 0 w 89"/>
              <a:gd name="T17" fmla="*/ 0 h 150"/>
              <a:gd name="T18" fmla="*/ 39 w 89"/>
              <a:gd name="T19" fmla="*/ 24 h 150"/>
              <a:gd name="T20" fmla="*/ 1 w 89"/>
              <a:gd name="T21" fmla="*/ 46 h 150"/>
              <a:gd name="T22" fmla="*/ 25 w 89"/>
              <a:gd name="T23" fmla="*/ 51 h 150"/>
              <a:gd name="T24" fmla="*/ 26 w 89"/>
              <a:gd name="T25" fmla="*/ 46 h 150"/>
              <a:gd name="T26" fmla="*/ 32 w 89"/>
              <a:gd name="T27" fmla="*/ 47 h 150"/>
              <a:gd name="T28" fmla="*/ 37 w 89"/>
              <a:gd name="T29" fmla="*/ 55 h 150"/>
              <a:gd name="T30" fmla="*/ 35 w 89"/>
              <a:gd name="T31" fmla="*/ 60 h 150"/>
              <a:gd name="T32" fmla="*/ 29 w 89"/>
              <a:gd name="T33" fmla="*/ 59 h 150"/>
              <a:gd name="T34" fmla="*/ 25 w 89"/>
              <a:gd name="T35" fmla="*/ 51 h 150"/>
              <a:gd name="T36" fmla="*/ 42 w 89"/>
              <a:gd name="T37" fmla="*/ 81 h 150"/>
              <a:gd name="T38" fmla="*/ 43 w 89"/>
              <a:gd name="T39" fmla="*/ 75 h 150"/>
              <a:gd name="T40" fmla="*/ 49 w 89"/>
              <a:gd name="T41" fmla="*/ 77 h 150"/>
              <a:gd name="T42" fmla="*/ 54 w 89"/>
              <a:gd name="T43" fmla="*/ 84 h 150"/>
              <a:gd name="T44" fmla="*/ 52 w 89"/>
              <a:gd name="T45" fmla="*/ 90 h 150"/>
              <a:gd name="T46" fmla="*/ 46 w 89"/>
              <a:gd name="T47" fmla="*/ 88 h 150"/>
              <a:gd name="T48" fmla="*/ 42 w 89"/>
              <a:gd name="T49" fmla="*/ 81 h 150"/>
              <a:gd name="T50" fmla="*/ 59 w 89"/>
              <a:gd name="T51" fmla="*/ 110 h 150"/>
              <a:gd name="T52" fmla="*/ 60 w 89"/>
              <a:gd name="T53" fmla="*/ 105 h 150"/>
              <a:gd name="T54" fmla="*/ 66 w 89"/>
              <a:gd name="T55" fmla="*/ 106 h 150"/>
              <a:gd name="T56" fmla="*/ 71 w 89"/>
              <a:gd name="T57" fmla="*/ 113 h 150"/>
              <a:gd name="T58" fmla="*/ 69 w 89"/>
              <a:gd name="T59" fmla="*/ 119 h 150"/>
              <a:gd name="T60" fmla="*/ 63 w 89"/>
              <a:gd name="T61" fmla="*/ 118 h 150"/>
              <a:gd name="T62" fmla="*/ 59 w 89"/>
              <a:gd name="T63" fmla="*/ 11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9" h="150">
                <a:moveTo>
                  <a:pt x="88" y="143"/>
                </a:moveTo>
                <a:cubicBezTo>
                  <a:pt x="89" y="145"/>
                  <a:pt x="88" y="148"/>
                  <a:pt x="86" y="149"/>
                </a:cubicBezTo>
                <a:cubicBezTo>
                  <a:pt x="84" y="150"/>
                  <a:pt x="81" y="149"/>
                  <a:pt x="80" y="147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75" y="138"/>
                  <a:pt x="75" y="135"/>
                  <a:pt x="77" y="134"/>
                </a:cubicBezTo>
                <a:cubicBezTo>
                  <a:pt x="80" y="133"/>
                  <a:pt x="82" y="134"/>
                  <a:pt x="83" y="136"/>
                </a:cubicBezTo>
                <a:cubicBezTo>
                  <a:pt x="88" y="143"/>
                  <a:pt x="88" y="143"/>
                  <a:pt x="88" y="143"/>
                </a:cubicBezTo>
                <a:close/>
                <a:moveTo>
                  <a:pt x="1" y="46"/>
                </a:moveTo>
                <a:cubicBezTo>
                  <a:pt x="0" y="0"/>
                  <a:pt x="0" y="0"/>
                  <a:pt x="0" y="0"/>
                </a:cubicBezTo>
                <a:cubicBezTo>
                  <a:pt x="39" y="24"/>
                  <a:pt x="39" y="24"/>
                  <a:pt x="39" y="24"/>
                </a:cubicBezTo>
                <a:cubicBezTo>
                  <a:pt x="1" y="46"/>
                  <a:pt x="1" y="46"/>
                  <a:pt x="1" y="46"/>
                </a:cubicBezTo>
                <a:close/>
                <a:moveTo>
                  <a:pt x="25" y="51"/>
                </a:moveTo>
                <a:cubicBezTo>
                  <a:pt x="24" y="49"/>
                  <a:pt x="24" y="47"/>
                  <a:pt x="26" y="46"/>
                </a:cubicBezTo>
                <a:cubicBezTo>
                  <a:pt x="28" y="44"/>
                  <a:pt x="31" y="45"/>
                  <a:pt x="32" y="47"/>
                </a:cubicBezTo>
                <a:cubicBezTo>
                  <a:pt x="37" y="55"/>
                  <a:pt x="37" y="55"/>
                  <a:pt x="37" y="55"/>
                </a:cubicBezTo>
                <a:cubicBezTo>
                  <a:pt x="38" y="57"/>
                  <a:pt x="37" y="59"/>
                  <a:pt x="35" y="60"/>
                </a:cubicBezTo>
                <a:cubicBezTo>
                  <a:pt x="33" y="62"/>
                  <a:pt x="30" y="61"/>
                  <a:pt x="29" y="59"/>
                </a:cubicBezTo>
                <a:cubicBezTo>
                  <a:pt x="25" y="51"/>
                  <a:pt x="25" y="51"/>
                  <a:pt x="25" y="51"/>
                </a:cubicBezTo>
                <a:close/>
                <a:moveTo>
                  <a:pt x="42" y="81"/>
                </a:moveTo>
                <a:cubicBezTo>
                  <a:pt x="41" y="79"/>
                  <a:pt x="41" y="76"/>
                  <a:pt x="43" y="75"/>
                </a:cubicBezTo>
                <a:cubicBezTo>
                  <a:pt x="45" y="74"/>
                  <a:pt x="48" y="75"/>
                  <a:pt x="49" y="77"/>
                </a:cubicBezTo>
                <a:cubicBezTo>
                  <a:pt x="54" y="84"/>
                  <a:pt x="54" y="84"/>
                  <a:pt x="54" y="84"/>
                </a:cubicBezTo>
                <a:cubicBezTo>
                  <a:pt x="55" y="86"/>
                  <a:pt x="54" y="89"/>
                  <a:pt x="52" y="90"/>
                </a:cubicBezTo>
                <a:cubicBezTo>
                  <a:pt x="50" y="91"/>
                  <a:pt x="47" y="90"/>
                  <a:pt x="46" y="88"/>
                </a:cubicBezTo>
                <a:cubicBezTo>
                  <a:pt x="42" y="81"/>
                  <a:pt x="42" y="81"/>
                  <a:pt x="42" y="81"/>
                </a:cubicBezTo>
                <a:close/>
                <a:moveTo>
                  <a:pt x="59" y="110"/>
                </a:moveTo>
                <a:cubicBezTo>
                  <a:pt x="58" y="108"/>
                  <a:pt x="58" y="106"/>
                  <a:pt x="60" y="105"/>
                </a:cubicBezTo>
                <a:cubicBezTo>
                  <a:pt x="62" y="103"/>
                  <a:pt x="65" y="104"/>
                  <a:pt x="66" y="106"/>
                </a:cubicBezTo>
                <a:cubicBezTo>
                  <a:pt x="71" y="113"/>
                  <a:pt x="71" y="113"/>
                  <a:pt x="71" y="113"/>
                </a:cubicBezTo>
                <a:cubicBezTo>
                  <a:pt x="72" y="115"/>
                  <a:pt x="71" y="118"/>
                  <a:pt x="69" y="119"/>
                </a:cubicBezTo>
                <a:cubicBezTo>
                  <a:pt x="67" y="120"/>
                  <a:pt x="64" y="120"/>
                  <a:pt x="63" y="118"/>
                </a:cubicBezTo>
                <a:cubicBezTo>
                  <a:pt x="59" y="110"/>
                  <a:pt x="59" y="110"/>
                  <a:pt x="59" y="1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2" name="Inhaltsplatzhalter 4">
            <a:extLst>
              <a:ext uri="{FF2B5EF4-FFF2-40B4-BE49-F238E27FC236}">
                <a16:creationId xmlns:a16="http://schemas.microsoft.com/office/drawing/2014/main" id="{76A4532C-99D0-4BA5-B90C-9DB34C35A1A8}"/>
              </a:ext>
            </a:extLst>
          </p:cNvPr>
          <p:cNvSpPr txBox="1">
            <a:spLocks/>
          </p:cNvSpPr>
          <p:nvPr/>
        </p:nvSpPr>
        <p:spPr>
          <a:xfrm>
            <a:off x="2757759" y="4183132"/>
            <a:ext cx="133008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dirty="0">
                <a:latin typeface="+mn-lt"/>
                <a:cs typeface="+mn-ea"/>
                <a:sym typeface="+mn-lt"/>
              </a:rPr>
              <a:t>有机有害物</a:t>
            </a:r>
            <a:endParaRPr lang="en-US" sz="1400" dirty="0">
              <a:latin typeface="+mn-lt"/>
              <a:cs typeface="+mn-ea"/>
              <a:sym typeface="+mn-lt"/>
            </a:endParaRP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3EFE4C47-2A11-4A64-98BE-A8E322B4DDAC}"/>
              </a:ext>
            </a:extLst>
          </p:cNvPr>
          <p:cNvSpPr txBox="1">
            <a:spLocks/>
          </p:cNvSpPr>
          <p:nvPr/>
        </p:nvSpPr>
        <p:spPr>
          <a:xfrm>
            <a:off x="7942487" y="4183132"/>
            <a:ext cx="133008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dirty="0">
                <a:latin typeface="+mn-lt"/>
                <a:cs typeface="+mn-ea"/>
                <a:sym typeface="+mn-lt"/>
              </a:rPr>
              <a:t>无机有毒物</a:t>
            </a:r>
            <a:endParaRPr lang="en-US" sz="1400" dirty="0">
              <a:latin typeface="+mn-lt"/>
              <a:cs typeface="+mn-ea"/>
              <a:sym typeface="+mn-lt"/>
            </a:endParaRPr>
          </a:p>
        </p:txBody>
      </p:sp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F5D76655-7753-419C-9867-D1A959217E1C}"/>
              </a:ext>
            </a:extLst>
          </p:cNvPr>
          <p:cNvSpPr txBox="1">
            <a:spLocks/>
          </p:cNvSpPr>
          <p:nvPr/>
        </p:nvSpPr>
        <p:spPr>
          <a:xfrm>
            <a:off x="4621026" y="4183132"/>
            <a:ext cx="133008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dirty="0">
                <a:latin typeface="+mn-lt"/>
                <a:cs typeface="+mn-ea"/>
                <a:sym typeface="+mn-lt"/>
              </a:rPr>
              <a:t>有机有害物</a:t>
            </a:r>
            <a:endParaRPr lang="en-US" sz="1400" dirty="0">
              <a:latin typeface="+mn-lt"/>
              <a:cs typeface="+mn-ea"/>
              <a:sym typeface="+mn-lt"/>
            </a:endParaRPr>
          </a:p>
        </p:txBody>
      </p:sp>
      <p:sp>
        <p:nvSpPr>
          <p:cNvPr id="35" name="Inhaltsplatzhalter 4">
            <a:extLst>
              <a:ext uri="{FF2B5EF4-FFF2-40B4-BE49-F238E27FC236}">
                <a16:creationId xmlns:a16="http://schemas.microsoft.com/office/drawing/2014/main" id="{C640CFBC-5059-4595-90CB-AB1E7D91E256}"/>
              </a:ext>
            </a:extLst>
          </p:cNvPr>
          <p:cNvSpPr txBox="1">
            <a:spLocks/>
          </p:cNvSpPr>
          <p:nvPr/>
        </p:nvSpPr>
        <p:spPr>
          <a:xfrm>
            <a:off x="6324007" y="4183132"/>
            <a:ext cx="133008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1400" dirty="0">
                <a:latin typeface="+mn-lt"/>
                <a:cs typeface="+mn-ea"/>
                <a:sym typeface="+mn-lt"/>
              </a:rPr>
              <a:t>无机有害物</a:t>
            </a:r>
            <a:endParaRPr lang="en-US" sz="1400" dirty="0">
              <a:latin typeface="+mn-lt"/>
              <a:cs typeface="+mn-ea"/>
              <a:sym typeface="+mn-lt"/>
            </a:endParaRPr>
          </a:p>
        </p:txBody>
      </p:sp>
      <p:grpSp>
        <p:nvGrpSpPr>
          <p:cNvPr id="36" name="Group 36">
            <a:extLst>
              <a:ext uri="{FF2B5EF4-FFF2-40B4-BE49-F238E27FC236}">
                <a16:creationId xmlns:a16="http://schemas.microsoft.com/office/drawing/2014/main" id="{1B324EE8-250E-4CA9-9180-1AA64E6581DD}"/>
              </a:ext>
            </a:extLst>
          </p:cNvPr>
          <p:cNvGrpSpPr/>
          <p:nvPr/>
        </p:nvGrpSpPr>
        <p:grpSpPr>
          <a:xfrm>
            <a:off x="3197039" y="2644939"/>
            <a:ext cx="448352" cy="447193"/>
            <a:chOff x="674688" y="3432176"/>
            <a:chExt cx="614363" cy="612775"/>
          </a:xfrm>
          <a:solidFill>
            <a:schemeClr val="bg1"/>
          </a:solidFill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03FE4592-F8B6-4B65-99A8-A6BDDDCD5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88" y="3432176"/>
              <a:ext cx="361950" cy="287338"/>
            </a:xfrm>
            <a:custGeom>
              <a:avLst/>
              <a:gdLst>
                <a:gd name="T0" fmla="*/ 1151 w 2052"/>
                <a:gd name="T1" fmla="*/ 3 h 1632"/>
                <a:gd name="T2" fmla="*/ 1296 w 2052"/>
                <a:gd name="T3" fmla="*/ 22 h 1632"/>
                <a:gd name="T4" fmla="*/ 1436 w 2052"/>
                <a:gd name="T5" fmla="*/ 60 h 1632"/>
                <a:gd name="T6" fmla="*/ 1569 w 2052"/>
                <a:gd name="T7" fmla="*/ 116 h 1632"/>
                <a:gd name="T8" fmla="*/ 1694 w 2052"/>
                <a:gd name="T9" fmla="*/ 189 h 1632"/>
                <a:gd name="T10" fmla="*/ 1810 w 2052"/>
                <a:gd name="T11" fmla="*/ 280 h 1632"/>
                <a:gd name="T12" fmla="*/ 1914 w 2052"/>
                <a:gd name="T13" fmla="*/ 386 h 1632"/>
                <a:gd name="T14" fmla="*/ 2003 w 2052"/>
                <a:gd name="T15" fmla="*/ 509 h 1632"/>
                <a:gd name="T16" fmla="*/ 2050 w 2052"/>
                <a:gd name="T17" fmla="*/ 594 h 1632"/>
                <a:gd name="T18" fmla="*/ 2049 w 2052"/>
                <a:gd name="T19" fmla="*/ 632 h 1632"/>
                <a:gd name="T20" fmla="*/ 2029 w 2052"/>
                <a:gd name="T21" fmla="*/ 666 h 1632"/>
                <a:gd name="T22" fmla="*/ 1993 w 2052"/>
                <a:gd name="T23" fmla="*/ 686 h 1632"/>
                <a:gd name="T24" fmla="*/ 1954 w 2052"/>
                <a:gd name="T25" fmla="*/ 686 h 1632"/>
                <a:gd name="T26" fmla="*/ 1920 w 2052"/>
                <a:gd name="T27" fmla="*/ 665 h 1632"/>
                <a:gd name="T28" fmla="*/ 1872 w 2052"/>
                <a:gd name="T29" fmla="*/ 585 h 1632"/>
                <a:gd name="T30" fmla="*/ 1788 w 2052"/>
                <a:gd name="T31" fmla="*/ 467 h 1632"/>
                <a:gd name="T32" fmla="*/ 1689 w 2052"/>
                <a:gd name="T33" fmla="*/ 367 h 1632"/>
                <a:gd name="T34" fmla="*/ 1579 w 2052"/>
                <a:gd name="T35" fmla="*/ 285 h 1632"/>
                <a:gd name="T36" fmla="*/ 1458 w 2052"/>
                <a:gd name="T37" fmla="*/ 221 h 1632"/>
                <a:gd name="T38" fmla="*/ 1329 w 2052"/>
                <a:gd name="T39" fmla="*/ 175 h 1632"/>
                <a:gd name="T40" fmla="*/ 1196 w 2052"/>
                <a:gd name="T41" fmla="*/ 150 h 1632"/>
                <a:gd name="T42" fmla="*/ 1058 w 2052"/>
                <a:gd name="T43" fmla="*/ 143 h 1632"/>
                <a:gd name="T44" fmla="*/ 920 w 2052"/>
                <a:gd name="T45" fmla="*/ 158 h 1632"/>
                <a:gd name="T46" fmla="*/ 783 w 2052"/>
                <a:gd name="T47" fmla="*/ 195 h 1632"/>
                <a:gd name="T48" fmla="*/ 648 w 2052"/>
                <a:gd name="T49" fmla="*/ 253 h 1632"/>
                <a:gd name="T50" fmla="*/ 525 w 2052"/>
                <a:gd name="T51" fmla="*/ 332 h 1632"/>
                <a:gd name="T52" fmla="*/ 418 w 2052"/>
                <a:gd name="T53" fmla="*/ 425 h 1632"/>
                <a:gd name="T54" fmla="*/ 328 w 2052"/>
                <a:gd name="T55" fmla="*/ 532 h 1632"/>
                <a:gd name="T56" fmla="*/ 256 w 2052"/>
                <a:gd name="T57" fmla="*/ 649 h 1632"/>
                <a:gd name="T58" fmla="*/ 202 w 2052"/>
                <a:gd name="T59" fmla="*/ 776 h 1632"/>
                <a:gd name="T60" fmla="*/ 167 w 2052"/>
                <a:gd name="T61" fmla="*/ 909 h 1632"/>
                <a:gd name="T62" fmla="*/ 151 w 2052"/>
                <a:gd name="T63" fmla="*/ 1045 h 1632"/>
                <a:gd name="T64" fmla="*/ 155 w 2052"/>
                <a:gd name="T65" fmla="*/ 1183 h 1632"/>
                <a:gd name="T66" fmla="*/ 181 w 2052"/>
                <a:gd name="T67" fmla="*/ 1320 h 1632"/>
                <a:gd name="T68" fmla="*/ 228 w 2052"/>
                <a:gd name="T69" fmla="*/ 1455 h 1632"/>
                <a:gd name="T70" fmla="*/ 268 w 2052"/>
                <a:gd name="T71" fmla="*/ 1540 h 1632"/>
                <a:gd name="T72" fmla="*/ 267 w 2052"/>
                <a:gd name="T73" fmla="*/ 1578 h 1632"/>
                <a:gd name="T74" fmla="*/ 247 w 2052"/>
                <a:gd name="T75" fmla="*/ 1610 h 1632"/>
                <a:gd name="T76" fmla="*/ 211 w 2052"/>
                <a:gd name="T77" fmla="*/ 1631 h 1632"/>
                <a:gd name="T78" fmla="*/ 175 w 2052"/>
                <a:gd name="T79" fmla="*/ 1628 h 1632"/>
                <a:gd name="T80" fmla="*/ 145 w 2052"/>
                <a:gd name="T81" fmla="*/ 1614 h 1632"/>
                <a:gd name="T82" fmla="*/ 127 w 2052"/>
                <a:gd name="T83" fmla="*/ 1594 h 1632"/>
                <a:gd name="T84" fmla="*/ 65 w 2052"/>
                <a:gd name="T85" fmla="*/ 1454 h 1632"/>
                <a:gd name="T86" fmla="*/ 23 w 2052"/>
                <a:gd name="T87" fmla="*/ 1310 h 1632"/>
                <a:gd name="T88" fmla="*/ 3 w 2052"/>
                <a:gd name="T89" fmla="*/ 1164 h 1632"/>
                <a:gd name="T90" fmla="*/ 2 w 2052"/>
                <a:gd name="T91" fmla="*/ 1018 h 1632"/>
                <a:gd name="T92" fmla="*/ 21 w 2052"/>
                <a:gd name="T93" fmla="*/ 874 h 1632"/>
                <a:gd name="T94" fmla="*/ 59 w 2052"/>
                <a:gd name="T95" fmla="*/ 734 h 1632"/>
                <a:gd name="T96" fmla="*/ 116 w 2052"/>
                <a:gd name="T97" fmla="*/ 600 h 1632"/>
                <a:gd name="T98" fmla="*/ 189 w 2052"/>
                <a:gd name="T99" fmla="*/ 475 h 1632"/>
                <a:gd name="T100" fmla="*/ 279 w 2052"/>
                <a:gd name="T101" fmla="*/ 358 h 1632"/>
                <a:gd name="T102" fmla="*/ 386 w 2052"/>
                <a:gd name="T103" fmla="*/ 256 h 1632"/>
                <a:gd name="T104" fmla="*/ 508 w 2052"/>
                <a:gd name="T105" fmla="*/ 166 h 1632"/>
                <a:gd name="T106" fmla="*/ 645 w 2052"/>
                <a:gd name="T107" fmla="*/ 94 h 1632"/>
                <a:gd name="T108" fmla="*/ 787 w 2052"/>
                <a:gd name="T109" fmla="*/ 42 h 1632"/>
                <a:gd name="T110" fmla="*/ 933 w 2052"/>
                <a:gd name="T111" fmla="*/ 11 h 1632"/>
                <a:gd name="T112" fmla="*/ 1079 w 2052"/>
                <a:gd name="T113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52" h="1632">
                  <a:moveTo>
                    <a:pt x="1079" y="0"/>
                  </a:moveTo>
                  <a:lnTo>
                    <a:pt x="1151" y="3"/>
                  </a:lnTo>
                  <a:lnTo>
                    <a:pt x="1224" y="10"/>
                  </a:lnTo>
                  <a:lnTo>
                    <a:pt x="1296" y="22"/>
                  </a:lnTo>
                  <a:lnTo>
                    <a:pt x="1367" y="39"/>
                  </a:lnTo>
                  <a:lnTo>
                    <a:pt x="1436" y="60"/>
                  </a:lnTo>
                  <a:lnTo>
                    <a:pt x="1503" y="85"/>
                  </a:lnTo>
                  <a:lnTo>
                    <a:pt x="1569" y="116"/>
                  </a:lnTo>
                  <a:lnTo>
                    <a:pt x="1633" y="150"/>
                  </a:lnTo>
                  <a:lnTo>
                    <a:pt x="1694" y="189"/>
                  </a:lnTo>
                  <a:lnTo>
                    <a:pt x="1754" y="232"/>
                  </a:lnTo>
                  <a:lnTo>
                    <a:pt x="1810" y="280"/>
                  </a:lnTo>
                  <a:lnTo>
                    <a:pt x="1863" y="331"/>
                  </a:lnTo>
                  <a:lnTo>
                    <a:pt x="1914" y="386"/>
                  </a:lnTo>
                  <a:lnTo>
                    <a:pt x="1960" y="445"/>
                  </a:lnTo>
                  <a:lnTo>
                    <a:pt x="2003" y="509"/>
                  </a:lnTo>
                  <a:lnTo>
                    <a:pt x="2041" y="575"/>
                  </a:lnTo>
                  <a:lnTo>
                    <a:pt x="2050" y="594"/>
                  </a:lnTo>
                  <a:lnTo>
                    <a:pt x="2052" y="613"/>
                  </a:lnTo>
                  <a:lnTo>
                    <a:pt x="2049" y="632"/>
                  </a:lnTo>
                  <a:lnTo>
                    <a:pt x="2040" y="650"/>
                  </a:lnTo>
                  <a:lnTo>
                    <a:pt x="2029" y="666"/>
                  </a:lnTo>
                  <a:lnTo>
                    <a:pt x="2012" y="679"/>
                  </a:lnTo>
                  <a:lnTo>
                    <a:pt x="1993" y="686"/>
                  </a:lnTo>
                  <a:lnTo>
                    <a:pt x="1974" y="690"/>
                  </a:lnTo>
                  <a:lnTo>
                    <a:pt x="1954" y="686"/>
                  </a:lnTo>
                  <a:lnTo>
                    <a:pt x="1936" y="678"/>
                  </a:lnTo>
                  <a:lnTo>
                    <a:pt x="1920" y="665"/>
                  </a:lnTo>
                  <a:lnTo>
                    <a:pt x="1908" y="649"/>
                  </a:lnTo>
                  <a:lnTo>
                    <a:pt x="1872" y="585"/>
                  </a:lnTo>
                  <a:lnTo>
                    <a:pt x="1831" y="523"/>
                  </a:lnTo>
                  <a:lnTo>
                    <a:pt x="1788" y="467"/>
                  </a:lnTo>
                  <a:lnTo>
                    <a:pt x="1740" y="415"/>
                  </a:lnTo>
                  <a:lnTo>
                    <a:pt x="1689" y="367"/>
                  </a:lnTo>
                  <a:lnTo>
                    <a:pt x="1635" y="323"/>
                  </a:lnTo>
                  <a:lnTo>
                    <a:pt x="1579" y="285"/>
                  </a:lnTo>
                  <a:lnTo>
                    <a:pt x="1519" y="250"/>
                  </a:lnTo>
                  <a:lnTo>
                    <a:pt x="1458" y="221"/>
                  </a:lnTo>
                  <a:lnTo>
                    <a:pt x="1394" y="195"/>
                  </a:lnTo>
                  <a:lnTo>
                    <a:pt x="1329" y="175"/>
                  </a:lnTo>
                  <a:lnTo>
                    <a:pt x="1263" y="160"/>
                  </a:lnTo>
                  <a:lnTo>
                    <a:pt x="1196" y="150"/>
                  </a:lnTo>
                  <a:lnTo>
                    <a:pt x="1127" y="144"/>
                  </a:lnTo>
                  <a:lnTo>
                    <a:pt x="1058" y="143"/>
                  </a:lnTo>
                  <a:lnTo>
                    <a:pt x="989" y="149"/>
                  </a:lnTo>
                  <a:lnTo>
                    <a:pt x="920" y="158"/>
                  </a:lnTo>
                  <a:lnTo>
                    <a:pt x="851" y="174"/>
                  </a:lnTo>
                  <a:lnTo>
                    <a:pt x="783" y="195"/>
                  </a:lnTo>
                  <a:lnTo>
                    <a:pt x="715" y="222"/>
                  </a:lnTo>
                  <a:lnTo>
                    <a:pt x="648" y="253"/>
                  </a:lnTo>
                  <a:lnTo>
                    <a:pt x="585" y="290"/>
                  </a:lnTo>
                  <a:lnTo>
                    <a:pt x="525" y="332"/>
                  </a:lnTo>
                  <a:lnTo>
                    <a:pt x="470" y="376"/>
                  </a:lnTo>
                  <a:lnTo>
                    <a:pt x="418" y="425"/>
                  </a:lnTo>
                  <a:lnTo>
                    <a:pt x="371" y="477"/>
                  </a:lnTo>
                  <a:lnTo>
                    <a:pt x="328" y="532"/>
                  </a:lnTo>
                  <a:lnTo>
                    <a:pt x="290" y="590"/>
                  </a:lnTo>
                  <a:lnTo>
                    <a:pt x="256" y="649"/>
                  </a:lnTo>
                  <a:lnTo>
                    <a:pt x="226" y="712"/>
                  </a:lnTo>
                  <a:lnTo>
                    <a:pt x="202" y="776"/>
                  </a:lnTo>
                  <a:lnTo>
                    <a:pt x="181" y="842"/>
                  </a:lnTo>
                  <a:lnTo>
                    <a:pt x="167" y="909"/>
                  </a:lnTo>
                  <a:lnTo>
                    <a:pt x="156" y="976"/>
                  </a:lnTo>
                  <a:lnTo>
                    <a:pt x="151" y="1045"/>
                  </a:lnTo>
                  <a:lnTo>
                    <a:pt x="151" y="1114"/>
                  </a:lnTo>
                  <a:lnTo>
                    <a:pt x="155" y="1183"/>
                  </a:lnTo>
                  <a:lnTo>
                    <a:pt x="165" y="1252"/>
                  </a:lnTo>
                  <a:lnTo>
                    <a:pt x="181" y="1320"/>
                  </a:lnTo>
                  <a:lnTo>
                    <a:pt x="202" y="1388"/>
                  </a:lnTo>
                  <a:lnTo>
                    <a:pt x="228" y="1455"/>
                  </a:lnTo>
                  <a:lnTo>
                    <a:pt x="261" y="1520"/>
                  </a:lnTo>
                  <a:lnTo>
                    <a:pt x="268" y="1540"/>
                  </a:lnTo>
                  <a:lnTo>
                    <a:pt x="271" y="1559"/>
                  </a:lnTo>
                  <a:lnTo>
                    <a:pt x="267" y="1578"/>
                  </a:lnTo>
                  <a:lnTo>
                    <a:pt x="260" y="1596"/>
                  </a:lnTo>
                  <a:lnTo>
                    <a:pt x="247" y="1610"/>
                  </a:lnTo>
                  <a:lnTo>
                    <a:pt x="230" y="1623"/>
                  </a:lnTo>
                  <a:lnTo>
                    <a:pt x="211" y="1631"/>
                  </a:lnTo>
                  <a:lnTo>
                    <a:pt x="192" y="1632"/>
                  </a:lnTo>
                  <a:lnTo>
                    <a:pt x="175" y="1628"/>
                  </a:lnTo>
                  <a:lnTo>
                    <a:pt x="159" y="1622"/>
                  </a:lnTo>
                  <a:lnTo>
                    <a:pt x="145" y="1614"/>
                  </a:lnTo>
                  <a:lnTo>
                    <a:pt x="135" y="1604"/>
                  </a:lnTo>
                  <a:lnTo>
                    <a:pt x="127" y="1594"/>
                  </a:lnTo>
                  <a:lnTo>
                    <a:pt x="93" y="1525"/>
                  </a:lnTo>
                  <a:lnTo>
                    <a:pt x="65" y="1454"/>
                  </a:lnTo>
                  <a:lnTo>
                    <a:pt x="41" y="1382"/>
                  </a:lnTo>
                  <a:lnTo>
                    <a:pt x="23" y="1310"/>
                  </a:lnTo>
                  <a:lnTo>
                    <a:pt x="11" y="1237"/>
                  </a:lnTo>
                  <a:lnTo>
                    <a:pt x="3" y="1164"/>
                  </a:lnTo>
                  <a:lnTo>
                    <a:pt x="0" y="1091"/>
                  </a:lnTo>
                  <a:lnTo>
                    <a:pt x="2" y="1018"/>
                  </a:lnTo>
                  <a:lnTo>
                    <a:pt x="9" y="945"/>
                  </a:lnTo>
                  <a:lnTo>
                    <a:pt x="21" y="874"/>
                  </a:lnTo>
                  <a:lnTo>
                    <a:pt x="38" y="803"/>
                  </a:lnTo>
                  <a:lnTo>
                    <a:pt x="59" y="734"/>
                  </a:lnTo>
                  <a:lnTo>
                    <a:pt x="85" y="666"/>
                  </a:lnTo>
                  <a:lnTo>
                    <a:pt x="116" y="600"/>
                  </a:lnTo>
                  <a:lnTo>
                    <a:pt x="150" y="536"/>
                  </a:lnTo>
                  <a:lnTo>
                    <a:pt x="189" y="475"/>
                  </a:lnTo>
                  <a:lnTo>
                    <a:pt x="232" y="415"/>
                  </a:lnTo>
                  <a:lnTo>
                    <a:pt x="279" y="358"/>
                  </a:lnTo>
                  <a:lnTo>
                    <a:pt x="331" y="305"/>
                  </a:lnTo>
                  <a:lnTo>
                    <a:pt x="386" y="256"/>
                  </a:lnTo>
                  <a:lnTo>
                    <a:pt x="446" y="209"/>
                  </a:lnTo>
                  <a:lnTo>
                    <a:pt x="508" y="166"/>
                  </a:lnTo>
                  <a:lnTo>
                    <a:pt x="575" y="127"/>
                  </a:lnTo>
                  <a:lnTo>
                    <a:pt x="645" y="94"/>
                  </a:lnTo>
                  <a:lnTo>
                    <a:pt x="715" y="65"/>
                  </a:lnTo>
                  <a:lnTo>
                    <a:pt x="787" y="42"/>
                  </a:lnTo>
                  <a:lnTo>
                    <a:pt x="859" y="24"/>
                  </a:lnTo>
                  <a:lnTo>
                    <a:pt x="933" y="11"/>
                  </a:lnTo>
                  <a:lnTo>
                    <a:pt x="1006" y="4"/>
                  </a:lnTo>
                  <a:lnTo>
                    <a:pt x="10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A5A6D60-6827-4E33-9629-5ED3DBE18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238" y="3513138"/>
              <a:ext cx="207963" cy="168275"/>
            </a:xfrm>
            <a:custGeom>
              <a:avLst/>
              <a:gdLst>
                <a:gd name="T0" fmla="*/ 679 w 1174"/>
                <a:gd name="T1" fmla="*/ 4 h 954"/>
                <a:gd name="T2" fmla="*/ 801 w 1174"/>
                <a:gd name="T3" fmla="*/ 31 h 954"/>
                <a:gd name="T4" fmla="*/ 901 w 1174"/>
                <a:gd name="T5" fmla="*/ 70 h 954"/>
                <a:gd name="T6" fmla="*/ 992 w 1174"/>
                <a:gd name="T7" fmla="*/ 127 h 954"/>
                <a:gd name="T8" fmla="*/ 1071 w 1174"/>
                <a:gd name="T9" fmla="*/ 201 h 954"/>
                <a:gd name="T10" fmla="*/ 1136 w 1174"/>
                <a:gd name="T11" fmla="*/ 288 h 954"/>
                <a:gd name="T12" fmla="*/ 1171 w 1174"/>
                <a:gd name="T13" fmla="*/ 355 h 954"/>
                <a:gd name="T14" fmla="*/ 1170 w 1174"/>
                <a:gd name="T15" fmla="*/ 393 h 954"/>
                <a:gd name="T16" fmla="*/ 1150 w 1174"/>
                <a:gd name="T17" fmla="*/ 426 h 954"/>
                <a:gd name="T18" fmla="*/ 1114 w 1174"/>
                <a:gd name="T19" fmla="*/ 448 h 954"/>
                <a:gd name="T20" fmla="*/ 1076 w 1174"/>
                <a:gd name="T21" fmla="*/ 447 h 954"/>
                <a:gd name="T22" fmla="*/ 1043 w 1174"/>
                <a:gd name="T23" fmla="*/ 425 h 954"/>
                <a:gd name="T24" fmla="*/ 1008 w 1174"/>
                <a:gd name="T25" fmla="*/ 367 h 954"/>
                <a:gd name="T26" fmla="*/ 952 w 1174"/>
                <a:gd name="T27" fmla="*/ 292 h 954"/>
                <a:gd name="T28" fmla="*/ 881 w 1174"/>
                <a:gd name="T29" fmla="*/ 233 h 954"/>
                <a:gd name="T30" fmla="*/ 800 w 1174"/>
                <a:gd name="T31" fmla="*/ 188 h 954"/>
                <a:gd name="T32" fmla="*/ 705 w 1174"/>
                <a:gd name="T33" fmla="*/ 159 h 954"/>
                <a:gd name="T34" fmla="*/ 601 w 1174"/>
                <a:gd name="T35" fmla="*/ 151 h 954"/>
                <a:gd name="T36" fmla="*/ 498 w 1174"/>
                <a:gd name="T37" fmla="*/ 168 h 954"/>
                <a:gd name="T38" fmla="*/ 400 w 1174"/>
                <a:gd name="T39" fmla="*/ 208 h 954"/>
                <a:gd name="T40" fmla="*/ 323 w 1174"/>
                <a:gd name="T41" fmla="*/ 259 h 954"/>
                <a:gd name="T42" fmla="*/ 257 w 1174"/>
                <a:gd name="T43" fmla="*/ 323 h 954"/>
                <a:gd name="T44" fmla="*/ 206 w 1174"/>
                <a:gd name="T45" fmla="*/ 400 h 954"/>
                <a:gd name="T46" fmla="*/ 170 w 1174"/>
                <a:gd name="T47" fmla="*/ 489 h 954"/>
                <a:gd name="T48" fmla="*/ 151 w 1174"/>
                <a:gd name="T49" fmla="*/ 592 h 954"/>
                <a:gd name="T50" fmla="*/ 155 w 1174"/>
                <a:gd name="T51" fmla="*/ 695 h 954"/>
                <a:gd name="T52" fmla="*/ 184 w 1174"/>
                <a:gd name="T53" fmla="*/ 796 h 954"/>
                <a:gd name="T54" fmla="*/ 213 w 1174"/>
                <a:gd name="T55" fmla="*/ 864 h 954"/>
                <a:gd name="T56" fmla="*/ 213 w 1174"/>
                <a:gd name="T57" fmla="*/ 903 h 954"/>
                <a:gd name="T58" fmla="*/ 193 w 1174"/>
                <a:gd name="T59" fmla="*/ 936 h 954"/>
                <a:gd name="T60" fmla="*/ 157 w 1174"/>
                <a:gd name="T61" fmla="*/ 954 h 954"/>
                <a:gd name="T62" fmla="*/ 120 w 1174"/>
                <a:gd name="T63" fmla="*/ 949 h 954"/>
                <a:gd name="T64" fmla="*/ 91 w 1174"/>
                <a:gd name="T65" fmla="*/ 931 h 954"/>
                <a:gd name="T66" fmla="*/ 73 w 1174"/>
                <a:gd name="T67" fmla="*/ 911 h 954"/>
                <a:gd name="T68" fmla="*/ 27 w 1174"/>
                <a:gd name="T69" fmla="*/ 801 h 954"/>
                <a:gd name="T70" fmla="*/ 3 w 1174"/>
                <a:gd name="T71" fmla="*/ 689 h 954"/>
                <a:gd name="T72" fmla="*/ 1 w 1174"/>
                <a:gd name="T73" fmla="*/ 576 h 954"/>
                <a:gd name="T74" fmla="*/ 19 w 1174"/>
                <a:gd name="T75" fmla="*/ 466 h 954"/>
                <a:gd name="T76" fmla="*/ 57 w 1174"/>
                <a:gd name="T77" fmla="*/ 361 h 954"/>
                <a:gd name="T78" fmla="*/ 114 w 1174"/>
                <a:gd name="T79" fmla="*/ 265 h 954"/>
                <a:gd name="T80" fmla="*/ 187 w 1174"/>
                <a:gd name="T81" fmla="*/ 178 h 954"/>
                <a:gd name="T82" fmla="*/ 276 w 1174"/>
                <a:gd name="T83" fmla="*/ 105 h 954"/>
                <a:gd name="T84" fmla="*/ 383 w 1174"/>
                <a:gd name="T85" fmla="*/ 46 h 954"/>
                <a:gd name="T86" fmla="*/ 499 w 1174"/>
                <a:gd name="T87" fmla="*/ 11 h 954"/>
                <a:gd name="T88" fmla="*/ 619 w 1174"/>
                <a:gd name="T8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4" h="954">
                  <a:moveTo>
                    <a:pt x="619" y="0"/>
                  </a:moveTo>
                  <a:lnTo>
                    <a:pt x="679" y="4"/>
                  </a:lnTo>
                  <a:lnTo>
                    <a:pt x="740" y="14"/>
                  </a:lnTo>
                  <a:lnTo>
                    <a:pt x="801" y="31"/>
                  </a:lnTo>
                  <a:lnTo>
                    <a:pt x="852" y="48"/>
                  </a:lnTo>
                  <a:lnTo>
                    <a:pt x="901" y="70"/>
                  </a:lnTo>
                  <a:lnTo>
                    <a:pt x="948" y="96"/>
                  </a:lnTo>
                  <a:lnTo>
                    <a:pt x="992" y="127"/>
                  </a:lnTo>
                  <a:lnTo>
                    <a:pt x="1033" y="162"/>
                  </a:lnTo>
                  <a:lnTo>
                    <a:pt x="1071" y="201"/>
                  </a:lnTo>
                  <a:lnTo>
                    <a:pt x="1106" y="242"/>
                  </a:lnTo>
                  <a:lnTo>
                    <a:pt x="1136" y="288"/>
                  </a:lnTo>
                  <a:lnTo>
                    <a:pt x="1163" y="335"/>
                  </a:lnTo>
                  <a:lnTo>
                    <a:pt x="1171" y="355"/>
                  </a:lnTo>
                  <a:lnTo>
                    <a:pt x="1174" y="374"/>
                  </a:lnTo>
                  <a:lnTo>
                    <a:pt x="1170" y="393"/>
                  </a:lnTo>
                  <a:lnTo>
                    <a:pt x="1163" y="411"/>
                  </a:lnTo>
                  <a:lnTo>
                    <a:pt x="1150" y="426"/>
                  </a:lnTo>
                  <a:lnTo>
                    <a:pt x="1133" y="439"/>
                  </a:lnTo>
                  <a:lnTo>
                    <a:pt x="1114" y="448"/>
                  </a:lnTo>
                  <a:lnTo>
                    <a:pt x="1095" y="450"/>
                  </a:lnTo>
                  <a:lnTo>
                    <a:pt x="1076" y="447"/>
                  </a:lnTo>
                  <a:lnTo>
                    <a:pt x="1058" y="438"/>
                  </a:lnTo>
                  <a:lnTo>
                    <a:pt x="1043" y="425"/>
                  </a:lnTo>
                  <a:lnTo>
                    <a:pt x="1029" y="410"/>
                  </a:lnTo>
                  <a:lnTo>
                    <a:pt x="1008" y="367"/>
                  </a:lnTo>
                  <a:lnTo>
                    <a:pt x="981" y="328"/>
                  </a:lnTo>
                  <a:lnTo>
                    <a:pt x="952" y="292"/>
                  </a:lnTo>
                  <a:lnTo>
                    <a:pt x="918" y="260"/>
                  </a:lnTo>
                  <a:lnTo>
                    <a:pt x="881" y="233"/>
                  </a:lnTo>
                  <a:lnTo>
                    <a:pt x="841" y="208"/>
                  </a:lnTo>
                  <a:lnTo>
                    <a:pt x="800" y="188"/>
                  </a:lnTo>
                  <a:lnTo>
                    <a:pt x="757" y="171"/>
                  </a:lnTo>
                  <a:lnTo>
                    <a:pt x="705" y="159"/>
                  </a:lnTo>
                  <a:lnTo>
                    <a:pt x="653" y="152"/>
                  </a:lnTo>
                  <a:lnTo>
                    <a:pt x="601" y="151"/>
                  </a:lnTo>
                  <a:lnTo>
                    <a:pt x="550" y="158"/>
                  </a:lnTo>
                  <a:lnTo>
                    <a:pt x="498" y="168"/>
                  </a:lnTo>
                  <a:lnTo>
                    <a:pt x="448" y="185"/>
                  </a:lnTo>
                  <a:lnTo>
                    <a:pt x="400" y="208"/>
                  </a:lnTo>
                  <a:lnTo>
                    <a:pt x="360" y="232"/>
                  </a:lnTo>
                  <a:lnTo>
                    <a:pt x="323" y="259"/>
                  </a:lnTo>
                  <a:lnTo>
                    <a:pt x="289" y="290"/>
                  </a:lnTo>
                  <a:lnTo>
                    <a:pt x="257" y="323"/>
                  </a:lnTo>
                  <a:lnTo>
                    <a:pt x="229" y="360"/>
                  </a:lnTo>
                  <a:lnTo>
                    <a:pt x="206" y="400"/>
                  </a:lnTo>
                  <a:lnTo>
                    <a:pt x="186" y="443"/>
                  </a:lnTo>
                  <a:lnTo>
                    <a:pt x="170" y="489"/>
                  </a:lnTo>
                  <a:lnTo>
                    <a:pt x="157" y="540"/>
                  </a:lnTo>
                  <a:lnTo>
                    <a:pt x="151" y="592"/>
                  </a:lnTo>
                  <a:lnTo>
                    <a:pt x="150" y="643"/>
                  </a:lnTo>
                  <a:lnTo>
                    <a:pt x="155" y="695"/>
                  </a:lnTo>
                  <a:lnTo>
                    <a:pt x="167" y="746"/>
                  </a:lnTo>
                  <a:lnTo>
                    <a:pt x="184" y="796"/>
                  </a:lnTo>
                  <a:lnTo>
                    <a:pt x="206" y="845"/>
                  </a:lnTo>
                  <a:lnTo>
                    <a:pt x="213" y="864"/>
                  </a:lnTo>
                  <a:lnTo>
                    <a:pt x="216" y="884"/>
                  </a:lnTo>
                  <a:lnTo>
                    <a:pt x="213" y="903"/>
                  </a:lnTo>
                  <a:lnTo>
                    <a:pt x="205" y="920"/>
                  </a:lnTo>
                  <a:lnTo>
                    <a:pt x="193" y="936"/>
                  </a:lnTo>
                  <a:lnTo>
                    <a:pt x="176" y="948"/>
                  </a:lnTo>
                  <a:lnTo>
                    <a:pt x="157" y="954"/>
                  </a:lnTo>
                  <a:lnTo>
                    <a:pt x="138" y="954"/>
                  </a:lnTo>
                  <a:lnTo>
                    <a:pt x="120" y="949"/>
                  </a:lnTo>
                  <a:lnTo>
                    <a:pt x="105" y="941"/>
                  </a:lnTo>
                  <a:lnTo>
                    <a:pt x="91" y="931"/>
                  </a:lnTo>
                  <a:lnTo>
                    <a:pt x="81" y="921"/>
                  </a:lnTo>
                  <a:lnTo>
                    <a:pt x="73" y="911"/>
                  </a:lnTo>
                  <a:lnTo>
                    <a:pt x="47" y="856"/>
                  </a:lnTo>
                  <a:lnTo>
                    <a:pt x="27" y="801"/>
                  </a:lnTo>
                  <a:lnTo>
                    <a:pt x="13" y="745"/>
                  </a:lnTo>
                  <a:lnTo>
                    <a:pt x="3" y="689"/>
                  </a:lnTo>
                  <a:lnTo>
                    <a:pt x="0" y="632"/>
                  </a:lnTo>
                  <a:lnTo>
                    <a:pt x="1" y="576"/>
                  </a:lnTo>
                  <a:lnTo>
                    <a:pt x="7" y="521"/>
                  </a:lnTo>
                  <a:lnTo>
                    <a:pt x="19" y="466"/>
                  </a:lnTo>
                  <a:lnTo>
                    <a:pt x="36" y="413"/>
                  </a:lnTo>
                  <a:lnTo>
                    <a:pt x="57" y="361"/>
                  </a:lnTo>
                  <a:lnTo>
                    <a:pt x="83" y="311"/>
                  </a:lnTo>
                  <a:lnTo>
                    <a:pt x="114" y="265"/>
                  </a:lnTo>
                  <a:lnTo>
                    <a:pt x="147" y="219"/>
                  </a:lnTo>
                  <a:lnTo>
                    <a:pt x="187" y="178"/>
                  </a:lnTo>
                  <a:lnTo>
                    <a:pt x="229" y="140"/>
                  </a:lnTo>
                  <a:lnTo>
                    <a:pt x="276" y="105"/>
                  </a:lnTo>
                  <a:lnTo>
                    <a:pt x="327" y="74"/>
                  </a:lnTo>
                  <a:lnTo>
                    <a:pt x="383" y="46"/>
                  </a:lnTo>
                  <a:lnTo>
                    <a:pt x="440" y="25"/>
                  </a:lnTo>
                  <a:lnTo>
                    <a:pt x="499" y="11"/>
                  </a:lnTo>
                  <a:lnTo>
                    <a:pt x="558" y="2"/>
                  </a:lnTo>
                  <a:lnTo>
                    <a:pt x="6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8872116C-8420-4B0E-A4B6-7CF7375B50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751" y="3595688"/>
              <a:ext cx="495300" cy="449263"/>
            </a:xfrm>
            <a:custGeom>
              <a:avLst/>
              <a:gdLst>
                <a:gd name="T0" fmla="*/ 1449 w 2805"/>
                <a:gd name="T1" fmla="*/ 2389 h 2551"/>
                <a:gd name="T2" fmla="*/ 438 w 2805"/>
                <a:gd name="T3" fmla="*/ 150 h 2551"/>
                <a:gd name="T4" fmla="*/ 375 w 2805"/>
                <a:gd name="T5" fmla="*/ 176 h 2551"/>
                <a:gd name="T6" fmla="*/ 337 w 2805"/>
                <a:gd name="T7" fmla="*/ 231 h 2551"/>
                <a:gd name="T8" fmla="*/ 337 w 2805"/>
                <a:gd name="T9" fmla="*/ 298 h 2551"/>
                <a:gd name="T10" fmla="*/ 877 w 2805"/>
                <a:gd name="T11" fmla="*/ 1322 h 2551"/>
                <a:gd name="T12" fmla="*/ 868 w 2805"/>
                <a:gd name="T13" fmla="*/ 1375 h 2551"/>
                <a:gd name="T14" fmla="*/ 825 w 2805"/>
                <a:gd name="T15" fmla="*/ 1406 h 2551"/>
                <a:gd name="T16" fmla="*/ 300 w 2805"/>
                <a:gd name="T17" fmla="*/ 1257 h 2551"/>
                <a:gd name="T18" fmla="*/ 231 w 2805"/>
                <a:gd name="T19" fmla="*/ 1257 h 2551"/>
                <a:gd name="T20" fmla="*/ 176 w 2805"/>
                <a:gd name="T21" fmla="*/ 1294 h 2551"/>
                <a:gd name="T22" fmla="*/ 151 w 2805"/>
                <a:gd name="T23" fmla="*/ 1358 h 2551"/>
                <a:gd name="T24" fmla="*/ 163 w 2805"/>
                <a:gd name="T25" fmla="*/ 1422 h 2551"/>
                <a:gd name="T26" fmla="*/ 211 w 2805"/>
                <a:gd name="T27" fmla="*/ 1470 h 2551"/>
                <a:gd name="T28" fmla="*/ 1094 w 2805"/>
                <a:gd name="T29" fmla="*/ 1743 h 2551"/>
                <a:gd name="T30" fmla="*/ 1199 w 2805"/>
                <a:gd name="T31" fmla="*/ 1916 h 2551"/>
                <a:gd name="T32" fmla="*/ 1884 w 2805"/>
                <a:gd name="T33" fmla="*/ 332 h 2551"/>
                <a:gd name="T34" fmla="*/ 1827 w 2805"/>
                <a:gd name="T35" fmla="*/ 290 h 2551"/>
                <a:gd name="T36" fmla="*/ 1757 w 2805"/>
                <a:gd name="T37" fmla="*/ 281 h 2551"/>
                <a:gd name="T38" fmla="*/ 844 w 2805"/>
                <a:gd name="T39" fmla="*/ 758 h 2551"/>
                <a:gd name="T40" fmla="*/ 521 w 2805"/>
                <a:gd name="T41" fmla="*/ 175 h 2551"/>
                <a:gd name="T42" fmla="*/ 460 w 2805"/>
                <a:gd name="T43" fmla="*/ 150 h 2551"/>
                <a:gd name="T44" fmla="*/ 492 w 2805"/>
                <a:gd name="T45" fmla="*/ 3 h 2551"/>
                <a:gd name="T46" fmla="*/ 588 w 2805"/>
                <a:gd name="T47" fmla="*/ 39 h 2551"/>
                <a:gd name="T48" fmla="*/ 664 w 2805"/>
                <a:gd name="T49" fmla="*/ 109 h 2551"/>
                <a:gd name="T50" fmla="*/ 1643 w 2805"/>
                <a:gd name="T51" fmla="*/ 163 h 2551"/>
                <a:gd name="T52" fmla="*/ 1751 w 2805"/>
                <a:gd name="T53" fmla="*/ 130 h 2551"/>
                <a:gd name="T54" fmla="*/ 1859 w 2805"/>
                <a:gd name="T55" fmla="*/ 141 h 2551"/>
                <a:gd name="T56" fmla="*/ 1957 w 2805"/>
                <a:gd name="T57" fmla="*/ 193 h 2551"/>
                <a:gd name="T58" fmla="*/ 2029 w 2805"/>
                <a:gd name="T59" fmla="*/ 280 h 2551"/>
                <a:gd name="T60" fmla="*/ 2805 w 2805"/>
                <a:gd name="T61" fmla="*/ 1757 h 2551"/>
                <a:gd name="T62" fmla="*/ 2793 w 2805"/>
                <a:gd name="T63" fmla="*/ 1820 h 2551"/>
                <a:gd name="T64" fmla="*/ 2746 w 2805"/>
                <a:gd name="T65" fmla="*/ 1868 h 2551"/>
                <a:gd name="T66" fmla="*/ 1445 w 2805"/>
                <a:gd name="T67" fmla="*/ 2551 h 2551"/>
                <a:gd name="T68" fmla="*/ 1381 w 2805"/>
                <a:gd name="T69" fmla="*/ 2538 h 2551"/>
                <a:gd name="T70" fmla="*/ 1335 w 2805"/>
                <a:gd name="T71" fmla="*/ 2491 h 2551"/>
                <a:gd name="T72" fmla="*/ 152 w 2805"/>
                <a:gd name="T73" fmla="*/ 1607 h 2551"/>
                <a:gd name="T74" fmla="*/ 63 w 2805"/>
                <a:gd name="T75" fmla="*/ 1539 h 2551"/>
                <a:gd name="T76" fmla="*/ 11 w 2805"/>
                <a:gd name="T77" fmla="*/ 1441 h 2551"/>
                <a:gd name="T78" fmla="*/ 3 w 2805"/>
                <a:gd name="T79" fmla="*/ 1329 h 2551"/>
                <a:gd name="T80" fmla="*/ 45 w 2805"/>
                <a:gd name="T81" fmla="*/ 1220 h 2551"/>
                <a:gd name="T82" fmla="*/ 125 w 2805"/>
                <a:gd name="T83" fmla="*/ 1142 h 2551"/>
                <a:gd name="T84" fmla="*/ 229 w 2805"/>
                <a:gd name="T85" fmla="*/ 1104 h 2551"/>
                <a:gd name="T86" fmla="*/ 344 w 2805"/>
                <a:gd name="T87" fmla="*/ 1113 h 2551"/>
                <a:gd name="T88" fmla="*/ 199 w 2805"/>
                <a:gd name="T89" fmla="*/ 357 h 2551"/>
                <a:gd name="T90" fmla="*/ 182 w 2805"/>
                <a:gd name="T91" fmla="*/ 255 h 2551"/>
                <a:gd name="T92" fmla="*/ 206 w 2805"/>
                <a:gd name="T93" fmla="*/ 156 h 2551"/>
                <a:gd name="T94" fmla="*/ 265 w 2805"/>
                <a:gd name="T95" fmla="*/ 73 h 2551"/>
                <a:gd name="T96" fmla="*/ 356 w 2805"/>
                <a:gd name="T97" fmla="*/ 15 h 2551"/>
                <a:gd name="T98" fmla="*/ 458 w 2805"/>
                <a:gd name="T99" fmla="*/ 0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05" h="2551">
                  <a:moveTo>
                    <a:pt x="2469" y="1425"/>
                  </a:moveTo>
                  <a:lnTo>
                    <a:pt x="1275" y="2062"/>
                  </a:lnTo>
                  <a:lnTo>
                    <a:pt x="1449" y="2389"/>
                  </a:lnTo>
                  <a:lnTo>
                    <a:pt x="2643" y="1751"/>
                  </a:lnTo>
                  <a:lnTo>
                    <a:pt x="2469" y="1425"/>
                  </a:lnTo>
                  <a:close/>
                  <a:moveTo>
                    <a:pt x="438" y="150"/>
                  </a:moveTo>
                  <a:lnTo>
                    <a:pt x="415" y="154"/>
                  </a:lnTo>
                  <a:lnTo>
                    <a:pt x="394" y="164"/>
                  </a:lnTo>
                  <a:lnTo>
                    <a:pt x="375" y="176"/>
                  </a:lnTo>
                  <a:lnTo>
                    <a:pt x="359" y="192"/>
                  </a:lnTo>
                  <a:lnTo>
                    <a:pt x="346" y="211"/>
                  </a:lnTo>
                  <a:lnTo>
                    <a:pt x="337" y="231"/>
                  </a:lnTo>
                  <a:lnTo>
                    <a:pt x="333" y="254"/>
                  </a:lnTo>
                  <a:lnTo>
                    <a:pt x="333" y="276"/>
                  </a:lnTo>
                  <a:lnTo>
                    <a:pt x="337" y="298"/>
                  </a:lnTo>
                  <a:lnTo>
                    <a:pt x="346" y="320"/>
                  </a:lnTo>
                  <a:lnTo>
                    <a:pt x="871" y="1303"/>
                  </a:lnTo>
                  <a:lnTo>
                    <a:pt x="877" y="1322"/>
                  </a:lnTo>
                  <a:lnTo>
                    <a:pt x="880" y="1341"/>
                  </a:lnTo>
                  <a:lnTo>
                    <a:pt x="876" y="1359"/>
                  </a:lnTo>
                  <a:lnTo>
                    <a:pt x="868" y="1375"/>
                  </a:lnTo>
                  <a:lnTo>
                    <a:pt x="857" y="1388"/>
                  </a:lnTo>
                  <a:lnTo>
                    <a:pt x="842" y="1399"/>
                  </a:lnTo>
                  <a:lnTo>
                    <a:pt x="825" y="1406"/>
                  </a:lnTo>
                  <a:lnTo>
                    <a:pt x="806" y="1408"/>
                  </a:lnTo>
                  <a:lnTo>
                    <a:pt x="787" y="1405"/>
                  </a:lnTo>
                  <a:lnTo>
                    <a:pt x="300" y="1257"/>
                  </a:lnTo>
                  <a:lnTo>
                    <a:pt x="277" y="1253"/>
                  </a:lnTo>
                  <a:lnTo>
                    <a:pt x="254" y="1253"/>
                  </a:lnTo>
                  <a:lnTo>
                    <a:pt x="231" y="1257"/>
                  </a:lnTo>
                  <a:lnTo>
                    <a:pt x="211" y="1266"/>
                  </a:lnTo>
                  <a:lnTo>
                    <a:pt x="192" y="1278"/>
                  </a:lnTo>
                  <a:lnTo>
                    <a:pt x="176" y="1294"/>
                  </a:lnTo>
                  <a:lnTo>
                    <a:pt x="163" y="1312"/>
                  </a:lnTo>
                  <a:lnTo>
                    <a:pt x="155" y="1334"/>
                  </a:lnTo>
                  <a:lnTo>
                    <a:pt x="151" y="1358"/>
                  </a:lnTo>
                  <a:lnTo>
                    <a:pt x="151" y="1380"/>
                  </a:lnTo>
                  <a:lnTo>
                    <a:pt x="155" y="1402"/>
                  </a:lnTo>
                  <a:lnTo>
                    <a:pt x="163" y="1422"/>
                  </a:lnTo>
                  <a:lnTo>
                    <a:pt x="176" y="1441"/>
                  </a:lnTo>
                  <a:lnTo>
                    <a:pt x="192" y="1457"/>
                  </a:lnTo>
                  <a:lnTo>
                    <a:pt x="211" y="1470"/>
                  </a:lnTo>
                  <a:lnTo>
                    <a:pt x="232" y="1478"/>
                  </a:lnTo>
                  <a:lnTo>
                    <a:pt x="1078" y="1735"/>
                  </a:lnTo>
                  <a:lnTo>
                    <a:pt x="1094" y="1743"/>
                  </a:lnTo>
                  <a:lnTo>
                    <a:pt x="1109" y="1755"/>
                  </a:lnTo>
                  <a:lnTo>
                    <a:pt x="1119" y="1770"/>
                  </a:lnTo>
                  <a:lnTo>
                    <a:pt x="1199" y="1916"/>
                  </a:lnTo>
                  <a:lnTo>
                    <a:pt x="2393" y="1279"/>
                  </a:lnTo>
                  <a:lnTo>
                    <a:pt x="1898" y="353"/>
                  </a:lnTo>
                  <a:lnTo>
                    <a:pt x="1884" y="332"/>
                  </a:lnTo>
                  <a:lnTo>
                    <a:pt x="1867" y="314"/>
                  </a:lnTo>
                  <a:lnTo>
                    <a:pt x="1848" y="300"/>
                  </a:lnTo>
                  <a:lnTo>
                    <a:pt x="1827" y="290"/>
                  </a:lnTo>
                  <a:lnTo>
                    <a:pt x="1804" y="282"/>
                  </a:lnTo>
                  <a:lnTo>
                    <a:pt x="1780" y="279"/>
                  </a:lnTo>
                  <a:lnTo>
                    <a:pt x="1757" y="281"/>
                  </a:lnTo>
                  <a:lnTo>
                    <a:pt x="1733" y="286"/>
                  </a:lnTo>
                  <a:lnTo>
                    <a:pt x="1709" y="296"/>
                  </a:lnTo>
                  <a:lnTo>
                    <a:pt x="844" y="758"/>
                  </a:lnTo>
                  <a:lnTo>
                    <a:pt x="551" y="210"/>
                  </a:lnTo>
                  <a:lnTo>
                    <a:pt x="538" y="191"/>
                  </a:lnTo>
                  <a:lnTo>
                    <a:pt x="521" y="175"/>
                  </a:lnTo>
                  <a:lnTo>
                    <a:pt x="503" y="163"/>
                  </a:lnTo>
                  <a:lnTo>
                    <a:pt x="482" y="154"/>
                  </a:lnTo>
                  <a:lnTo>
                    <a:pt x="460" y="150"/>
                  </a:lnTo>
                  <a:lnTo>
                    <a:pt x="438" y="150"/>
                  </a:lnTo>
                  <a:close/>
                  <a:moveTo>
                    <a:pt x="458" y="0"/>
                  </a:moveTo>
                  <a:lnTo>
                    <a:pt x="492" y="3"/>
                  </a:lnTo>
                  <a:lnTo>
                    <a:pt x="526" y="10"/>
                  </a:lnTo>
                  <a:lnTo>
                    <a:pt x="558" y="23"/>
                  </a:lnTo>
                  <a:lnTo>
                    <a:pt x="588" y="39"/>
                  </a:lnTo>
                  <a:lnTo>
                    <a:pt x="616" y="58"/>
                  </a:lnTo>
                  <a:lnTo>
                    <a:pt x="642" y="82"/>
                  </a:lnTo>
                  <a:lnTo>
                    <a:pt x="664" y="109"/>
                  </a:lnTo>
                  <a:lnTo>
                    <a:pt x="683" y="139"/>
                  </a:lnTo>
                  <a:lnTo>
                    <a:pt x="905" y="556"/>
                  </a:lnTo>
                  <a:lnTo>
                    <a:pt x="1643" y="163"/>
                  </a:lnTo>
                  <a:lnTo>
                    <a:pt x="1678" y="147"/>
                  </a:lnTo>
                  <a:lnTo>
                    <a:pt x="1714" y="136"/>
                  </a:lnTo>
                  <a:lnTo>
                    <a:pt x="1751" y="130"/>
                  </a:lnTo>
                  <a:lnTo>
                    <a:pt x="1788" y="130"/>
                  </a:lnTo>
                  <a:lnTo>
                    <a:pt x="1824" y="133"/>
                  </a:lnTo>
                  <a:lnTo>
                    <a:pt x="1859" y="141"/>
                  </a:lnTo>
                  <a:lnTo>
                    <a:pt x="1894" y="154"/>
                  </a:lnTo>
                  <a:lnTo>
                    <a:pt x="1926" y="171"/>
                  </a:lnTo>
                  <a:lnTo>
                    <a:pt x="1957" y="193"/>
                  </a:lnTo>
                  <a:lnTo>
                    <a:pt x="1983" y="218"/>
                  </a:lnTo>
                  <a:lnTo>
                    <a:pt x="2008" y="247"/>
                  </a:lnTo>
                  <a:lnTo>
                    <a:pt x="2029" y="280"/>
                  </a:lnTo>
                  <a:lnTo>
                    <a:pt x="2793" y="1713"/>
                  </a:lnTo>
                  <a:lnTo>
                    <a:pt x="2801" y="1734"/>
                  </a:lnTo>
                  <a:lnTo>
                    <a:pt x="2805" y="1757"/>
                  </a:lnTo>
                  <a:lnTo>
                    <a:pt x="2805" y="1778"/>
                  </a:lnTo>
                  <a:lnTo>
                    <a:pt x="2801" y="1800"/>
                  </a:lnTo>
                  <a:lnTo>
                    <a:pt x="2793" y="1820"/>
                  </a:lnTo>
                  <a:lnTo>
                    <a:pt x="2781" y="1838"/>
                  </a:lnTo>
                  <a:lnTo>
                    <a:pt x="2765" y="1854"/>
                  </a:lnTo>
                  <a:lnTo>
                    <a:pt x="2746" y="1868"/>
                  </a:lnTo>
                  <a:lnTo>
                    <a:pt x="1489" y="2538"/>
                  </a:lnTo>
                  <a:lnTo>
                    <a:pt x="1467" y="2546"/>
                  </a:lnTo>
                  <a:lnTo>
                    <a:pt x="1445" y="2551"/>
                  </a:lnTo>
                  <a:lnTo>
                    <a:pt x="1423" y="2551"/>
                  </a:lnTo>
                  <a:lnTo>
                    <a:pt x="1402" y="2546"/>
                  </a:lnTo>
                  <a:lnTo>
                    <a:pt x="1381" y="2538"/>
                  </a:lnTo>
                  <a:lnTo>
                    <a:pt x="1363" y="2526"/>
                  </a:lnTo>
                  <a:lnTo>
                    <a:pt x="1348" y="2510"/>
                  </a:lnTo>
                  <a:lnTo>
                    <a:pt x="1335" y="2491"/>
                  </a:lnTo>
                  <a:lnTo>
                    <a:pt x="1003" y="1870"/>
                  </a:lnTo>
                  <a:lnTo>
                    <a:pt x="189" y="1622"/>
                  </a:lnTo>
                  <a:lnTo>
                    <a:pt x="152" y="1607"/>
                  </a:lnTo>
                  <a:lnTo>
                    <a:pt x="119" y="1589"/>
                  </a:lnTo>
                  <a:lnTo>
                    <a:pt x="89" y="1566"/>
                  </a:lnTo>
                  <a:lnTo>
                    <a:pt x="63" y="1539"/>
                  </a:lnTo>
                  <a:lnTo>
                    <a:pt x="41" y="1509"/>
                  </a:lnTo>
                  <a:lnTo>
                    <a:pt x="23" y="1476"/>
                  </a:lnTo>
                  <a:lnTo>
                    <a:pt x="11" y="1441"/>
                  </a:lnTo>
                  <a:lnTo>
                    <a:pt x="3" y="1404"/>
                  </a:lnTo>
                  <a:lnTo>
                    <a:pt x="0" y="1367"/>
                  </a:lnTo>
                  <a:lnTo>
                    <a:pt x="3" y="1329"/>
                  </a:lnTo>
                  <a:lnTo>
                    <a:pt x="12" y="1290"/>
                  </a:lnTo>
                  <a:lnTo>
                    <a:pt x="26" y="1253"/>
                  </a:lnTo>
                  <a:lnTo>
                    <a:pt x="45" y="1220"/>
                  </a:lnTo>
                  <a:lnTo>
                    <a:pt x="68" y="1189"/>
                  </a:lnTo>
                  <a:lnTo>
                    <a:pt x="95" y="1164"/>
                  </a:lnTo>
                  <a:lnTo>
                    <a:pt x="125" y="1142"/>
                  </a:lnTo>
                  <a:lnTo>
                    <a:pt x="158" y="1125"/>
                  </a:lnTo>
                  <a:lnTo>
                    <a:pt x="193" y="1112"/>
                  </a:lnTo>
                  <a:lnTo>
                    <a:pt x="229" y="1104"/>
                  </a:lnTo>
                  <a:lnTo>
                    <a:pt x="267" y="1101"/>
                  </a:lnTo>
                  <a:lnTo>
                    <a:pt x="306" y="1105"/>
                  </a:lnTo>
                  <a:lnTo>
                    <a:pt x="344" y="1113"/>
                  </a:lnTo>
                  <a:lnTo>
                    <a:pt x="649" y="1206"/>
                  </a:lnTo>
                  <a:lnTo>
                    <a:pt x="214" y="390"/>
                  </a:lnTo>
                  <a:lnTo>
                    <a:pt x="199" y="357"/>
                  </a:lnTo>
                  <a:lnTo>
                    <a:pt x="189" y="323"/>
                  </a:lnTo>
                  <a:lnTo>
                    <a:pt x="184" y="290"/>
                  </a:lnTo>
                  <a:lnTo>
                    <a:pt x="182" y="255"/>
                  </a:lnTo>
                  <a:lnTo>
                    <a:pt x="187" y="221"/>
                  </a:lnTo>
                  <a:lnTo>
                    <a:pt x="194" y="188"/>
                  </a:lnTo>
                  <a:lnTo>
                    <a:pt x="206" y="156"/>
                  </a:lnTo>
                  <a:lnTo>
                    <a:pt x="222" y="126"/>
                  </a:lnTo>
                  <a:lnTo>
                    <a:pt x="242" y="98"/>
                  </a:lnTo>
                  <a:lnTo>
                    <a:pt x="265" y="73"/>
                  </a:lnTo>
                  <a:lnTo>
                    <a:pt x="293" y="49"/>
                  </a:lnTo>
                  <a:lnTo>
                    <a:pt x="324" y="30"/>
                  </a:lnTo>
                  <a:lnTo>
                    <a:pt x="356" y="15"/>
                  </a:lnTo>
                  <a:lnTo>
                    <a:pt x="390" y="6"/>
                  </a:lnTo>
                  <a:lnTo>
                    <a:pt x="424" y="0"/>
                  </a:lnTo>
                  <a:lnTo>
                    <a:pt x="4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40" name="Group 40">
            <a:extLst>
              <a:ext uri="{FF2B5EF4-FFF2-40B4-BE49-F238E27FC236}">
                <a16:creationId xmlns:a16="http://schemas.microsoft.com/office/drawing/2014/main" id="{096213CF-413B-4384-8AF3-548A97527C88}"/>
              </a:ext>
            </a:extLst>
          </p:cNvPr>
          <p:cNvGrpSpPr/>
          <p:nvPr/>
        </p:nvGrpSpPr>
        <p:grpSpPr>
          <a:xfrm>
            <a:off x="4958373" y="2678321"/>
            <a:ext cx="270767" cy="348454"/>
            <a:chOff x="3457575" y="2789238"/>
            <a:chExt cx="376238" cy="484187"/>
          </a:xfrm>
          <a:solidFill>
            <a:schemeClr val="bg1"/>
          </a:solidFill>
        </p:grpSpPr>
        <p:sp>
          <p:nvSpPr>
            <p:cNvPr id="41" name="Freeform 55">
              <a:extLst>
                <a:ext uri="{FF2B5EF4-FFF2-40B4-BE49-F238E27FC236}">
                  <a16:creationId xmlns:a16="http://schemas.microsoft.com/office/drawing/2014/main" id="{1ED47C55-03B0-449D-AC12-E7079BF06F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3300" y="2789238"/>
              <a:ext cx="201613" cy="200025"/>
            </a:xfrm>
            <a:custGeom>
              <a:avLst/>
              <a:gdLst>
                <a:gd name="T0" fmla="*/ 522 w 1139"/>
                <a:gd name="T1" fmla="*/ 158 h 1142"/>
                <a:gd name="T2" fmla="*/ 430 w 1139"/>
                <a:gd name="T3" fmla="*/ 179 h 1142"/>
                <a:gd name="T4" fmla="*/ 346 w 1139"/>
                <a:gd name="T5" fmla="*/ 220 h 1142"/>
                <a:gd name="T6" fmla="*/ 274 w 1139"/>
                <a:gd name="T7" fmla="*/ 277 h 1142"/>
                <a:gd name="T8" fmla="*/ 215 w 1139"/>
                <a:gd name="T9" fmla="*/ 350 h 1142"/>
                <a:gd name="T10" fmla="*/ 174 w 1139"/>
                <a:gd name="T11" fmla="*/ 433 h 1142"/>
                <a:gd name="T12" fmla="*/ 152 w 1139"/>
                <a:gd name="T13" fmla="*/ 527 h 1142"/>
                <a:gd name="T14" fmla="*/ 152 w 1139"/>
                <a:gd name="T15" fmla="*/ 626 h 1142"/>
                <a:gd name="T16" fmla="*/ 173 w 1139"/>
                <a:gd name="T17" fmla="*/ 718 h 1142"/>
                <a:gd name="T18" fmla="*/ 214 w 1139"/>
                <a:gd name="T19" fmla="*/ 803 h 1142"/>
                <a:gd name="T20" fmla="*/ 271 w 1139"/>
                <a:gd name="T21" fmla="*/ 875 h 1142"/>
                <a:gd name="T22" fmla="*/ 343 w 1139"/>
                <a:gd name="T23" fmla="*/ 933 h 1142"/>
                <a:gd name="T24" fmla="*/ 427 w 1139"/>
                <a:gd name="T25" fmla="*/ 975 h 1142"/>
                <a:gd name="T26" fmla="*/ 520 w 1139"/>
                <a:gd name="T27" fmla="*/ 997 h 1142"/>
                <a:gd name="T28" fmla="*/ 618 w 1139"/>
                <a:gd name="T29" fmla="*/ 997 h 1142"/>
                <a:gd name="T30" fmla="*/ 711 w 1139"/>
                <a:gd name="T31" fmla="*/ 976 h 1142"/>
                <a:gd name="T32" fmla="*/ 794 w 1139"/>
                <a:gd name="T33" fmla="*/ 935 h 1142"/>
                <a:gd name="T34" fmla="*/ 867 w 1139"/>
                <a:gd name="T35" fmla="*/ 878 h 1142"/>
                <a:gd name="T36" fmla="*/ 925 w 1139"/>
                <a:gd name="T37" fmla="*/ 805 h 1142"/>
                <a:gd name="T38" fmla="*/ 967 w 1139"/>
                <a:gd name="T39" fmla="*/ 721 h 1142"/>
                <a:gd name="T40" fmla="*/ 988 w 1139"/>
                <a:gd name="T41" fmla="*/ 628 h 1142"/>
                <a:gd name="T42" fmla="*/ 988 w 1139"/>
                <a:gd name="T43" fmla="*/ 524 h 1142"/>
                <a:gd name="T44" fmla="*/ 964 w 1139"/>
                <a:gd name="T45" fmla="*/ 424 h 1142"/>
                <a:gd name="T46" fmla="*/ 916 w 1139"/>
                <a:gd name="T47" fmla="*/ 335 h 1142"/>
                <a:gd name="T48" fmla="*/ 851 w 1139"/>
                <a:gd name="T49" fmla="*/ 260 h 1142"/>
                <a:gd name="T50" fmla="*/ 770 w 1139"/>
                <a:gd name="T51" fmla="*/ 204 h 1142"/>
                <a:gd name="T52" fmla="*/ 675 w 1139"/>
                <a:gd name="T53" fmla="*/ 168 h 1142"/>
                <a:gd name="T54" fmla="*/ 570 w 1139"/>
                <a:gd name="T55" fmla="*/ 155 h 1142"/>
                <a:gd name="T56" fmla="*/ 629 w 1139"/>
                <a:gd name="T57" fmla="*/ 3 h 1142"/>
                <a:gd name="T58" fmla="*/ 740 w 1139"/>
                <a:gd name="T59" fmla="*/ 25 h 1142"/>
                <a:gd name="T60" fmla="*/ 844 w 1139"/>
                <a:gd name="T61" fmla="*/ 68 h 1142"/>
                <a:gd name="T62" fmla="*/ 934 w 1139"/>
                <a:gd name="T63" fmla="*/ 128 h 1142"/>
                <a:gd name="T64" fmla="*/ 1011 w 1139"/>
                <a:gd name="T65" fmla="*/ 205 h 1142"/>
                <a:gd name="T66" fmla="*/ 1071 w 1139"/>
                <a:gd name="T67" fmla="*/ 296 h 1142"/>
                <a:gd name="T68" fmla="*/ 1114 w 1139"/>
                <a:gd name="T69" fmla="*/ 400 h 1142"/>
                <a:gd name="T70" fmla="*/ 1136 w 1139"/>
                <a:gd name="T71" fmla="*/ 511 h 1142"/>
                <a:gd name="T72" fmla="*/ 1136 w 1139"/>
                <a:gd name="T73" fmla="*/ 630 h 1142"/>
                <a:gd name="T74" fmla="*/ 1114 w 1139"/>
                <a:gd name="T75" fmla="*/ 742 h 1142"/>
                <a:gd name="T76" fmla="*/ 1071 w 1139"/>
                <a:gd name="T77" fmla="*/ 844 h 1142"/>
                <a:gd name="T78" fmla="*/ 1010 w 1139"/>
                <a:gd name="T79" fmla="*/ 935 h 1142"/>
                <a:gd name="T80" fmla="*/ 933 w 1139"/>
                <a:gd name="T81" fmla="*/ 1012 h 1142"/>
                <a:gd name="T82" fmla="*/ 843 w 1139"/>
                <a:gd name="T83" fmla="*/ 1073 h 1142"/>
                <a:gd name="T84" fmla="*/ 740 w 1139"/>
                <a:gd name="T85" fmla="*/ 1116 h 1142"/>
                <a:gd name="T86" fmla="*/ 629 w 1139"/>
                <a:gd name="T87" fmla="*/ 1138 h 1142"/>
                <a:gd name="T88" fmla="*/ 512 w 1139"/>
                <a:gd name="T89" fmla="*/ 1138 h 1142"/>
                <a:gd name="T90" fmla="*/ 403 w 1139"/>
                <a:gd name="T91" fmla="*/ 1116 h 1142"/>
                <a:gd name="T92" fmla="*/ 300 w 1139"/>
                <a:gd name="T93" fmla="*/ 1073 h 1142"/>
                <a:gd name="T94" fmla="*/ 210 w 1139"/>
                <a:gd name="T95" fmla="*/ 1012 h 1142"/>
                <a:gd name="T96" fmla="*/ 132 w 1139"/>
                <a:gd name="T97" fmla="*/ 935 h 1142"/>
                <a:gd name="T98" fmla="*/ 70 w 1139"/>
                <a:gd name="T99" fmla="*/ 844 h 1142"/>
                <a:gd name="T100" fmla="*/ 27 w 1139"/>
                <a:gd name="T101" fmla="*/ 742 h 1142"/>
                <a:gd name="T102" fmla="*/ 4 w 1139"/>
                <a:gd name="T103" fmla="*/ 630 h 1142"/>
                <a:gd name="T104" fmla="*/ 4 w 1139"/>
                <a:gd name="T105" fmla="*/ 511 h 1142"/>
                <a:gd name="T106" fmla="*/ 26 w 1139"/>
                <a:gd name="T107" fmla="*/ 400 h 1142"/>
                <a:gd name="T108" fmla="*/ 69 w 1139"/>
                <a:gd name="T109" fmla="*/ 296 h 1142"/>
                <a:gd name="T110" fmla="*/ 130 w 1139"/>
                <a:gd name="T111" fmla="*/ 205 h 1142"/>
                <a:gd name="T112" fmla="*/ 207 w 1139"/>
                <a:gd name="T113" fmla="*/ 128 h 1142"/>
                <a:gd name="T114" fmla="*/ 297 w 1139"/>
                <a:gd name="T115" fmla="*/ 68 h 1142"/>
                <a:gd name="T116" fmla="*/ 399 w 1139"/>
                <a:gd name="T117" fmla="*/ 25 h 1142"/>
                <a:gd name="T118" fmla="*/ 511 w 1139"/>
                <a:gd name="T119" fmla="*/ 3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39" h="1142">
                  <a:moveTo>
                    <a:pt x="570" y="155"/>
                  </a:moveTo>
                  <a:lnTo>
                    <a:pt x="522" y="158"/>
                  </a:lnTo>
                  <a:lnTo>
                    <a:pt x="474" y="166"/>
                  </a:lnTo>
                  <a:lnTo>
                    <a:pt x="430" y="179"/>
                  </a:lnTo>
                  <a:lnTo>
                    <a:pt x="387" y="198"/>
                  </a:lnTo>
                  <a:lnTo>
                    <a:pt x="346" y="220"/>
                  </a:lnTo>
                  <a:lnTo>
                    <a:pt x="308" y="247"/>
                  </a:lnTo>
                  <a:lnTo>
                    <a:pt x="274" y="277"/>
                  </a:lnTo>
                  <a:lnTo>
                    <a:pt x="243" y="312"/>
                  </a:lnTo>
                  <a:lnTo>
                    <a:pt x="215" y="350"/>
                  </a:lnTo>
                  <a:lnTo>
                    <a:pt x="192" y="390"/>
                  </a:lnTo>
                  <a:lnTo>
                    <a:pt x="174" y="433"/>
                  </a:lnTo>
                  <a:lnTo>
                    <a:pt x="160" y="480"/>
                  </a:lnTo>
                  <a:lnTo>
                    <a:pt x="152" y="527"/>
                  </a:lnTo>
                  <a:lnTo>
                    <a:pt x="149" y="578"/>
                  </a:lnTo>
                  <a:lnTo>
                    <a:pt x="152" y="626"/>
                  </a:lnTo>
                  <a:lnTo>
                    <a:pt x="160" y="673"/>
                  </a:lnTo>
                  <a:lnTo>
                    <a:pt x="173" y="718"/>
                  </a:lnTo>
                  <a:lnTo>
                    <a:pt x="191" y="762"/>
                  </a:lnTo>
                  <a:lnTo>
                    <a:pt x="214" y="803"/>
                  </a:lnTo>
                  <a:lnTo>
                    <a:pt x="240" y="840"/>
                  </a:lnTo>
                  <a:lnTo>
                    <a:pt x="271" y="875"/>
                  </a:lnTo>
                  <a:lnTo>
                    <a:pt x="306" y="906"/>
                  </a:lnTo>
                  <a:lnTo>
                    <a:pt x="343" y="933"/>
                  </a:lnTo>
                  <a:lnTo>
                    <a:pt x="384" y="956"/>
                  </a:lnTo>
                  <a:lnTo>
                    <a:pt x="427" y="975"/>
                  </a:lnTo>
                  <a:lnTo>
                    <a:pt x="472" y="989"/>
                  </a:lnTo>
                  <a:lnTo>
                    <a:pt x="520" y="997"/>
                  </a:lnTo>
                  <a:lnTo>
                    <a:pt x="570" y="1000"/>
                  </a:lnTo>
                  <a:lnTo>
                    <a:pt x="618" y="997"/>
                  </a:lnTo>
                  <a:lnTo>
                    <a:pt x="666" y="989"/>
                  </a:lnTo>
                  <a:lnTo>
                    <a:pt x="711" y="976"/>
                  </a:lnTo>
                  <a:lnTo>
                    <a:pt x="754" y="958"/>
                  </a:lnTo>
                  <a:lnTo>
                    <a:pt x="794" y="935"/>
                  </a:lnTo>
                  <a:lnTo>
                    <a:pt x="832" y="908"/>
                  </a:lnTo>
                  <a:lnTo>
                    <a:pt x="867" y="878"/>
                  </a:lnTo>
                  <a:lnTo>
                    <a:pt x="897" y="843"/>
                  </a:lnTo>
                  <a:lnTo>
                    <a:pt x="925" y="805"/>
                  </a:lnTo>
                  <a:lnTo>
                    <a:pt x="948" y="765"/>
                  </a:lnTo>
                  <a:lnTo>
                    <a:pt x="967" y="721"/>
                  </a:lnTo>
                  <a:lnTo>
                    <a:pt x="979" y="675"/>
                  </a:lnTo>
                  <a:lnTo>
                    <a:pt x="988" y="628"/>
                  </a:lnTo>
                  <a:lnTo>
                    <a:pt x="991" y="578"/>
                  </a:lnTo>
                  <a:lnTo>
                    <a:pt x="988" y="524"/>
                  </a:lnTo>
                  <a:lnTo>
                    <a:pt x="978" y="472"/>
                  </a:lnTo>
                  <a:lnTo>
                    <a:pt x="964" y="424"/>
                  </a:lnTo>
                  <a:lnTo>
                    <a:pt x="943" y="377"/>
                  </a:lnTo>
                  <a:lnTo>
                    <a:pt x="916" y="335"/>
                  </a:lnTo>
                  <a:lnTo>
                    <a:pt x="886" y="296"/>
                  </a:lnTo>
                  <a:lnTo>
                    <a:pt x="851" y="260"/>
                  </a:lnTo>
                  <a:lnTo>
                    <a:pt x="812" y="230"/>
                  </a:lnTo>
                  <a:lnTo>
                    <a:pt x="770" y="204"/>
                  </a:lnTo>
                  <a:lnTo>
                    <a:pt x="724" y="183"/>
                  </a:lnTo>
                  <a:lnTo>
                    <a:pt x="675" y="168"/>
                  </a:lnTo>
                  <a:lnTo>
                    <a:pt x="624" y="159"/>
                  </a:lnTo>
                  <a:lnTo>
                    <a:pt x="570" y="155"/>
                  </a:lnTo>
                  <a:close/>
                  <a:moveTo>
                    <a:pt x="570" y="0"/>
                  </a:moveTo>
                  <a:lnTo>
                    <a:pt x="629" y="3"/>
                  </a:lnTo>
                  <a:lnTo>
                    <a:pt x="686" y="11"/>
                  </a:lnTo>
                  <a:lnTo>
                    <a:pt x="740" y="25"/>
                  </a:lnTo>
                  <a:lnTo>
                    <a:pt x="793" y="44"/>
                  </a:lnTo>
                  <a:lnTo>
                    <a:pt x="844" y="68"/>
                  </a:lnTo>
                  <a:lnTo>
                    <a:pt x="890" y="96"/>
                  </a:lnTo>
                  <a:lnTo>
                    <a:pt x="934" y="128"/>
                  </a:lnTo>
                  <a:lnTo>
                    <a:pt x="974" y="165"/>
                  </a:lnTo>
                  <a:lnTo>
                    <a:pt x="1011" y="205"/>
                  </a:lnTo>
                  <a:lnTo>
                    <a:pt x="1044" y="250"/>
                  </a:lnTo>
                  <a:lnTo>
                    <a:pt x="1071" y="296"/>
                  </a:lnTo>
                  <a:lnTo>
                    <a:pt x="1095" y="347"/>
                  </a:lnTo>
                  <a:lnTo>
                    <a:pt x="1114" y="400"/>
                  </a:lnTo>
                  <a:lnTo>
                    <a:pt x="1128" y="454"/>
                  </a:lnTo>
                  <a:lnTo>
                    <a:pt x="1136" y="511"/>
                  </a:lnTo>
                  <a:lnTo>
                    <a:pt x="1139" y="571"/>
                  </a:lnTo>
                  <a:lnTo>
                    <a:pt x="1136" y="630"/>
                  </a:lnTo>
                  <a:lnTo>
                    <a:pt x="1128" y="687"/>
                  </a:lnTo>
                  <a:lnTo>
                    <a:pt x="1114" y="742"/>
                  </a:lnTo>
                  <a:lnTo>
                    <a:pt x="1095" y="794"/>
                  </a:lnTo>
                  <a:lnTo>
                    <a:pt x="1071" y="844"/>
                  </a:lnTo>
                  <a:lnTo>
                    <a:pt x="1043" y="891"/>
                  </a:lnTo>
                  <a:lnTo>
                    <a:pt x="1010" y="935"/>
                  </a:lnTo>
                  <a:lnTo>
                    <a:pt x="974" y="976"/>
                  </a:lnTo>
                  <a:lnTo>
                    <a:pt x="933" y="1012"/>
                  </a:lnTo>
                  <a:lnTo>
                    <a:pt x="890" y="1044"/>
                  </a:lnTo>
                  <a:lnTo>
                    <a:pt x="843" y="1073"/>
                  </a:lnTo>
                  <a:lnTo>
                    <a:pt x="793" y="1097"/>
                  </a:lnTo>
                  <a:lnTo>
                    <a:pt x="740" y="1116"/>
                  </a:lnTo>
                  <a:lnTo>
                    <a:pt x="686" y="1130"/>
                  </a:lnTo>
                  <a:lnTo>
                    <a:pt x="629" y="1138"/>
                  </a:lnTo>
                  <a:lnTo>
                    <a:pt x="570" y="1142"/>
                  </a:lnTo>
                  <a:lnTo>
                    <a:pt x="512" y="1138"/>
                  </a:lnTo>
                  <a:lnTo>
                    <a:pt x="456" y="1130"/>
                  </a:lnTo>
                  <a:lnTo>
                    <a:pt x="403" y="1116"/>
                  </a:lnTo>
                  <a:lnTo>
                    <a:pt x="350" y="1097"/>
                  </a:lnTo>
                  <a:lnTo>
                    <a:pt x="300" y="1073"/>
                  </a:lnTo>
                  <a:lnTo>
                    <a:pt x="253" y="1044"/>
                  </a:lnTo>
                  <a:lnTo>
                    <a:pt x="210" y="1012"/>
                  </a:lnTo>
                  <a:lnTo>
                    <a:pt x="169" y="976"/>
                  </a:lnTo>
                  <a:lnTo>
                    <a:pt x="132" y="935"/>
                  </a:lnTo>
                  <a:lnTo>
                    <a:pt x="99" y="891"/>
                  </a:lnTo>
                  <a:lnTo>
                    <a:pt x="70" y="844"/>
                  </a:lnTo>
                  <a:lnTo>
                    <a:pt x="46" y="794"/>
                  </a:lnTo>
                  <a:lnTo>
                    <a:pt x="27" y="742"/>
                  </a:lnTo>
                  <a:lnTo>
                    <a:pt x="12" y="687"/>
                  </a:lnTo>
                  <a:lnTo>
                    <a:pt x="4" y="630"/>
                  </a:lnTo>
                  <a:lnTo>
                    <a:pt x="0" y="571"/>
                  </a:lnTo>
                  <a:lnTo>
                    <a:pt x="4" y="511"/>
                  </a:lnTo>
                  <a:lnTo>
                    <a:pt x="12" y="454"/>
                  </a:lnTo>
                  <a:lnTo>
                    <a:pt x="26" y="400"/>
                  </a:lnTo>
                  <a:lnTo>
                    <a:pt x="45" y="347"/>
                  </a:lnTo>
                  <a:lnTo>
                    <a:pt x="69" y="296"/>
                  </a:lnTo>
                  <a:lnTo>
                    <a:pt x="97" y="250"/>
                  </a:lnTo>
                  <a:lnTo>
                    <a:pt x="130" y="205"/>
                  </a:lnTo>
                  <a:lnTo>
                    <a:pt x="166" y="165"/>
                  </a:lnTo>
                  <a:lnTo>
                    <a:pt x="207" y="128"/>
                  </a:lnTo>
                  <a:lnTo>
                    <a:pt x="250" y="96"/>
                  </a:lnTo>
                  <a:lnTo>
                    <a:pt x="297" y="68"/>
                  </a:lnTo>
                  <a:lnTo>
                    <a:pt x="347" y="44"/>
                  </a:lnTo>
                  <a:lnTo>
                    <a:pt x="399" y="25"/>
                  </a:lnTo>
                  <a:lnTo>
                    <a:pt x="454" y="11"/>
                  </a:lnTo>
                  <a:lnTo>
                    <a:pt x="511" y="3"/>
                  </a:lnTo>
                  <a:lnTo>
                    <a:pt x="5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2" name="Freeform 57">
              <a:extLst>
                <a:ext uri="{FF2B5EF4-FFF2-40B4-BE49-F238E27FC236}">
                  <a16:creationId xmlns:a16="http://schemas.microsoft.com/office/drawing/2014/main" id="{77B87059-74FD-4E25-9AC4-3EC31EA5E9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7575" y="3028950"/>
              <a:ext cx="376238" cy="244475"/>
            </a:xfrm>
            <a:custGeom>
              <a:avLst/>
              <a:gdLst>
                <a:gd name="T0" fmla="*/ 405 w 2129"/>
                <a:gd name="T1" fmla="*/ 151 h 1386"/>
                <a:gd name="T2" fmla="*/ 334 w 2129"/>
                <a:gd name="T3" fmla="*/ 171 h 1386"/>
                <a:gd name="T4" fmla="*/ 269 w 2129"/>
                <a:gd name="T5" fmla="*/ 208 h 1386"/>
                <a:gd name="T6" fmla="*/ 217 w 2129"/>
                <a:gd name="T7" fmla="*/ 260 h 1386"/>
                <a:gd name="T8" fmla="*/ 179 w 2129"/>
                <a:gd name="T9" fmla="*/ 323 h 1386"/>
                <a:gd name="T10" fmla="*/ 158 w 2129"/>
                <a:gd name="T11" fmla="*/ 398 h 1386"/>
                <a:gd name="T12" fmla="*/ 155 w 2129"/>
                <a:gd name="T13" fmla="*/ 1237 h 1386"/>
                <a:gd name="T14" fmla="*/ 1974 w 2129"/>
                <a:gd name="T15" fmla="*/ 438 h 1386"/>
                <a:gd name="T16" fmla="*/ 1963 w 2129"/>
                <a:gd name="T17" fmla="*/ 362 h 1386"/>
                <a:gd name="T18" fmla="*/ 1935 w 2129"/>
                <a:gd name="T19" fmla="*/ 294 h 1386"/>
                <a:gd name="T20" fmla="*/ 1891 w 2129"/>
                <a:gd name="T21" fmla="*/ 234 h 1386"/>
                <a:gd name="T22" fmla="*/ 1833 w 2129"/>
                <a:gd name="T23" fmla="*/ 189 h 1386"/>
                <a:gd name="T24" fmla="*/ 1763 w 2129"/>
                <a:gd name="T25" fmla="*/ 160 h 1386"/>
                <a:gd name="T26" fmla="*/ 1685 w 2129"/>
                <a:gd name="T27" fmla="*/ 148 h 1386"/>
                <a:gd name="T28" fmla="*/ 1116 w 2129"/>
                <a:gd name="T29" fmla="*/ 422 h 1386"/>
                <a:gd name="T30" fmla="*/ 1082 w 2129"/>
                <a:gd name="T31" fmla="*/ 442 h 1386"/>
                <a:gd name="T32" fmla="*/ 1045 w 2129"/>
                <a:gd name="T33" fmla="*/ 442 h 1386"/>
                <a:gd name="T34" fmla="*/ 1013 w 2129"/>
                <a:gd name="T35" fmla="*/ 422 h 1386"/>
                <a:gd name="T36" fmla="*/ 444 w 2129"/>
                <a:gd name="T37" fmla="*/ 148 h 1386"/>
                <a:gd name="T38" fmla="*/ 768 w 2129"/>
                <a:gd name="T39" fmla="*/ 0 h 1386"/>
                <a:gd name="T40" fmla="*/ 797 w 2129"/>
                <a:gd name="T41" fmla="*/ 7 h 1386"/>
                <a:gd name="T42" fmla="*/ 820 w 2129"/>
                <a:gd name="T43" fmla="*/ 22 h 1386"/>
                <a:gd name="T44" fmla="*/ 1309 w 2129"/>
                <a:gd name="T45" fmla="*/ 22 h 1386"/>
                <a:gd name="T46" fmla="*/ 1332 w 2129"/>
                <a:gd name="T47" fmla="*/ 7 h 1386"/>
                <a:gd name="T48" fmla="*/ 1360 w 2129"/>
                <a:gd name="T49" fmla="*/ 0 h 1386"/>
                <a:gd name="T50" fmla="*/ 1742 w 2129"/>
                <a:gd name="T51" fmla="*/ 3 h 1386"/>
                <a:gd name="T52" fmla="*/ 1838 w 2129"/>
                <a:gd name="T53" fmla="*/ 26 h 1386"/>
                <a:gd name="T54" fmla="*/ 1924 w 2129"/>
                <a:gd name="T55" fmla="*/ 68 h 1386"/>
                <a:gd name="T56" fmla="*/ 1999 w 2129"/>
                <a:gd name="T57" fmla="*/ 128 h 1386"/>
                <a:gd name="T58" fmla="*/ 2059 w 2129"/>
                <a:gd name="T59" fmla="*/ 202 h 1386"/>
                <a:gd name="T60" fmla="*/ 2102 w 2129"/>
                <a:gd name="T61" fmla="*/ 289 h 1386"/>
                <a:gd name="T62" fmla="*/ 2125 w 2129"/>
                <a:gd name="T63" fmla="*/ 386 h 1386"/>
                <a:gd name="T64" fmla="*/ 2129 w 2129"/>
                <a:gd name="T65" fmla="*/ 1312 h 1386"/>
                <a:gd name="T66" fmla="*/ 2113 w 2129"/>
                <a:gd name="T67" fmla="*/ 1351 h 1386"/>
                <a:gd name="T68" fmla="*/ 2083 w 2129"/>
                <a:gd name="T69" fmla="*/ 1377 h 1386"/>
                <a:gd name="T70" fmla="*/ 2048 w 2129"/>
                <a:gd name="T71" fmla="*/ 1386 h 1386"/>
                <a:gd name="T72" fmla="*/ 53 w 2129"/>
                <a:gd name="T73" fmla="*/ 1384 h 1386"/>
                <a:gd name="T74" fmla="*/ 20 w 2129"/>
                <a:gd name="T75" fmla="*/ 1366 h 1386"/>
                <a:gd name="T76" fmla="*/ 2 w 2129"/>
                <a:gd name="T77" fmla="*/ 1333 h 1386"/>
                <a:gd name="T78" fmla="*/ 0 w 2129"/>
                <a:gd name="T79" fmla="*/ 438 h 1386"/>
                <a:gd name="T80" fmla="*/ 12 w 2129"/>
                <a:gd name="T81" fmla="*/ 339 h 1386"/>
                <a:gd name="T82" fmla="*/ 44 w 2129"/>
                <a:gd name="T83" fmla="*/ 247 h 1386"/>
                <a:gd name="T84" fmla="*/ 95 w 2129"/>
                <a:gd name="T85" fmla="*/ 166 h 1386"/>
                <a:gd name="T86" fmla="*/ 162 w 2129"/>
                <a:gd name="T87" fmla="*/ 98 h 1386"/>
                <a:gd name="T88" fmla="*/ 243 w 2129"/>
                <a:gd name="T89" fmla="*/ 46 h 1386"/>
                <a:gd name="T90" fmla="*/ 335 w 2129"/>
                <a:gd name="T91" fmla="*/ 13 h 1386"/>
                <a:gd name="T92" fmla="*/ 436 w 2129"/>
                <a:gd name="T93" fmla="*/ 0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29" h="1386">
                  <a:moveTo>
                    <a:pt x="444" y="148"/>
                  </a:moveTo>
                  <a:lnTo>
                    <a:pt x="405" y="151"/>
                  </a:lnTo>
                  <a:lnTo>
                    <a:pt x="368" y="159"/>
                  </a:lnTo>
                  <a:lnTo>
                    <a:pt x="334" y="171"/>
                  </a:lnTo>
                  <a:lnTo>
                    <a:pt x="300" y="187"/>
                  </a:lnTo>
                  <a:lnTo>
                    <a:pt x="269" y="208"/>
                  </a:lnTo>
                  <a:lnTo>
                    <a:pt x="241" y="231"/>
                  </a:lnTo>
                  <a:lnTo>
                    <a:pt x="217" y="260"/>
                  </a:lnTo>
                  <a:lnTo>
                    <a:pt x="196" y="290"/>
                  </a:lnTo>
                  <a:lnTo>
                    <a:pt x="179" y="323"/>
                  </a:lnTo>
                  <a:lnTo>
                    <a:pt x="166" y="360"/>
                  </a:lnTo>
                  <a:lnTo>
                    <a:pt x="158" y="398"/>
                  </a:lnTo>
                  <a:lnTo>
                    <a:pt x="155" y="438"/>
                  </a:lnTo>
                  <a:lnTo>
                    <a:pt x="155" y="1237"/>
                  </a:lnTo>
                  <a:lnTo>
                    <a:pt x="1974" y="1237"/>
                  </a:lnTo>
                  <a:lnTo>
                    <a:pt x="1974" y="438"/>
                  </a:lnTo>
                  <a:lnTo>
                    <a:pt x="1971" y="399"/>
                  </a:lnTo>
                  <a:lnTo>
                    <a:pt x="1963" y="362"/>
                  </a:lnTo>
                  <a:lnTo>
                    <a:pt x="1952" y="327"/>
                  </a:lnTo>
                  <a:lnTo>
                    <a:pt x="1935" y="294"/>
                  </a:lnTo>
                  <a:lnTo>
                    <a:pt x="1915" y="263"/>
                  </a:lnTo>
                  <a:lnTo>
                    <a:pt x="1891" y="234"/>
                  </a:lnTo>
                  <a:lnTo>
                    <a:pt x="1863" y="210"/>
                  </a:lnTo>
                  <a:lnTo>
                    <a:pt x="1833" y="189"/>
                  </a:lnTo>
                  <a:lnTo>
                    <a:pt x="1799" y="172"/>
                  </a:lnTo>
                  <a:lnTo>
                    <a:pt x="1763" y="160"/>
                  </a:lnTo>
                  <a:lnTo>
                    <a:pt x="1725" y="151"/>
                  </a:lnTo>
                  <a:lnTo>
                    <a:pt x="1685" y="148"/>
                  </a:lnTo>
                  <a:lnTo>
                    <a:pt x="1390" y="148"/>
                  </a:lnTo>
                  <a:lnTo>
                    <a:pt x="1116" y="422"/>
                  </a:lnTo>
                  <a:lnTo>
                    <a:pt x="1100" y="435"/>
                  </a:lnTo>
                  <a:lnTo>
                    <a:pt x="1082" y="442"/>
                  </a:lnTo>
                  <a:lnTo>
                    <a:pt x="1064" y="446"/>
                  </a:lnTo>
                  <a:lnTo>
                    <a:pt x="1045" y="442"/>
                  </a:lnTo>
                  <a:lnTo>
                    <a:pt x="1029" y="435"/>
                  </a:lnTo>
                  <a:lnTo>
                    <a:pt x="1013" y="422"/>
                  </a:lnTo>
                  <a:lnTo>
                    <a:pt x="739" y="148"/>
                  </a:lnTo>
                  <a:lnTo>
                    <a:pt x="444" y="148"/>
                  </a:lnTo>
                  <a:close/>
                  <a:moveTo>
                    <a:pt x="436" y="0"/>
                  </a:moveTo>
                  <a:lnTo>
                    <a:pt x="768" y="0"/>
                  </a:lnTo>
                  <a:lnTo>
                    <a:pt x="784" y="2"/>
                  </a:lnTo>
                  <a:lnTo>
                    <a:pt x="797" y="7"/>
                  </a:lnTo>
                  <a:lnTo>
                    <a:pt x="808" y="13"/>
                  </a:lnTo>
                  <a:lnTo>
                    <a:pt x="820" y="22"/>
                  </a:lnTo>
                  <a:lnTo>
                    <a:pt x="1064" y="267"/>
                  </a:lnTo>
                  <a:lnTo>
                    <a:pt x="1309" y="22"/>
                  </a:lnTo>
                  <a:lnTo>
                    <a:pt x="1319" y="13"/>
                  </a:lnTo>
                  <a:lnTo>
                    <a:pt x="1332" y="7"/>
                  </a:lnTo>
                  <a:lnTo>
                    <a:pt x="1344" y="2"/>
                  </a:lnTo>
                  <a:lnTo>
                    <a:pt x="1360" y="0"/>
                  </a:lnTo>
                  <a:lnTo>
                    <a:pt x="1693" y="0"/>
                  </a:lnTo>
                  <a:lnTo>
                    <a:pt x="1742" y="3"/>
                  </a:lnTo>
                  <a:lnTo>
                    <a:pt x="1791" y="12"/>
                  </a:lnTo>
                  <a:lnTo>
                    <a:pt x="1838" y="26"/>
                  </a:lnTo>
                  <a:lnTo>
                    <a:pt x="1882" y="45"/>
                  </a:lnTo>
                  <a:lnTo>
                    <a:pt x="1924" y="68"/>
                  </a:lnTo>
                  <a:lnTo>
                    <a:pt x="1963" y="95"/>
                  </a:lnTo>
                  <a:lnTo>
                    <a:pt x="1999" y="128"/>
                  </a:lnTo>
                  <a:lnTo>
                    <a:pt x="2032" y="163"/>
                  </a:lnTo>
                  <a:lnTo>
                    <a:pt x="2059" y="202"/>
                  </a:lnTo>
                  <a:lnTo>
                    <a:pt x="2083" y="244"/>
                  </a:lnTo>
                  <a:lnTo>
                    <a:pt x="2102" y="289"/>
                  </a:lnTo>
                  <a:lnTo>
                    <a:pt x="2117" y="337"/>
                  </a:lnTo>
                  <a:lnTo>
                    <a:pt x="2125" y="386"/>
                  </a:lnTo>
                  <a:lnTo>
                    <a:pt x="2129" y="438"/>
                  </a:lnTo>
                  <a:lnTo>
                    <a:pt x="2129" y="1312"/>
                  </a:lnTo>
                  <a:lnTo>
                    <a:pt x="2122" y="1333"/>
                  </a:lnTo>
                  <a:lnTo>
                    <a:pt x="2113" y="1351"/>
                  </a:lnTo>
                  <a:lnTo>
                    <a:pt x="2099" y="1366"/>
                  </a:lnTo>
                  <a:lnTo>
                    <a:pt x="2083" y="1377"/>
                  </a:lnTo>
                  <a:lnTo>
                    <a:pt x="2065" y="1384"/>
                  </a:lnTo>
                  <a:lnTo>
                    <a:pt x="2048" y="1386"/>
                  </a:lnTo>
                  <a:lnTo>
                    <a:pt x="74" y="1386"/>
                  </a:lnTo>
                  <a:lnTo>
                    <a:pt x="53" y="1384"/>
                  </a:lnTo>
                  <a:lnTo>
                    <a:pt x="35" y="1377"/>
                  </a:lnTo>
                  <a:lnTo>
                    <a:pt x="20" y="1366"/>
                  </a:lnTo>
                  <a:lnTo>
                    <a:pt x="9" y="1351"/>
                  </a:lnTo>
                  <a:lnTo>
                    <a:pt x="2" y="1333"/>
                  </a:lnTo>
                  <a:lnTo>
                    <a:pt x="0" y="1312"/>
                  </a:lnTo>
                  <a:lnTo>
                    <a:pt x="0" y="438"/>
                  </a:lnTo>
                  <a:lnTo>
                    <a:pt x="3" y="388"/>
                  </a:lnTo>
                  <a:lnTo>
                    <a:pt x="12" y="339"/>
                  </a:lnTo>
                  <a:lnTo>
                    <a:pt x="25" y="291"/>
                  </a:lnTo>
                  <a:lnTo>
                    <a:pt x="44" y="247"/>
                  </a:lnTo>
                  <a:lnTo>
                    <a:pt x="67" y="205"/>
                  </a:lnTo>
                  <a:lnTo>
                    <a:pt x="95" y="166"/>
                  </a:lnTo>
                  <a:lnTo>
                    <a:pt x="126" y="130"/>
                  </a:lnTo>
                  <a:lnTo>
                    <a:pt x="162" y="98"/>
                  </a:lnTo>
                  <a:lnTo>
                    <a:pt x="201" y="70"/>
                  </a:lnTo>
                  <a:lnTo>
                    <a:pt x="243" y="46"/>
                  </a:lnTo>
                  <a:lnTo>
                    <a:pt x="287" y="27"/>
                  </a:lnTo>
                  <a:lnTo>
                    <a:pt x="335" y="13"/>
                  </a:lnTo>
                  <a:lnTo>
                    <a:pt x="384" y="3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43" name="Freeform 91">
            <a:extLst>
              <a:ext uri="{FF2B5EF4-FFF2-40B4-BE49-F238E27FC236}">
                <a16:creationId xmlns:a16="http://schemas.microsoft.com/office/drawing/2014/main" id="{CB734704-FF9D-4C8E-ABD3-440435F9BED4}"/>
              </a:ext>
            </a:extLst>
          </p:cNvPr>
          <p:cNvSpPr>
            <a:spLocks noEditPoints="1"/>
          </p:cNvSpPr>
          <p:nvPr/>
        </p:nvSpPr>
        <p:spPr bwMode="auto">
          <a:xfrm>
            <a:off x="6589233" y="2677317"/>
            <a:ext cx="377635" cy="377634"/>
          </a:xfrm>
          <a:custGeom>
            <a:avLst/>
            <a:gdLst>
              <a:gd name="T0" fmla="*/ 1133 w 3474"/>
              <a:gd name="T1" fmla="*/ 1077 h 3475"/>
              <a:gd name="T2" fmla="*/ 1072 w 3474"/>
              <a:gd name="T3" fmla="*/ 1158 h 3475"/>
              <a:gd name="T4" fmla="*/ 1124 w 3474"/>
              <a:gd name="T5" fmla="*/ 1172 h 3475"/>
              <a:gd name="T6" fmla="*/ 1180 w 3474"/>
              <a:gd name="T7" fmla="*/ 1194 h 3475"/>
              <a:gd name="T8" fmla="*/ 1199 w 3474"/>
              <a:gd name="T9" fmla="*/ 1253 h 3475"/>
              <a:gd name="T10" fmla="*/ 1167 w 3474"/>
              <a:gd name="T11" fmla="*/ 1309 h 3475"/>
              <a:gd name="T12" fmla="*/ 1228 w 3474"/>
              <a:gd name="T13" fmla="*/ 1326 h 3475"/>
              <a:gd name="T14" fmla="*/ 1315 w 3474"/>
              <a:gd name="T15" fmla="*/ 1268 h 3475"/>
              <a:gd name="T16" fmla="*/ 1334 w 3474"/>
              <a:gd name="T17" fmla="*/ 1166 h 3475"/>
              <a:gd name="T18" fmla="*/ 1287 w 3474"/>
              <a:gd name="T19" fmla="*/ 1085 h 3475"/>
              <a:gd name="T20" fmla="*/ 1210 w 3474"/>
              <a:gd name="T21" fmla="*/ 1057 h 3475"/>
              <a:gd name="T22" fmla="*/ 736 w 3474"/>
              <a:gd name="T23" fmla="*/ 1040 h 3475"/>
              <a:gd name="T24" fmla="*/ 924 w 3474"/>
              <a:gd name="T25" fmla="*/ 1147 h 3475"/>
              <a:gd name="T26" fmla="*/ 978 w 3474"/>
              <a:gd name="T27" fmla="*/ 1020 h 3475"/>
              <a:gd name="T28" fmla="*/ 1094 w 3474"/>
              <a:gd name="T29" fmla="*/ 934 h 3475"/>
              <a:gd name="T30" fmla="*/ 1236 w 3474"/>
              <a:gd name="T31" fmla="*/ 916 h 3475"/>
              <a:gd name="T32" fmla="*/ 1372 w 3474"/>
              <a:gd name="T33" fmla="*/ 968 h 3475"/>
              <a:gd name="T34" fmla="*/ 1464 w 3474"/>
              <a:gd name="T35" fmla="*/ 1085 h 3475"/>
              <a:gd name="T36" fmla="*/ 1482 w 3474"/>
              <a:gd name="T37" fmla="*/ 1227 h 3475"/>
              <a:gd name="T38" fmla="*/ 1427 w 3474"/>
              <a:gd name="T39" fmla="*/ 1363 h 3475"/>
              <a:gd name="T40" fmla="*/ 1310 w 3474"/>
              <a:gd name="T41" fmla="*/ 1452 h 3475"/>
              <a:gd name="T42" fmla="*/ 1165 w 3474"/>
              <a:gd name="T43" fmla="*/ 1471 h 3475"/>
              <a:gd name="T44" fmla="*/ 1031 w 3474"/>
              <a:gd name="T45" fmla="*/ 1415 h 3475"/>
              <a:gd name="T46" fmla="*/ 942 w 3474"/>
              <a:gd name="T47" fmla="*/ 1299 h 3475"/>
              <a:gd name="T48" fmla="*/ 719 w 3474"/>
              <a:gd name="T49" fmla="*/ 1199 h 3475"/>
              <a:gd name="T50" fmla="*/ 3298 w 3474"/>
              <a:gd name="T51" fmla="*/ 2319 h 3475"/>
              <a:gd name="T52" fmla="*/ 208 w 3474"/>
              <a:gd name="T53" fmla="*/ 148 h 3475"/>
              <a:gd name="T54" fmla="*/ 147 w 3474"/>
              <a:gd name="T55" fmla="*/ 208 h 3475"/>
              <a:gd name="T56" fmla="*/ 151 w 3474"/>
              <a:gd name="T57" fmla="*/ 322 h 3475"/>
              <a:gd name="T58" fmla="*/ 214 w 3474"/>
              <a:gd name="T59" fmla="*/ 473 h 3475"/>
              <a:gd name="T60" fmla="*/ 329 w 3474"/>
              <a:gd name="T61" fmla="*/ 647 h 3475"/>
              <a:gd name="T62" fmla="*/ 489 w 3474"/>
              <a:gd name="T63" fmla="*/ 830 h 3475"/>
              <a:gd name="T64" fmla="*/ 602 w 3474"/>
              <a:gd name="T65" fmla="*/ 609 h 3475"/>
              <a:gd name="T66" fmla="*/ 649 w 3474"/>
              <a:gd name="T67" fmla="*/ 577 h 3475"/>
              <a:gd name="T68" fmla="*/ 734 w 3474"/>
              <a:gd name="T69" fmla="*/ 408 h 3475"/>
              <a:gd name="T70" fmla="*/ 555 w 3474"/>
              <a:gd name="T71" fmla="*/ 269 h 3475"/>
              <a:gd name="T72" fmla="*/ 392 w 3474"/>
              <a:gd name="T73" fmla="*/ 177 h 3475"/>
              <a:gd name="T74" fmla="*/ 259 w 3474"/>
              <a:gd name="T75" fmla="*/ 142 h 3475"/>
              <a:gd name="T76" fmla="*/ 336 w 3474"/>
              <a:gd name="T77" fmla="*/ 15 h 3475"/>
              <a:gd name="T78" fmla="*/ 524 w 3474"/>
              <a:gd name="T79" fmla="*/ 87 h 3475"/>
              <a:gd name="T80" fmla="*/ 726 w 3474"/>
              <a:gd name="T81" fmla="*/ 213 h 3475"/>
              <a:gd name="T82" fmla="*/ 929 w 3474"/>
              <a:gd name="T83" fmla="*/ 389 h 3475"/>
              <a:gd name="T84" fmla="*/ 1592 w 3474"/>
              <a:gd name="T85" fmla="*/ 427 h 3475"/>
              <a:gd name="T86" fmla="*/ 1645 w 3474"/>
              <a:gd name="T87" fmla="*/ 452 h 3475"/>
              <a:gd name="T88" fmla="*/ 3474 w 3474"/>
              <a:gd name="T89" fmla="*/ 2318 h 3475"/>
              <a:gd name="T90" fmla="*/ 2375 w 3474"/>
              <a:gd name="T91" fmla="*/ 3452 h 3475"/>
              <a:gd name="T92" fmla="*/ 2323 w 3474"/>
              <a:gd name="T93" fmla="*/ 3475 h 3475"/>
              <a:gd name="T94" fmla="*/ 2272 w 3474"/>
              <a:gd name="T95" fmla="*/ 3452 h 3475"/>
              <a:gd name="T96" fmla="*/ 443 w 3474"/>
              <a:gd name="T97" fmla="*/ 1592 h 3475"/>
              <a:gd name="T98" fmla="*/ 430 w 3474"/>
              <a:gd name="T99" fmla="*/ 978 h 3475"/>
              <a:gd name="T100" fmla="*/ 249 w 3474"/>
              <a:gd name="T101" fmla="*/ 781 h 3475"/>
              <a:gd name="T102" fmla="*/ 111 w 3474"/>
              <a:gd name="T103" fmla="*/ 575 h 3475"/>
              <a:gd name="T104" fmla="*/ 26 w 3474"/>
              <a:gd name="T105" fmla="*/ 381 h 3475"/>
              <a:gd name="T106" fmla="*/ 0 w 3474"/>
              <a:gd name="T107" fmla="*/ 212 h 3475"/>
              <a:gd name="T108" fmla="*/ 39 w 3474"/>
              <a:gd name="T109" fmla="*/ 83 h 3475"/>
              <a:gd name="T110" fmla="*/ 142 w 3474"/>
              <a:gd name="T111" fmla="*/ 11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74" h="3475">
                <a:moveTo>
                  <a:pt x="1210" y="1057"/>
                </a:moveTo>
                <a:lnTo>
                  <a:pt x="1184" y="1059"/>
                </a:lnTo>
                <a:lnTo>
                  <a:pt x="1159" y="1065"/>
                </a:lnTo>
                <a:lnTo>
                  <a:pt x="1133" y="1077"/>
                </a:lnTo>
                <a:lnTo>
                  <a:pt x="1107" y="1097"/>
                </a:lnTo>
                <a:lnTo>
                  <a:pt x="1091" y="1115"/>
                </a:lnTo>
                <a:lnTo>
                  <a:pt x="1080" y="1136"/>
                </a:lnTo>
                <a:lnTo>
                  <a:pt x="1072" y="1158"/>
                </a:lnTo>
                <a:lnTo>
                  <a:pt x="1068" y="1181"/>
                </a:lnTo>
                <a:lnTo>
                  <a:pt x="1088" y="1180"/>
                </a:lnTo>
                <a:lnTo>
                  <a:pt x="1106" y="1176"/>
                </a:lnTo>
                <a:lnTo>
                  <a:pt x="1124" y="1172"/>
                </a:lnTo>
                <a:lnTo>
                  <a:pt x="1141" y="1172"/>
                </a:lnTo>
                <a:lnTo>
                  <a:pt x="1157" y="1176"/>
                </a:lnTo>
                <a:lnTo>
                  <a:pt x="1170" y="1183"/>
                </a:lnTo>
                <a:lnTo>
                  <a:pt x="1180" y="1194"/>
                </a:lnTo>
                <a:lnTo>
                  <a:pt x="1190" y="1207"/>
                </a:lnTo>
                <a:lnTo>
                  <a:pt x="1195" y="1222"/>
                </a:lnTo>
                <a:lnTo>
                  <a:pt x="1199" y="1237"/>
                </a:lnTo>
                <a:lnTo>
                  <a:pt x="1199" y="1253"/>
                </a:lnTo>
                <a:lnTo>
                  <a:pt x="1196" y="1269"/>
                </a:lnTo>
                <a:lnTo>
                  <a:pt x="1191" y="1283"/>
                </a:lnTo>
                <a:lnTo>
                  <a:pt x="1181" y="1297"/>
                </a:lnTo>
                <a:lnTo>
                  <a:pt x="1167" y="1309"/>
                </a:lnTo>
                <a:lnTo>
                  <a:pt x="1151" y="1317"/>
                </a:lnTo>
                <a:lnTo>
                  <a:pt x="1175" y="1325"/>
                </a:lnTo>
                <a:lnTo>
                  <a:pt x="1201" y="1328"/>
                </a:lnTo>
                <a:lnTo>
                  <a:pt x="1228" y="1326"/>
                </a:lnTo>
                <a:lnTo>
                  <a:pt x="1253" y="1318"/>
                </a:lnTo>
                <a:lnTo>
                  <a:pt x="1277" y="1306"/>
                </a:lnTo>
                <a:lnTo>
                  <a:pt x="1298" y="1289"/>
                </a:lnTo>
                <a:lnTo>
                  <a:pt x="1315" y="1268"/>
                </a:lnTo>
                <a:lnTo>
                  <a:pt x="1328" y="1244"/>
                </a:lnTo>
                <a:lnTo>
                  <a:pt x="1334" y="1219"/>
                </a:lnTo>
                <a:lnTo>
                  <a:pt x="1337" y="1193"/>
                </a:lnTo>
                <a:lnTo>
                  <a:pt x="1334" y="1166"/>
                </a:lnTo>
                <a:lnTo>
                  <a:pt x="1328" y="1141"/>
                </a:lnTo>
                <a:lnTo>
                  <a:pt x="1315" y="1117"/>
                </a:lnTo>
                <a:lnTo>
                  <a:pt x="1298" y="1097"/>
                </a:lnTo>
                <a:lnTo>
                  <a:pt x="1287" y="1085"/>
                </a:lnTo>
                <a:lnTo>
                  <a:pt x="1271" y="1074"/>
                </a:lnTo>
                <a:lnTo>
                  <a:pt x="1253" y="1066"/>
                </a:lnTo>
                <a:lnTo>
                  <a:pt x="1232" y="1060"/>
                </a:lnTo>
                <a:lnTo>
                  <a:pt x="1210" y="1057"/>
                </a:lnTo>
                <a:close/>
                <a:moveTo>
                  <a:pt x="1572" y="585"/>
                </a:moveTo>
                <a:lnTo>
                  <a:pt x="730" y="718"/>
                </a:lnTo>
                <a:lnTo>
                  <a:pt x="686" y="1004"/>
                </a:lnTo>
                <a:lnTo>
                  <a:pt x="736" y="1040"/>
                </a:lnTo>
                <a:lnTo>
                  <a:pt x="785" y="1073"/>
                </a:lnTo>
                <a:lnTo>
                  <a:pt x="834" y="1102"/>
                </a:lnTo>
                <a:lnTo>
                  <a:pt x="879" y="1126"/>
                </a:lnTo>
                <a:lnTo>
                  <a:pt x="924" y="1147"/>
                </a:lnTo>
                <a:lnTo>
                  <a:pt x="931" y="1114"/>
                </a:lnTo>
                <a:lnTo>
                  <a:pt x="944" y="1081"/>
                </a:lnTo>
                <a:lnTo>
                  <a:pt x="959" y="1049"/>
                </a:lnTo>
                <a:lnTo>
                  <a:pt x="978" y="1020"/>
                </a:lnTo>
                <a:lnTo>
                  <a:pt x="1003" y="992"/>
                </a:lnTo>
                <a:lnTo>
                  <a:pt x="1030" y="968"/>
                </a:lnTo>
                <a:lnTo>
                  <a:pt x="1061" y="949"/>
                </a:lnTo>
                <a:lnTo>
                  <a:pt x="1094" y="934"/>
                </a:lnTo>
                <a:lnTo>
                  <a:pt x="1128" y="922"/>
                </a:lnTo>
                <a:lnTo>
                  <a:pt x="1163" y="916"/>
                </a:lnTo>
                <a:lnTo>
                  <a:pt x="1200" y="914"/>
                </a:lnTo>
                <a:lnTo>
                  <a:pt x="1236" y="916"/>
                </a:lnTo>
                <a:lnTo>
                  <a:pt x="1272" y="922"/>
                </a:lnTo>
                <a:lnTo>
                  <a:pt x="1308" y="934"/>
                </a:lnTo>
                <a:lnTo>
                  <a:pt x="1341" y="949"/>
                </a:lnTo>
                <a:lnTo>
                  <a:pt x="1372" y="968"/>
                </a:lnTo>
                <a:lnTo>
                  <a:pt x="1402" y="992"/>
                </a:lnTo>
                <a:lnTo>
                  <a:pt x="1427" y="1021"/>
                </a:lnTo>
                <a:lnTo>
                  <a:pt x="1448" y="1052"/>
                </a:lnTo>
                <a:lnTo>
                  <a:pt x="1464" y="1085"/>
                </a:lnTo>
                <a:lnTo>
                  <a:pt x="1476" y="1120"/>
                </a:lnTo>
                <a:lnTo>
                  <a:pt x="1482" y="1156"/>
                </a:lnTo>
                <a:lnTo>
                  <a:pt x="1485" y="1192"/>
                </a:lnTo>
                <a:lnTo>
                  <a:pt x="1482" y="1227"/>
                </a:lnTo>
                <a:lnTo>
                  <a:pt x="1476" y="1263"/>
                </a:lnTo>
                <a:lnTo>
                  <a:pt x="1464" y="1298"/>
                </a:lnTo>
                <a:lnTo>
                  <a:pt x="1448" y="1331"/>
                </a:lnTo>
                <a:lnTo>
                  <a:pt x="1427" y="1363"/>
                </a:lnTo>
                <a:lnTo>
                  <a:pt x="1402" y="1392"/>
                </a:lnTo>
                <a:lnTo>
                  <a:pt x="1374" y="1415"/>
                </a:lnTo>
                <a:lnTo>
                  <a:pt x="1344" y="1435"/>
                </a:lnTo>
                <a:lnTo>
                  <a:pt x="1310" y="1452"/>
                </a:lnTo>
                <a:lnTo>
                  <a:pt x="1275" y="1464"/>
                </a:lnTo>
                <a:lnTo>
                  <a:pt x="1239" y="1471"/>
                </a:lnTo>
                <a:lnTo>
                  <a:pt x="1202" y="1473"/>
                </a:lnTo>
                <a:lnTo>
                  <a:pt x="1165" y="1471"/>
                </a:lnTo>
                <a:lnTo>
                  <a:pt x="1129" y="1464"/>
                </a:lnTo>
                <a:lnTo>
                  <a:pt x="1095" y="1452"/>
                </a:lnTo>
                <a:lnTo>
                  <a:pt x="1062" y="1435"/>
                </a:lnTo>
                <a:lnTo>
                  <a:pt x="1031" y="1415"/>
                </a:lnTo>
                <a:lnTo>
                  <a:pt x="1003" y="1392"/>
                </a:lnTo>
                <a:lnTo>
                  <a:pt x="978" y="1363"/>
                </a:lnTo>
                <a:lnTo>
                  <a:pt x="957" y="1332"/>
                </a:lnTo>
                <a:lnTo>
                  <a:pt x="942" y="1299"/>
                </a:lnTo>
                <a:lnTo>
                  <a:pt x="889" y="1281"/>
                </a:lnTo>
                <a:lnTo>
                  <a:pt x="833" y="1258"/>
                </a:lnTo>
                <a:lnTo>
                  <a:pt x="777" y="1231"/>
                </a:lnTo>
                <a:lnTo>
                  <a:pt x="719" y="1199"/>
                </a:lnTo>
                <a:lnTo>
                  <a:pt x="661" y="1162"/>
                </a:lnTo>
                <a:lnTo>
                  <a:pt x="597" y="1563"/>
                </a:lnTo>
                <a:lnTo>
                  <a:pt x="2323" y="3296"/>
                </a:lnTo>
                <a:lnTo>
                  <a:pt x="3298" y="2319"/>
                </a:lnTo>
                <a:lnTo>
                  <a:pt x="1572" y="585"/>
                </a:lnTo>
                <a:close/>
                <a:moveTo>
                  <a:pt x="259" y="142"/>
                </a:moveTo>
                <a:lnTo>
                  <a:pt x="231" y="144"/>
                </a:lnTo>
                <a:lnTo>
                  <a:pt x="208" y="148"/>
                </a:lnTo>
                <a:lnTo>
                  <a:pt x="187" y="157"/>
                </a:lnTo>
                <a:lnTo>
                  <a:pt x="169" y="170"/>
                </a:lnTo>
                <a:lnTo>
                  <a:pt x="156" y="188"/>
                </a:lnTo>
                <a:lnTo>
                  <a:pt x="147" y="208"/>
                </a:lnTo>
                <a:lnTo>
                  <a:pt x="142" y="232"/>
                </a:lnTo>
                <a:lnTo>
                  <a:pt x="141" y="260"/>
                </a:lnTo>
                <a:lnTo>
                  <a:pt x="145" y="289"/>
                </a:lnTo>
                <a:lnTo>
                  <a:pt x="151" y="322"/>
                </a:lnTo>
                <a:lnTo>
                  <a:pt x="161" y="357"/>
                </a:lnTo>
                <a:lnTo>
                  <a:pt x="176" y="394"/>
                </a:lnTo>
                <a:lnTo>
                  <a:pt x="193" y="433"/>
                </a:lnTo>
                <a:lnTo>
                  <a:pt x="214" y="473"/>
                </a:lnTo>
                <a:lnTo>
                  <a:pt x="239" y="515"/>
                </a:lnTo>
                <a:lnTo>
                  <a:pt x="266" y="558"/>
                </a:lnTo>
                <a:lnTo>
                  <a:pt x="296" y="603"/>
                </a:lnTo>
                <a:lnTo>
                  <a:pt x="329" y="647"/>
                </a:lnTo>
                <a:lnTo>
                  <a:pt x="365" y="692"/>
                </a:lnTo>
                <a:lnTo>
                  <a:pt x="403" y="739"/>
                </a:lnTo>
                <a:lnTo>
                  <a:pt x="444" y="784"/>
                </a:lnTo>
                <a:lnTo>
                  <a:pt x="489" y="830"/>
                </a:lnTo>
                <a:lnTo>
                  <a:pt x="550" y="889"/>
                </a:lnTo>
                <a:lnTo>
                  <a:pt x="590" y="637"/>
                </a:lnTo>
                <a:lnTo>
                  <a:pt x="594" y="623"/>
                </a:lnTo>
                <a:lnTo>
                  <a:pt x="602" y="609"/>
                </a:lnTo>
                <a:lnTo>
                  <a:pt x="611" y="596"/>
                </a:lnTo>
                <a:lnTo>
                  <a:pt x="622" y="587"/>
                </a:lnTo>
                <a:lnTo>
                  <a:pt x="634" y="581"/>
                </a:lnTo>
                <a:lnTo>
                  <a:pt x="649" y="577"/>
                </a:lnTo>
                <a:lnTo>
                  <a:pt x="870" y="543"/>
                </a:lnTo>
                <a:lnTo>
                  <a:pt x="824" y="494"/>
                </a:lnTo>
                <a:lnTo>
                  <a:pt x="779" y="450"/>
                </a:lnTo>
                <a:lnTo>
                  <a:pt x="734" y="408"/>
                </a:lnTo>
                <a:lnTo>
                  <a:pt x="688" y="369"/>
                </a:lnTo>
                <a:lnTo>
                  <a:pt x="644" y="334"/>
                </a:lnTo>
                <a:lnTo>
                  <a:pt x="600" y="300"/>
                </a:lnTo>
                <a:lnTo>
                  <a:pt x="555" y="269"/>
                </a:lnTo>
                <a:lnTo>
                  <a:pt x="513" y="242"/>
                </a:lnTo>
                <a:lnTo>
                  <a:pt x="471" y="216"/>
                </a:lnTo>
                <a:lnTo>
                  <a:pt x="431" y="195"/>
                </a:lnTo>
                <a:lnTo>
                  <a:pt x="392" y="177"/>
                </a:lnTo>
                <a:lnTo>
                  <a:pt x="356" y="164"/>
                </a:lnTo>
                <a:lnTo>
                  <a:pt x="321" y="153"/>
                </a:lnTo>
                <a:lnTo>
                  <a:pt x="288" y="146"/>
                </a:lnTo>
                <a:lnTo>
                  <a:pt x="259" y="142"/>
                </a:lnTo>
                <a:close/>
                <a:moveTo>
                  <a:pt x="212" y="0"/>
                </a:moveTo>
                <a:lnTo>
                  <a:pt x="251" y="1"/>
                </a:lnTo>
                <a:lnTo>
                  <a:pt x="292" y="6"/>
                </a:lnTo>
                <a:lnTo>
                  <a:pt x="336" y="15"/>
                </a:lnTo>
                <a:lnTo>
                  <a:pt x="380" y="27"/>
                </a:lnTo>
                <a:lnTo>
                  <a:pt x="426" y="43"/>
                </a:lnTo>
                <a:lnTo>
                  <a:pt x="474" y="63"/>
                </a:lnTo>
                <a:lnTo>
                  <a:pt x="524" y="87"/>
                </a:lnTo>
                <a:lnTo>
                  <a:pt x="573" y="113"/>
                </a:lnTo>
                <a:lnTo>
                  <a:pt x="624" y="144"/>
                </a:lnTo>
                <a:lnTo>
                  <a:pt x="674" y="176"/>
                </a:lnTo>
                <a:lnTo>
                  <a:pt x="726" y="213"/>
                </a:lnTo>
                <a:lnTo>
                  <a:pt x="777" y="253"/>
                </a:lnTo>
                <a:lnTo>
                  <a:pt x="829" y="296"/>
                </a:lnTo>
                <a:lnTo>
                  <a:pt x="879" y="341"/>
                </a:lnTo>
                <a:lnTo>
                  <a:pt x="929" y="389"/>
                </a:lnTo>
                <a:lnTo>
                  <a:pt x="987" y="452"/>
                </a:lnTo>
                <a:lnTo>
                  <a:pt x="1042" y="515"/>
                </a:lnTo>
                <a:lnTo>
                  <a:pt x="1578" y="430"/>
                </a:lnTo>
                <a:lnTo>
                  <a:pt x="1592" y="427"/>
                </a:lnTo>
                <a:lnTo>
                  <a:pt x="1606" y="430"/>
                </a:lnTo>
                <a:lnTo>
                  <a:pt x="1618" y="435"/>
                </a:lnTo>
                <a:lnTo>
                  <a:pt x="1632" y="443"/>
                </a:lnTo>
                <a:lnTo>
                  <a:pt x="1645" y="452"/>
                </a:lnTo>
                <a:lnTo>
                  <a:pt x="3453" y="2267"/>
                </a:lnTo>
                <a:lnTo>
                  <a:pt x="3464" y="2282"/>
                </a:lnTo>
                <a:lnTo>
                  <a:pt x="3472" y="2300"/>
                </a:lnTo>
                <a:lnTo>
                  <a:pt x="3474" y="2318"/>
                </a:lnTo>
                <a:lnTo>
                  <a:pt x="3472" y="2337"/>
                </a:lnTo>
                <a:lnTo>
                  <a:pt x="3464" y="2355"/>
                </a:lnTo>
                <a:lnTo>
                  <a:pt x="3453" y="2371"/>
                </a:lnTo>
                <a:lnTo>
                  <a:pt x="2375" y="3452"/>
                </a:lnTo>
                <a:lnTo>
                  <a:pt x="2365" y="3462"/>
                </a:lnTo>
                <a:lnTo>
                  <a:pt x="2352" y="3468"/>
                </a:lnTo>
                <a:lnTo>
                  <a:pt x="2339" y="3472"/>
                </a:lnTo>
                <a:lnTo>
                  <a:pt x="2323" y="3475"/>
                </a:lnTo>
                <a:lnTo>
                  <a:pt x="2309" y="3472"/>
                </a:lnTo>
                <a:lnTo>
                  <a:pt x="2295" y="3468"/>
                </a:lnTo>
                <a:lnTo>
                  <a:pt x="2283" y="3462"/>
                </a:lnTo>
                <a:lnTo>
                  <a:pt x="2272" y="3452"/>
                </a:lnTo>
                <a:lnTo>
                  <a:pt x="464" y="1637"/>
                </a:lnTo>
                <a:lnTo>
                  <a:pt x="455" y="1624"/>
                </a:lnTo>
                <a:lnTo>
                  <a:pt x="448" y="1610"/>
                </a:lnTo>
                <a:lnTo>
                  <a:pt x="443" y="1592"/>
                </a:lnTo>
                <a:lnTo>
                  <a:pt x="442" y="1571"/>
                </a:lnTo>
                <a:lnTo>
                  <a:pt x="524" y="1061"/>
                </a:lnTo>
                <a:lnTo>
                  <a:pt x="476" y="1021"/>
                </a:lnTo>
                <a:lnTo>
                  <a:pt x="430" y="978"/>
                </a:lnTo>
                <a:lnTo>
                  <a:pt x="384" y="934"/>
                </a:lnTo>
                <a:lnTo>
                  <a:pt x="336" y="883"/>
                </a:lnTo>
                <a:lnTo>
                  <a:pt x="291" y="833"/>
                </a:lnTo>
                <a:lnTo>
                  <a:pt x="249" y="781"/>
                </a:lnTo>
                <a:lnTo>
                  <a:pt x="209" y="729"/>
                </a:lnTo>
                <a:lnTo>
                  <a:pt x="173" y="678"/>
                </a:lnTo>
                <a:lnTo>
                  <a:pt x="140" y="626"/>
                </a:lnTo>
                <a:lnTo>
                  <a:pt x="111" y="575"/>
                </a:lnTo>
                <a:lnTo>
                  <a:pt x="84" y="526"/>
                </a:lnTo>
                <a:lnTo>
                  <a:pt x="61" y="476"/>
                </a:lnTo>
                <a:lnTo>
                  <a:pt x="42" y="427"/>
                </a:lnTo>
                <a:lnTo>
                  <a:pt x="26" y="381"/>
                </a:lnTo>
                <a:lnTo>
                  <a:pt x="14" y="336"/>
                </a:lnTo>
                <a:lnTo>
                  <a:pt x="5" y="292"/>
                </a:lnTo>
                <a:lnTo>
                  <a:pt x="1" y="251"/>
                </a:lnTo>
                <a:lnTo>
                  <a:pt x="0" y="212"/>
                </a:lnTo>
                <a:lnTo>
                  <a:pt x="4" y="175"/>
                </a:lnTo>
                <a:lnTo>
                  <a:pt x="12" y="141"/>
                </a:lnTo>
                <a:lnTo>
                  <a:pt x="23" y="111"/>
                </a:lnTo>
                <a:lnTo>
                  <a:pt x="39" y="83"/>
                </a:lnTo>
                <a:lnTo>
                  <a:pt x="59" y="59"/>
                </a:lnTo>
                <a:lnTo>
                  <a:pt x="83" y="38"/>
                </a:lnTo>
                <a:lnTo>
                  <a:pt x="112" y="22"/>
                </a:lnTo>
                <a:lnTo>
                  <a:pt x="142" y="11"/>
                </a:lnTo>
                <a:lnTo>
                  <a:pt x="176" y="3"/>
                </a:lnTo>
                <a:lnTo>
                  <a:pt x="21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cs typeface="+mn-ea"/>
              <a:sym typeface="+mn-lt"/>
            </a:endParaRPr>
          </a:p>
        </p:txBody>
      </p:sp>
      <p:grpSp>
        <p:nvGrpSpPr>
          <p:cNvPr id="44" name="Group 48">
            <a:extLst>
              <a:ext uri="{FF2B5EF4-FFF2-40B4-BE49-F238E27FC236}">
                <a16:creationId xmlns:a16="http://schemas.microsoft.com/office/drawing/2014/main" id="{64F9114D-8E98-417D-96DB-0245C20ED349}"/>
              </a:ext>
            </a:extLst>
          </p:cNvPr>
          <p:cNvGrpSpPr/>
          <p:nvPr/>
        </p:nvGrpSpPr>
        <p:grpSpPr>
          <a:xfrm>
            <a:off x="8174268" y="2701833"/>
            <a:ext cx="404003" cy="404002"/>
            <a:chOff x="9059863" y="1887538"/>
            <a:chExt cx="612775" cy="612775"/>
          </a:xfrm>
          <a:solidFill>
            <a:schemeClr val="bg1"/>
          </a:solidFill>
        </p:grpSpPr>
        <p:sp>
          <p:nvSpPr>
            <p:cNvPr id="45" name="Freeform 189">
              <a:extLst>
                <a:ext uri="{FF2B5EF4-FFF2-40B4-BE49-F238E27FC236}">
                  <a16:creationId xmlns:a16="http://schemas.microsoft.com/office/drawing/2014/main" id="{57E8F659-CC5B-48FE-9D86-4ADF486C45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9863" y="1887538"/>
              <a:ext cx="612775" cy="477838"/>
            </a:xfrm>
            <a:custGeom>
              <a:avLst/>
              <a:gdLst>
                <a:gd name="T0" fmla="*/ 3007 w 3475"/>
                <a:gd name="T1" fmla="*/ 1076 h 2711"/>
                <a:gd name="T2" fmla="*/ 2771 w 3475"/>
                <a:gd name="T3" fmla="*/ 1151 h 2711"/>
                <a:gd name="T4" fmla="*/ 2885 w 3475"/>
                <a:gd name="T5" fmla="*/ 1361 h 2711"/>
                <a:gd name="T6" fmla="*/ 2682 w 3475"/>
                <a:gd name="T7" fmla="*/ 1606 h 2711"/>
                <a:gd name="T8" fmla="*/ 2596 w 3475"/>
                <a:gd name="T9" fmla="*/ 1626 h 2711"/>
                <a:gd name="T10" fmla="*/ 2353 w 3475"/>
                <a:gd name="T11" fmla="*/ 1535 h 2711"/>
                <a:gd name="T12" fmla="*/ 2311 w 3475"/>
                <a:gd name="T13" fmla="*/ 1766 h 2711"/>
                <a:gd name="T14" fmla="*/ 1975 w 3475"/>
                <a:gd name="T15" fmla="*/ 1766 h 2711"/>
                <a:gd name="T16" fmla="*/ 1932 w 3475"/>
                <a:gd name="T17" fmla="*/ 1535 h 2711"/>
                <a:gd name="T18" fmla="*/ 1690 w 3475"/>
                <a:gd name="T19" fmla="*/ 1626 h 2711"/>
                <a:gd name="T20" fmla="*/ 1603 w 3475"/>
                <a:gd name="T21" fmla="*/ 1606 h 2711"/>
                <a:gd name="T22" fmla="*/ 1400 w 3475"/>
                <a:gd name="T23" fmla="*/ 1361 h 2711"/>
                <a:gd name="T24" fmla="*/ 1514 w 3475"/>
                <a:gd name="T25" fmla="*/ 1151 h 2711"/>
                <a:gd name="T26" fmla="*/ 1278 w 3475"/>
                <a:gd name="T27" fmla="*/ 1076 h 2711"/>
                <a:gd name="T28" fmla="*/ 957 w 3475"/>
                <a:gd name="T29" fmla="*/ 949 h 2711"/>
                <a:gd name="T30" fmla="*/ 2081 w 3475"/>
                <a:gd name="T31" fmla="*/ 152 h 2711"/>
                <a:gd name="T32" fmla="*/ 1892 w 3475"/>
                <a:gd name="T33" fmla="*/ 420 h 2711"/>
                <a:gd name="T34" fmla="*/ 1725 w 3475"/>
                <a:gd name="T35" fmla="*/ 559 h 2711"/>
                <a:gd name="T36" fmla="*/ 1621 w 3475"/>
                <a:gd name="T37" fmla="*/ 780 h 2711"/>
                <a:gd name="T38" fmla="*/ 1621 w 3475"/>
                <a:gd name="T39" fmla="*/ 1002 h 2711"/>
                <a:gd name="T40" fmla="*/ 1726 w 3475"/>
                <a:gd name="T41" fmla="*/ 1222 h 2711"/>
                <a:gd name="T42" fmla="*/ 1893 w 3475"/>
                <a:gd name="T43" fmla="*/ 1362 h 2711"/>
                <a:gd name="T44" fmla="*/ 2082 w 3475"/>
                <a:gd name="T45" fmla="*/ 1630 h 2711"/>
                <a:gd name="T46" fmla="*/ 2349 w 3475"/>
                <a:gd name="T47" fmla="*/ 1383 h 2711"/>
                <a:gd name="T48" fmla="*/ 2709 w 3475"/>
                <a:gd name="T49" fmla="*/ 1371 h 2711"/>
                <a:gd name="T50" fmla="*/ 2652 w 3475"/>
                <a:gd name="T51" fmla="*/ 1051 h 2711"/>
                <a:gd name="T52" fmla="*/ 2673 w 3475"/>
                <a:gd name="T53" fmla="*/ 830 h 2711"/>
                <a:gd name="T54" fmla="*/ 2589 w 3475"/>
                <a:gd name="T55" fmla="*/ 600 h 2711"/>
                <a:gd name="T56" fmla="*/ 2435 w 3475"/>
                <a:gd name="T57" fmla="*/ 445 h 2711"/>
                <a:gd name="T58" fmla="*/ 2204 w 3475"/>
                <a:gd name="T59" fmla="*/ 361 h 2711"/>
                <a:gd name="T60" fmla="*/ 919 w 3475"/>
                <a:gd name="T61" fmla="*/ 801 h 2711"/>
                <a:gd name="T62" fmla="*/ 1278 w 3475"/>
                <a:gd name="T63" fmla="*/ 705 h 2711"/>
                <a:gd name="T64" fmla="*/ 1514 w 3475"/>
                <a:gd name="T65" fmla="*/ 630 h 2711"/>
                <a:gd name="T66" fmla="*/ 1401 w 3475"/>
                <a:gd name="T67" fmla="*/ 421 h 2711"/>
                <a:gd name="T68" fmla="*/ 1603 w 3475"/>
                <a:gd name="T69" fmla="*/ 175 h 2711"/>
                <a:gd name="T70" fmla="*/ 1691 w 3475"/>
                <a:gd name="T71" fmla="*/ 155 h 2711"/>
                <a:gd name="T72" fmla="*/ 1933 w 3475"/>
                <a:gd name="T73" fmla="*/ 245 h 2711"/>
                <a:gd name="T74" fmla="*/ 1975 w 3475"/>
                <a:gd name="T75" fmla="*/ 15 h 2711"/>
                <a:gd name="T76" fmla="*/ 2311 w 3475"/>
                <a:gd name="T77" fmla="*/ 15 h 2711"/>
                <a:gd name="T78" fmla="*/ 2353 w 3475"/>
                <a:gd name="T79" fmla="*/ 246 h 2711"/>
                <a:gd name="T80" fmla="*/ 2596 w 3475"/>
                <a:gd name="T81" fmla="*/ 155 h 2711"/>
                <a:gd name="T82" fmla="*/ 2682 w 3475"/>
                <a:gd name="T83" fmla="*/ 175 h 2711"/>
                <a:gd name="T84" fmla="*/ 2885 w 3475"/>
                <a:gd name="T85" fmla="*/ 421 h 2711"/>
                <a:gd name="T86" fmla="*/ 2771 w 3475"/>
                <a:gd name="T87" fmla="*/ 631 h 2711"/>
                <a:gd name="T88" fmla="*/ 3007 w 3475"/>
                <a:gd name="T89" fmla="*/ 705 h 2711"/>
                <a:gd name="T90" fmla="*/ 3475 w 3475"/>
                <a:gd name="T91" fmla="*/ 801 h 2711"/>
                <a:gd name="T92" fmla="*/ 3233 w 3475"/>
                <a:gd name="T93" fmla="*/ 2091 h 2711"/>
                <a:gd name="T94" fmla="*/ 3313 w 3475"/>
                <a:gd name="T95" fmla="*/ 2195 h 2711"/>
                <a:gd name="T96" fmla="*/ 3378 w 3475"/>
                <a:gd name="T97" fmla="*/ 2347 h 2711"/>
                <a:gd name="T98" fmla="*/ 3356 w 3475"/>
                <a:gd name="T99" fmla="*/ 2521 h 2711"/>
                <a:gd name="T100" fmla="*/ 3203 w 3475"/>
                <a:gd name="T101" fmla="*/ 2671 h 2711"/>
                <a:gd name="T102" fmla="*/ 1001 w 3475"/>
                <a:gd name="T103" fmla="*/ 2711 h 2711"/>
                <a:gd name="T104" fmla="*/ 3127 w 3475"/>
                <a:gd name="T105" fmla="*/ 2544 h 2711"/>
                <a:gd name="T106" fmla="*/ 3217 w 3475"/>
                <a:gd name="T107" fmla="*/ 2455 h 2711"/>
                <a:gd name="T108" fmla="*/ 3217 w 3475"/>
                <a:gd name="T109" fmla="*/ 2326 h 2711"/>
                <a:gd name="T110" fmla="*/ 3149 w 3475"/>
                <a:gd name="T111" fmla="*/ 2222 h 2711"/>
                <a:gd name="T112" fmla="*/ 3095 w 3475"/>
                <a:gd name="T113" fmla="*/ 2170 h 2711"/>
                <a:gd name="T114" fmla="*/ 66 w 3475"/>
                <a:gd name="T115" fmla="*/ 0 h 2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75" h="2711">
                  <a:moveTo>
                    <a:pt x="3032" y="948"/>
                  </a:moveTo>
                  <a:lnTo>
                    <a:pt x="3032" y="1016"/>
                  </a:lnTo>
                  <a:lnTo>
                    <a:pt x="3030" y="1038"/>
                  </a:lnTo>
                  <a:lnTo>
                    <a:pt x="3021" y="1059"/>
                  </a:lnTo>
                  <a:lnTo>
                    <a:pt x="3007" y="1076"/>
                  </a:lnTo>
                  <a:lnTo>
                    <a:pt x="2990" y="1089"/>
                  </a:lnTo>
                  <a:lnTo>
                    <a:pt x="2970" y="1097"/>
                  </a:lnTo>
                  <a:lnTo>
                    <a:pt x="2948" y="1100"/>
                  </a:lnTo>
                  <a:lnTo>
                    <a:pt x="2790" y="1100"/>
                  </a:lnTo>
                  <a:lnTo>
                    <a:pt x="2771" y="1151"/>
                  </a:lnTo>
                  <a:lnTo>
                    <a:pt x="2749" y="1199"/>
                  </a:lnTo>
                  <a:lnTo>
                    <a:pt x="2860" y="1310"/>
                  </a:lnTo>
                  <a:lnTo>
                    <a:pt x="2873" y="1326"/>
                  </a:lnTo>
                  <a:lnTo>
                    <a:pt x="2881" y="1343"/>
                  </a:lnTo>
                  <a:lnTo>
                    <a:pt x="2885" y="1361"/>
                  </a:lnTo>
                  <a:lnTo>
                    <a:pt x="2885" y="1379"/>
                  </a:lnTo>
                  <a:lnTo>
                    <a:pt x="2881" y="1397"/>
                  </a:lnTo>
                  <a:lnTo>
                    <a:pt x="2873" y="1415"/>
                  </a:lnTo>
                  <a:lnTo>
                    <a:pt x="2860" y="1429"/>
                  </a:lnTo>
                  <a:lnTo>
                    <a:pt x="2682" y="1606"/>
                  </a:lnTo>
                  <a:lnTo>
                    <a:pt x="2668" y="1619"/>
                  </a:lnTo>
                  <a:lnTo>
                    <a:pt x="2650" y="1626"/>
                  </a:lnTo>
                  <a:lnTo>
                    <a:pt x="2632" y="1631"/>
                  </a:lnTo>
                  <a:lnTo>
                    <a:pt x="2614" y="1631"/>
                  </a:lnTo>
                  <a:lnTo>
                    <a:pt x="2596" y="1626"/>
                  </a:lnTo>
                  <a:lnTo>
                    <a:pt x="2578" y="1619"/>
                  </a:lnTo>
                  <a:lnTo>
                    <a:pt x="2563" y="1606"/>
                  </a:lnTo>
                  <a:lnTo>
                    <a:pt x="2452" y="1495"/>
                  </a:lnTo>
                  <a:lnTo>
                    <a:pt x="2403" y="1517"/>
                  </a:lnTo>
                  <a:lnTo>
                    <a:pt x="2353" y="1535"/>
                  </a:lnTo>
                  <a:lnTo>
                    <a:pt x="2353" y="1693"/>
                  </a:lnTo>
                  <a:lnTo>
                    <a:pt x="2350" y="1715"/>
                  </a:lnTo>
                  <a:lnTo>
                    <a:pt x="2342" y="1735"/>
                  </a:lnTo>
                  <a:lnTo>
                    <a:pt x="2328" y="1753"/>
                  </a:lnTo>
                  <a:lnTo>
                    <a:pt x="2311" y="1766"/>
                  </a:lnTo>
                  <a:lnTo>
                    <a:pt x="2291" y="1775"/>
                  </a:lnTo>
                  <a:lnTo>
                    <a:pt x="2269" y="1778"/>
                  </a:lnTo>
                  <a:lnTo>
                    <a:pt x="2017" y="1778"/>
                  </a:lnTo>
                  <a:lnTo>
                    <a:pt x="1995" y="1775"/>
                  </a:lnTo>
                  <a:lnTo>
                    <a:pt x="1975" y="1766"/>
                  </a:lnTo>
                  <a:lnTo>
                    <a:pt x="1958" y="1753"/>
                  </a:lnTo>
                  <a:lnTo>
                    <a:pt x="1944" y="1735"/>
                  </a:lnTo>
                  <a:lnTo>
                    <a:pt x="1935" y="1715"/>
                  </a:lnTo>
                  <a:lnTo>
                    <a:pt x="1932" y="1693"/>
                  </a:lnTo>
                  <a:lnTo>
                    <a:pt x="1932" y="1535"/>
                  </a:lnTo>
                  <a:lnTo>
                    <a:pt x="1882" y="1517"/>
                  </a:lnTo>
                  <a:lnTo>
                    <a:pt x="1834" y="1495"/>
                  </a:lnTo>
                  <a:lnTo>
                    <a:pt x="1723" y="1606"/>
                  </a:lnTo>
                  <a:lnTo>
                    <a:pt x="1707" y="1619"/>
                  </a:lnTo>
                  <a:lnTo>
                    <a:pt x="1690" y="1626"/>
                  </a:lnTo>
                  <a:lnTo>
                    <a:pt x="1672" y="1631"/>
                  </a:lnTo>
                  <a:lnTo>
                    <a:pt x="1654" y="1631"/>
                  </a:lnTo>
                  <a:lnTo>
                    <a:pt x="1635" y="1626"/>
                  </a:lnTo>
                  <a:lnTo>
                    <a:pt x="1618" y="1619"/>
                  </a:lnTo>
                  <a:lnTo>
                    <a:pt x="1603" y="1606"/>
                  </a:lnTo>
                  <a:lnTo>
                    <a:pt x="1424" y="1429"/>
                  </a:lnTo>
                  <a:lnTo>
                    <a:pt x="1413" y="1415"/>
                  </a:lnTo>
                  <a:lnTo>
                    <a:pt x="1404" y="1397"/>
                  </a:lnTo>
                  <a:lnTo>
                    <a:pt x="1400" y="1379"/>
                  </a:lnTo>
                  <a:lnTo>
                    <a:pt x="1400" y="1361"/>
                  </a:lnTo>
                  <a:lnTo>
                    <a:pt x="1404" y="1343"/>
                  </a:lnTo>
                  <a:lnTo>
                    <a:pt x="1413" y="1326"/>
                  </a:lnTo>
                  <a:lnTo>
                    <a:pt x="1424" y="1310"/>
                  </a:lnTo>
                  <a:lnTo>
                    <a:pt x="1536" y="1200"/>
                  </a:lnTo>
                  <a:lnTo>
                    <a:pt x="1514" y="1151"/>
                  </a:lnTo>
                  <a:lnTo>
                    <a:pt x="1496" y="1101"/>
                  </a:lnTo>
                  <a:lnTo>
                    <a:pt x="1339" y="1101"/>
                  </a:lnTo>
                  <a:lnTo>
                    <a:pt x="1316" y="1098"/>
                  </a:lnTo>
                  <a:lnTo>
                    <a:pt x="1295" y="1090"/>
                  </a:lnTo>
                  <a:lnTo>
                    <a:pt x="1278" y="1076"/>
                  </a:lnTo>
                  <a:lnTo>
                    <a:pt x="1266" y="1059"/>
                  </a:lnTo>
                  <a:lnTo>
                    <a:pt x="1257" y="1039"/>
                  </a:lnTo>
                  <a:lnTo>
                    <a:pt x="1254" y="1017"/>
                  </a:lnTo>
                  <a:lnTo>
                    <a:pt x="1254" y="949"/>
                  </a:lnTo>
                  <a:lnTo>
                    <a:pt x="957" y="949"/>
                  </a:lnTo>
                  <a:lnTo>
                    <a:pt x="1178" y="2021"/>
                  </a:lnTo>
                  <a:lnTo>
                    <a:pt x="3062" y="2021"/>
                  </a:lnTo>
                  <a:lnTo>
                    <a:pt x="3282" y="948"/>
                  </a:lnTo>
                  <a:lnTo>
                    <a:pt x="3032" y="948"/>
                  </a:lnTo>
                  <a:close/>
                  <a:moveTo>
                    <a:pt x="2081" y="152"/>
                  </a:moveTo>
                  <a:lnTo>
                    <a:pt x="2081" y="361"/>
                  </a:lnTo>
                  <a:lnTo>
                    <a:pt x="2032" y="370"/>
                  </a:lnTo>
                  <a:lnTo>
                    <a:pt x="1983" y="383"/>
                  </a:lnTo>
                  <a:lnTo>
                    <a:pt x="1936" y="400"/>
                  </a:lnTo>
                  <a:lnTo>
                    <a:pt x="1892" y="420"/>
                  </a:lnTo>
                  <a:lnTo>
                    <a:pt x="1851" y="445"/>
                  </a:lnTo>
                  <a:lnTo>
                    <a:pt x="1812" y="474"/>
                  </a:lnTo>
                  <a:lnTo>
                    <a:pt x="1663" y="325"/>
                  </a:lnTo>
                  <a:lnTo>
                    <a:pt x="1577" y="411"/>
                  </a:lnTo>
                  <a:lnTo>
                    <a:pt x="1725" y="559"/>
                  </a:lnTo>
                  <a:lnTo>
                    <a:pt x="1696" y="600"/>
                  </a:lnTo>
                  <a:lnTo>
                    <a:pt x="1672" y="641"/>
                  </a:lnTo>
                  <a:lnTo>
                    <a:pt x="1651" y="685"/>
                  </a:lnTo>
                  <a:lnTo>
                    <a:pt x="1634" y="732"/>
                  </a:lnTo>
                  <a:lnTo>
                    <a:pt x="1621" y="780"/>
                  </a:lnTo>
                  <a:lnTo>
                    <a:pt x="1613" y="830"/>
                  </a:lnTo>
                  <a:lnTo>
                    <a:pt x="1403" y="830"/>
                  </a:lnTo>
                  <a:lnTo>
                    <a:pt x="1403" y="952"/>
                  </a:lnTo>
                  <a:lnTo>
                    <a:pt x="1614" y="952"/>
                  </a:lnTo>
                  <a:lnTo>
                    <a:pt x="1621" y="1002"/>
                  </a:lnTo>
                  <a:lnTo>
                    <a:pt x="1634" y="1051"/>
                  </a:lnTo>
                  <a:lnTo>
                    <a:pt x="1651" y="1097"/>
                  </a:lnTo>
                  <a:lnTo>
                    <a:pt x="1672" y="1140"/>
                  </a:lnTo>
                  <a:lnTo>
                    <a:pt x="1697" y="1183"/>
                  </a:lnTo>
                  <a:lnTo>
                    <a:pt x="1726" y="1222"/>
                  </a:lnTo>
                  <a:lnTo>
                    <a:pt x="1578" y="1370"/>
                  </a:lnTo>
                  <a:lnTo>
                    <a:pt x="1663" y="1457"/>
                  </a:lnTo>
                  <a:lnTo>
                    <a:pt x="1812" y="1309"/>
                  </a:lnTo>
                  <a:lnTo>
                    <a:pt x="1851" y="1337"/>
                  </a:lnTo>
                  <a:lnTo>
                    <a:pt x="1893" y="1362"/>
                  </a:lnTo>
                  <a:lnTo>
                    <a:pt x="1937" y="1383"/>
                  </a:lnTo>
                  <a:lnTo>
                    <a:pt x="1984" y="1400"/>
                  </a:lnTo>
                  <a:lnTo>
                    <a:pt x="2032" y="1413"/>
                  </a:lnTo>
                  <a:lnTo>
                    <a:pt x="2082" y="1421"/>
                  </a:lnTo>
                  <a:lnTo>
                    <a:pt x="2082" y="1630"/>
                  </a:lnTo>
                  <a:lnTo>
                    <a:pt x="2205" y="1630"/>
                  </a:lnTo>
                  <a:lnTo>
                    <a:pt x="2205" y="1421"/>
                  </a:lnTo>
                  <a:lnTo>
                    <a:pt x="2255" y="1413"/>
                  </a:lnTo>
                  <a:lnTo>
                    <a:pt x="2303" y="1400"/>
                  </a:lnTo>
                  <a:lnTo>
                    <a:pt x="2349" y="1383"/>
                  </a:lnTo>
                  <a:lnTo>
                    <a:pt x="2394" y="1362"/>
                  </a:lnTo>
                  <a:lnTo>
                    <a:pt x="2436" y="1337"/>
                  </a:lnTo>
                  <a:lnTo>
                    <a:pt x="2475" y="1309"/>
                  </a:lnTo>
                  <a:lnTo>
                    <a:pt x="2622" y="1458"/>
                  </a:lnTo>
                  <a:lnTo>
                    <a:pt x="2709" y="1371"/>
                  </a:lnTo>
                  <a:lnTo>
                    <a:pt x="2561" y="1223"/>
                  </a:lnTo>
                  <a:lnTo>
                    <a:pt x="2589" y="1184"/>
                  </a:lnTo>
                  <a:lnTo>
                    <a:pt x="2614" y="1142"/>
                  </a:lnTo>
                  <a:lnTo>
                    <a:pt x="2635" y="1097"/>
                  </a:lnTo>
                  <a:lnTo>
                    <a:pt x="2652" y="1051"/>
                  </a:lnTo>
                  <a:lnTo>
                    <a:pt x="2664" y="1003"/>
                  </a:lnTo>
                  <a:lnTo>
                    <a:pt x="2673" y="953"/>
                  </a:lnTo>
                  <a:lnTo>
                    <a:pt x="2882" y="953"/>
                  </a:lnTo>
                  <a:lnTo>
                    <a:pt x="2882" y="830"/>
                  </a:lnTo>
                  <a:lnTo>
                    <a:pt x="2673" y="830"/>
                  </a:lnTo>
                  <a:lnTo>
                    <a:pt x="2664" y="780"/>
                  </a:lnTo>
                  <a:lnTo>
                    <a:pt x="2652" y="732"/>
                  </a:lnTo>
                  <a:lnTo>
                    <a:pt x="2635" y="685"/>
                  </a:lnTo>
                  <a:lnTo>
                    <a:pt x="2614" y="641"/>
                  </a:lnTo>
                  <a:lnTo>
                    <a:pt x="2589" y="600"/>
                  </a:lnTo>
                  <a:lnTo>
                    <a:pt x="2561" y="559"/>
                  </a:lnTo>
                  <a:lnTo>
                    <a:pt x="2709" y="411"/>
                  </a:lnTo>
                  <a:lnTo>
                    <a:pt x="2622" y="325"/>
                  </a:lnTo>
                  <a:lnTo>
                    <a:pt x="2474" y="474"/>
                  </a:lnTo>
                  <a:lnTo>
                    <a:pt x="2435" y="445"/>
                  </a:lnTo>
                  <a:lnTo>
                    <a:pt x="2392" y="420"/>
                  </a:lnTo>
                  <a:lnTo>
                    <a:pt x="2349" y="398"/>
                  </a:lnTo>
                  <a:lnTo>
                    <a:pt x="2303" y="382"/>
                  </a:lnTo>
                  <a:lnTo>
                    <a:pt x="2254" y="369"/>
                  </a:lnTo>
                  <a:lnTo>
                    <a:pt x="2204" y="361"/>
                  </a:lnTo>
                  <a:lnTo>
                    <a:pt x="2204" y="152"/>
                  </a:lnTo>
                  <a:lnTo>
                    <a:pt x="2081" y="152"/>
                  </a:lnTo>
                  <a:close/>
                  <a:moveTo>
                    <a:pt x="66" y="0"/>
                  </a:moveTo>
                  <a:lnTo>
                    <a:pt x="832" y="374"/>
                  </a:lnTo>
                  <a:lnTo>
                    <a:pt x="919" y="801"/>
                  </a:lnTo>
                  <a:lnTo>
                    <a:pt x="1254" y="801"/>
                  </a:lnTo>
                  <a:lnTo>
                    <a:pt x="1254" y="766"/>
                  </a:lnTo>
                  <a:lnTo>
                    <a:pt x="1257" y="742"/>
                  </a:lnTo>
                  <a:lnTo>
                    <a:pt x="1266" y="722"/>
                  </a:lnTo>
                  <a:lnTo>
                    <a:pt x="1278" y="705"/>
                  </a:lnTo>
                  <a:lnTo>
                    <a:pt x="1295" y="693"/>
                  </a:lnTo>
                  <a:lnTo>
                    <a:pt x="1316" y="684"/>
                  </a:lnTo>
                  <a:lnTo>
                    <a:pt x="1339" y="681"/>
                  </a:lnTo>
                  <a:lnTo>
                    <a:pt x="1496" y="681"/>
                  </a:lnTo>
                  <a:lnTo>
                    <a:pt x="1514" y="630"/>
                  </a:lnTo>
                  <a:lnTo>
                    <a:pt x="1536" y="583"/>
                  </a:lnTo>
                  <a:lnTo>
                    <a:pt x="1425" y="472"/>
                  </a:lnTo>
                  <a:lnTo>
                    <a:pt x="1414" y="456"/>
                  </a:lnTo>
                  <a:lnTo>
                    <a:pt x="1405" y="439"/>
                  </a:lnTo>
                  <a:lnTo>
                    <a:pt x="1401" y="421"/>
                  </a:lnTo>
                  <a:lnTo>
                    <a:pt x="1401" y="403"/>
                  </a:lnTo>
                  <a:lnTo>
                    <a:pt x="1405" y="384"/>
                  </a:lnTo>
                  <a:lnTo>
                    <a:pt x="1414" y="367"/>
                  </a:lnTo>
                  <a:lnTo>
                    <a:pt x="1425" y="352"/>
                  </a:lnTo>
                  <a:lnTo>
                    <a:pt x="1603" y="175"/>
                  </a:lnTo>
                  <a:lnTo>
                    <a:pt x="1619" y="162"/>
                  </a:lnTo>
                  <a:lnTo>
                    <a:pt x="1636" y="155"/>
                  </a:lnTo>
                  <a:lnTo>
                    <a:pt x="1654" y="151"/>
                  </a:lnTo>
                  <a:lnTo>
                    <a:pt x="1673" y="151"/>
                  </a:lnTo>
                  <a:lnTo>
                    <a:pt x="1691" y="155"/>
                  </a:lnTo>
                  <a:lnTo>
                    <a:pt x="1708" y="162"/>
                  </a:lnTo>
                  <a:lnTo>
                    <a:pt x="1724" y="175"/>
                  </a:lnTo>
                  <a:lnTo>
                    <a:pt x="1835" y="285"/>
                  </a:lnTo>
                  <a:lnTo>
                    <a:pt x="1882" y="263"/>
                  </a:lnTo>
                  <a:lnTo>
                    <a:pt x="1933" y="245"/>
                  </a:lnTo>
                  <a:lnTo>
                    <a:pt x="1933" y="88"/>
                  </a:lnTo>
                  <a:lnTo>
                    <a:pt x="1936" y="66"/>
                  </a:lnTo>
                  <a:lnTo>
                    <a:pt x="1945" y="45"/>
                  </a:lnTo>
                  <a:lnTo>
                    <a:pt x="1958" y="28"/>
                  </a:lnTo>
                  <a:lnTo>
                    <a:pt x="1975" y="15"/>
                  </a:lnTo>
                  <a:lnTo>
                    <a:pt x="1995" y="7"/>
                  </a:lnTo>
                  <a:lnTo>
                    <a:pt x="2018" y="4"/>
                  </a:lnTo>
                  <a:lnTo>
                    <a:pt x="2269" y="4"/>
                  </a:lnTo>
                  <a:lnTo>
                    <a:pt x="2291" y="7"/>
                  </a:lnTo>
                  <a:lnTo>
                    <a:pt x="2311" y="15"/>
                  </a:lnTo>
                  <a:lnTo>
                    <a:pt x="2328" y="28"/>
                  </a:lnTo>
                  <a:lnTo>
                    <a:pt x="2342" y="45"/>
                  </a:lnTo>
                  <a:lnTo>
                    <a:pt x="2350" y="66"/>
                  </a:lnTo>
                  <a:lnTo>
                    <a:pt x="2353" y="88"/>
                  </a:lnTo>
                  <a:lnTo>
                    <a:pt x="2353" y="246"/>
                  </a:lnTo>
                  <a:lnTo>
                    <a:pt x="2403" y="264"/>
                  </a:lnTo>
                  <a:lnTo>
                    <a:pt x="2452" y="286"/>
                  </a:lnTo>
                  <a:lnTo>
                    <a:pt x="2563" y="175"/>
                  </a:lnTo>
                  <a:lnTo>
                    <a:pt x="2578" y="162"/>
                  </a:lnTo>
                  <a:lnTo>
                    <a:pt x="2596" y="155"/>
                  </a:lnTo>
                  <a:lnTo>
                    <a:pt x="2614" y="151"/>
                  </a:lnTo>
                  <a:lnTo>
                    <a:pt x="2632" y="151"/>
                  </a:lnTo>
                  <a:lnTo>
                    <a:pt x="2650" y="155"/>
                  </a:lnTo>
                  <a:lnTo>
                    <a:pt x="2668" y="162"/>
                  </a:lnTo>
                  <a:lnTo>
                    <a:pt x="2682" y="175"/>
                  </a:lnTo>
                  <a:lnTo>
                    <a:pt x="2860" y="352"/>
                  </a:lnTo>
                  <a:lnTo>
                    <a:pt x="2873" y="367"/>
                  </a:lnTo>
                  <a:lnTo>
                    <a:pt x="2881" y="384"/>
                  </a:lnTo>
                  <a:lnTo>
                    <a:pt x="2885" y="403"/>
                  </a:lnTo>
                  <a:lnTo>
                    <a:pt x="2885" y="421"/>
                  </a:lnTo>
                  <a:lnTo>
                    <a:pt x="2881" y="439"/>
                  </a:lnTo>
                  <a:lnTo>
                    <a:pt x="2873" y="456"/>
                  </a:lnTo>
                  <a:lnTo>
                    <a:pt x="2860" y="472"/>
                  </a:lnTo>
                  <a:lnTo>
                    <a:pt x="2749" y="583"/>
                  </a:lnTo>
                  <a:lnTo>
                    <a:pt x="2771" y="631"/>
                  </a:lnTo>
                  <a:lnTo>
                    <a:pt x="2790" y="681"/>
                  </a:lnTo>
                  <a:lnTo>
                    <a:pt x="2948" y="681"/>
                  </a:lnTo>
                  <a:lnTo>
                    <a:pt x="2970" y="684"/>
                  </a:lnTo>
                  <a:lnTo>
                    <a:pt x="2990" y="693"/>
                  </a:lnTo>
                  <a:lnTo>
                    <a:pt x="3007" y="705"/>
                  </a:lnTo>
                  <a:lnTo>
                    <a:pt x="3021" y="722"/>
                  </a:lnTo>
                  <a:lnTo>
                    <a:pt x="3030" y="742"/>
                  </a:lnTo>
                  <a:lnTo>
                    <a:pt x="3032" y="766"/>
                  </a:lnTo>
                  <a:lnTo>
                    <a:pt x="3032" y="801"/>
                  </a:lnTo>
                  <a:lnTo>
                    <a:pt x="3475" y="801"/>
                  </a:lnTo>
                  <a:lnTo>
                    <a:pt x="3203" y="2062"/>
                  </a:lnTo>
                  <a:lnTo>
                    <a:pt x="3205" y="2063"/>
                  </a:lnTo>
                  <a:lnTo>
                    <a:pt x="3212" y="2070"/>
                  </a:lnTo>
                  <a:lnTo>
                    <a:pt x="3220" y="2078"/>
                  </a:lnTo>
                  <a:lnTo>
                    <a:pt x="3233" y="2091"/>
                  </a:lnTo>
                  <a:lnTo>
                    <a:pt x="3246" y="2107"/>
                  </a:lnTo>
                  <a:lnTo>
                    <a:pt x="3262" y="2125"/>
                  </a:lnTo>
                  <a:lnTo>
                    <a:pt x="3278" y="2146"/>
                  </a:lnTo>
                  <a:lnTo>
                    <a:pt x="3296" y="2169"/>
                  </a:lnTo>
                  <a:lnTo>
                    <a:pt x="3313" y="2195"/>
                  </a:lnTo>
                  <a:lnTo>
                    <a:pt x="3329" y="2222"/>
                  </a:lnTo>
                  <a:lnTo>
                    <a:pt x="3345" y="2252"/>
                  </a:lnTo>
                  <a:lnTo>
                    <a:pt x="3359" y="2283"/>
                  </a:lnTo>
                  <a:lnTo>
                    <a:pt x="3369" y="2314"/>
                  </a:lnTo>
                  <a:lnTo>
                    <a:pt x="3378" y="2347"/>
                  </a:lnTo>
                  <a:lnTo>
                    <a:pt x="3383" y="2381"/>
                  </a:lnTo>
                  <a:lnTo>
                    <a:pt x="3384" y="2416"/>
                  </a:lnTo>
                  <a:lnTo>
                    <a:pt x="3380" y="2451"/>
                  </a:lnTo>
                  <a:lnTo>
                    <a:pt x="3371" y="2486"/>
                  </a:lnTo>
                  <a:lnTo>
                    <a:pt x="3356" y="2521"/>
                  </a:lnTo>
                  <a:lnTo>
                    <a:pt x="3333" y="2558"/>
                  </a:lnTo>
                  <a:lnTo>
                    <a:pt x="3306" y="2592"/>
                  </a:lnTo>
                  <a:lnTo>
                    <a:pt x="3274" y="2622"/>
                  </a:lnTo>
                  <a:lnTo>
                    <a:pt x="3240" y="2649"/>
                  </a:lnTo>
                  <a:lnTo>
                    <a:pt x="3203" y="2671"/>
                  </a:lnTo>
                  <a:lnTo>
                    <a:pt x="3164" y="2688"/>
                  </a:lnTo>
                  <a:lnTo>
                    <a:pt x="3123" y="2701"/>
                  </a:lnTo>
                  <a:lnTo>
                    <a:pt x="3078" y="2709"/>
                  </a:lnTo>
                  <a:lnTo>
                    <a:pt x="3033" y="2711"/>
                  </a:lnTo>
                  <a:lnTo>
                    <a:pt x="1001" y="2711"/>
                  </a:lnTo>
                  <a:lnTo>
                    <a:pt x="1001" y="2565"/>
                  </a:lnTo>
                  <a:lnTo>
                    <a:pt x="3032" y="2565"/>
                  </a:lnTo>
                  <a:lnTo>
                    <a:pt x="3067" y="2562"/>
                  </a:lnTo>
                  <a:lnTo>
                    <a:pt x="3098" y="2555"/>
                  </a:lnTo>
                  <a:lnTo>
                    <a:pt x="3127" y="2544"/>
                  </a:lnTo>
                  <a:lnTo>
                    <a:pt x="3152" y="2529"/>
                  </a:lnTo>
                  <a:lnTo>
                    <a:pt x="3173" y="2512"/>
                  </a:lnTo>
                  <a:lnTo>
                    <a:pt x="3191" y="2494"/>
                  </a:lnTo>
                  <a:lnTo>
                    <a:pt x="3206" y="2474"/>
                  </a:lnTo>
                  <a:lnTo>
                    <a:pt x="3217" y="2455"/>
                  </a:lnTo>
                  <a:lnTo>
                    <a:pt x="3226" y="2429"/>
                  </a:lnTo>
                  <a:lnTo>
                    <a:pt x="3231" y="2402"/>
                  </a:lnTo>
                  <a:lnTo>
                    <a:pt x="3230" y="2377"/>
                  </a:lnTo>
                  <a:lnTo>
                    <a:pt x="3225" y="2351"/>
                  </a:lnTo>
                  <a:lnTo>
                    <a:pt x="3217" y="2326"/>
                  </a:lnTo>
                  <a:lnTo>
                    <a:pt x="3206" y="2303"/>
                  </a:lnTo>
                  <a:lnTo>
                    <a:pt x="3194" y="2280"/>
                  </a:lnTo>
                  <a:lnTo>
                    <a:pt x="3180" y="2259"/>
                  </a:lnTo>
                  <a:lnTo>
                    <a:pt x="3165" y="2240"/>
                  </a:lnTo>
                  <a:lnTo>
                    <a:pt x="3149" y="2222"/>
                  </a:lnTo>
                  <a:lnTo>
                    <a:pt x="3135" y="2206"/>
                  </a:lnTo>
                  <a:lnTo>
                    <a:pt x="3122" y="2194"/>
                  </a:lnTo>
                  <a:lnTo>
                    <a:pt x="3110" y="2183"/>
                  </a:lnTo>
                  <a:lnTo>
                    <a:pt x="3101" y="2175"/>
                  </a:lnTo>
                  <a:lnTo>
                    <a:pt x="3095" y="2170"/>
                  </a:lnTo>
                  <a:lnTo>
                    <a:pt x="3093" y="2168"/>
                  </a:lnTo>
                  <a:lnTo>
                    <a:pt x="1053" y="2168"/>
                  </a:lnTo>
                  <a:lnTo>
                    <a:pt x="699" y="478"/>
                  </a:lnTo>
                  <a:lnTo>
                    <a:pt x="0" y="13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6" name="Freeform 190">
              <a:extLst>
                <a:ext uri="{FF2B5EF4-FFF2-40B4-BE49-F238E27FC236}">
                  <a16:creationId xmlns:a16="http://schemas.microsoft.com/office/drawing/2014/main" id="{B7024B95-9DBF-474E-B543-65B1FBDDB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61476" y="2401888"/>
              <a:ext cx="98425" cy="98425"/>
            </a:xfrm>
            <a:custGeom>
              <a:avLst/>
              <a:gdLst>
                <a:gd name="T0" fmla="*/ 253 w 558"/>
                <a:gd name="T1" fmla="*/ 143 h 559"/>
                <a:gd name="T2" fmla="*/ 205 w 558"/>
                <a:gd name="T3" fmla="*/ 163 h 559"/>
                <a:gd name="T4" fmla="*/ 169 w 558"/>
                <a:gd name="T5" fmla="*/ 198 h 559"/>
                <a:gd name="T6" fmla="*/ 149 w 558"/>
                <a:gd name="T7" fmla="*/ 245 h 559"/>
                <a:gd name="T8" fmla="*/ 149 w 558"/>
                <a:gd name="T9" fmla="*/ 298 h 559"/>
                <a:gd name="T10" fmla="*/ 169 w 558"/>
                <a:gd name="T11" fmla="*/ 346 h 559"/>
                <a:gd name="T12" fmla="*/ 205 w 558"/>
                <a:gd name="T13" fmla="*/ 381 h 559"/>
                <a:gd name="T14" fmla="*/ 253 w 558"/>
                <a:gd name="T15" fmla="*/ 401 h 559"/>
                <a:gd name="T16" fmla="*/ 306 w 558"/>
                <a:gd name="T17" fmla="*/ 401 h 559"/>
                <a:gd name="T18" fmla="*/ 353 w 558"/>
                <a:gd name="T19" fmla="*/ 381 h 559"/>
                <a:gd name="T20" fmla="*/ 389 w 558"/>
                <a:gd name="T21" fmla="*/ 346 h 559"/>
                <a:gd name="T22" fmla="*/ 409 w 558"/>
                <a:gd name="T23" fmla="*/ 298 h 559"/>
                <a:gd name="T24" fmla="*/ 409 w 558"/>
                <a:gd name="T25" fmla="*/ 245 h 559"/>
                <a:gd name="T26" fmla="*/ 389 w 558"/>
                <a:gd name="T27" fmla="*/ 198 h 559"/>
                <a:gd name="T28" fmla="*/ 353 w 558"/>
                <a:gd name="T29" fmla="*/ 163 h 559"/>
                <a:gd name="T30" fmla="*/ 307 w 558"/>
                <a:gd name="T31" fmla="*/ 143 h 559"/>
                <a:gd name="T32" fmla="*/ 279 w 558"/>
                <a:gd name="T33" fmla="*/ 0 h 559"/>
                <a:gd name="T34" fmla="*/ 361 w 558"/>
                <a:gd name="T35" fmla="*/ 11 h 559"/>
                <a:gd name="T36" fmla="*/ 431 w 558"/>
                <a:gd name="T37" fmla="*/ 44 h 559"/>
                <a:gd name="T38" fmla="*/ 490 w 558"/>
                <a:gd name="T39" fmla="*/ 95 h 559"/>
                <a:gd name="T40" fmla="*/ 533 w 558"/>
                <a:gd name="T41" fmla="*/ 161 h 559"/>
                <a:gd name="T42" fmla="*/ 555 w 558"/>
                <a:gd name="T43" fmla="*/ 238 h 559"/>
                <a:gd name="T44" fmla="*/ 555 w 558"/>
                <a:gd name="T45" fmla="*/ 320 h 559"/>
                <a:gd name="T46" fmla="*/ 533 w 558"/>
                <a:gd name="T47" fmla="*/ 397 h 559"/>
                <a:gd name="T48" fmla="*/ 490 w 558"/>
                <a:gd name="T49" fmla="*/ 462 h 559"/>
                <a:gd name="T50" fmla="*/ 431 w 558"/>
                <a:gd name="T51" fmla="*/ 513 h 559"/>
                <a:gd name="T52" fmla="*/ 361 w 558"/>
                <a:gd name="T53" fmla="*/ 546 h 559"/>
                <a:gd name="T54" fmla="*/ 279 w 558"/>
                <a:gd name="T55" fmla="*/ 559 h 559"/>
                <a:gd name="T56" fmla="*/ 199 w 558"/>
                <a:gd name="T57" fmla="*/ 546 h 559"/>
                <a:gd name="T58" fmla="*/ 127 w 558"/>
                <a:gd name="T59" fmla="*/ 513 h 559"/>
                <a:gd name="T60" fmla="*/ 68 w 558"/>
                <a:gd name="T61" fmla="*/ 462 h 559"/>
                <a:gd name="T62" fmla="*/ 26 w 558"/>
                <a:gd name="T63" fmla="*/ 397 h 559"/>
                <a:gd name="T64" fmla="*/ 3 w 558"/>
                <a:gd name="T65" fmla="*/ 320 h 559"/>
                <a:gd name="T66" fmla="*/ 3 w 558"/>
                <a:gd name="T67" fmla="*/ 238 h 559"/>
                <a:gd name="T68" fmla="*/ 26 w 558"/>
                <a:gd name="T69" fmla="*/ 161 h 559"/>
                <a:gd name="T70" fmla="*/ 68 w 558"/>
                <a:gd name="T71" fmla="*/ 95 h 559"/>
                <a:gd name="T72" fmla="*/ 127 w 558"/>
                <a:gd name="T73" fmla="*/ 44 h 559"/>
                <a:gd name="T74" fmla="*/ 199 w 558"/>
                <a:gd name="T75" fmla="*/ 11 h 559"/>
                <a:gd name="T76" fmla="*/ 279 w 558"/>
                <a:gd name="T7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8" h="559">
                  <a:moveTo>
                    <a:pt x="279" y="139"/>
                  </a:moveTo>
                  <a:lnTo>
                    <a:pt x="253" y="143"/>
                  </a:lnTo>
                  <a:lnTo>
                    <a:pt x="227" y="150"/>
                  </a:lnTo>
                  <a:lnTo>
                    <a:pt x="205" y="163"/>
                  </a:lnTo>
                  <a:lnTo>
                    <a:pt x="185" y="179"/>
                  </a:lnTo>
                  <a:lnTo>
                    <a:pt x="169" y="198"/>
                  </a:lnTo>
                  <a:lnTo>
                    <a:pt x="157" y="220"/>
                  </a:lnTo>
                  <a:lnTo>
                    <a:pt x="149" y="245"/>
                  </a:lnTo>
                  <a:lnTo>
                    <a:pt x="147" y="272"/>
                  </a:lnTo>
                  <a:lnTo>
                    <a:pt x="149" y="298"/>
                  </a:lnTo>
                  <a:lnTo>
                    <a:pt x="157" y="324"/>
                  </a:lnTo>
                  <a:lnTo>
                    <a:pt x="169" y="346"/>
                  </a:lnTo>
                  <a:lnTo>
                    <a:pt x="185" y="365"/>
                  </a:lnTo>
                  <a:lnTo>
                    <a:pt x="205" y="381"/>
                  </a:lnTo>
                  <a:lnTo>
                    <a:pt x="227" y="393"/>
                  </a:lnTo>
                  <a:lnTo>
                    <a:pt x="253" y="401"/>
                  </a:lnTo>
                  <a:lnTo>
                    <a:pt x="279" y="404"/>
                  </a:lnTo>
                  <a:lnTo>
                    <a:pt x="306" y="401"/>
                  </a:lnTo>
                  <a:lnTo>
                    <a:pt x="331" y="393"/>
                  </a:lnTo>
                  <a:lnTo>
                    <a:pt x="353" y="381"/>
                  </a:lnTo>
                  <a:lnTo>
                    <a:pt x="373" y="365"/>
                  </a:lnTo>
                  <a:lnTo>
                    <a:pt x="389" y="346"/>
                  </a:lnTo>
                  <a:lnTo>
                    <a:pt x="402" y="324"/>
                  </a:lnTo>
                  <a:lnTo>
                    <a:pt x="409" y="298"/>
                  </a:lnTo>
                  <a:lnTo>
                    <a:pt x="411" y="272"/>
                  </a:lnTo>
                  <a:lnTo>
                    <a:pt x="409" y="245"/>
                  </a:lnTo>
                  <a:lnTo>
                    <a:pt x="402" y="220"/>
                  </a:lnTo>
                  <a:lnTo>
                    <a:pt x="389" y="198"/>
                  </a:lnTo>
                  <a:lnTo>
                    <a:pt x="373" y="179"/>
                  </a:lnTo>
                  <a:lnTo>
                    <a:pt x="353" y="163"/>
                  </a:lnTo>
                  <a:lnTo>
                    <a:pt x="331" y="150"/>
                  </a:lnTo>
                  <a:lnTo>
                    <a:pt x="307" y="143"/>
                  </a:lnTo>
                  <a:lnTo>
                    <a:pt x="279" y="139"/>
                  </a:lnTo>
                  <a:close/>
                  <a:moveTo>
                    <a:pt x="279" y="0"/>
                  </a:moveTo>
                  <a:lnTo>
                    <a:pt x="320" y="2"/>
                  </a:lnTo>
                  <a:lnTo>
                    <a:pt x="361" y="11"/>
                  </a:lnTo>
                  <a:lnTo>
                    <a:pt x="398" y="25"/>
                  </a:lnTo>
                  <a:lnTo>
                    <a:pt x="431" y="44"/>
                  </a:lnTo>
                  <a:lnTo>
                    <a:pt x="462" y="67"/>
                  </a:lnTo>
                  <a:lnTo>
                    <a:pt x="490" y="95"/>
                  </a:lnTo>
                  <a:lnTo>
                    <a:pt x="514" y="127"/>
                  </a:lnTo>
                  <a:lnTo>
                    <a:pt x="533" y="161"/>
                  </a:lnTo>
                  <a:lnTo>
                    <a:pt x="547" y="198"/>
                  </a:lnTo>
                  <a:lnTo>
                    <a:pt x="555" y="238"/>
                  </a:lnTo>
                  <a:lnTo>
                    <a:pt x="558" y="279"/>
                  </a:lnTo>
                  <a:lnTo>
                    <a:pt x="555" y="320"/>
                  </a:lnTo>
                  <a:lnTo>
                    <a:pt x="547" y="360"/>
                  </a:lnTo>
                  <a:lnTo>
                    <a:pt x="533" y="397"/>
                  </a:lnTo>
                  <a:lnTo>
                    <a:pt x="514" y="431"/>
                  </a:lnTo>
                  <a:lnTo>
                    <a:pt x="490" y="462"/>
                  </a:lnTo>
                  <a:lnTo>
                    <a:pt x="462" y="490"/>
                  </a:lnTo>
                  <a:lnTo>
                    <a:pt x="431" y="513"/>
                  </a:lnTo>
                  <a:lnTo>
                    <a:pt x="398" y="532"/>
                  </a:lnTo>
                  <a:lnTo>
                    <a:pt x="361" y="546"/>
                  </a:lnTo>
                  <a:lnTo>
                    <a:pt x="320" y="555"/>
                  </a:lnTo>
                  <a:lnTo>
                    <a:pt x="279" y="559"/>
                  </a:lnTo>
                  <a:lnTo>
                    <a:pt x="238" y="555"/>
                  </a:lnTo>
                  <a:lnTo>
                    <a:pt x="199" y="546"/>
                  </a:lnTo>
                  <a:lnTo>
                    <a:pt x="162" y="532"/>
                  </a:lnTo>
                  <a:lnTo>
                    <a:pt x="127" y="513"/>
                  </a:lnTo>
                  <a:lnTo>
                    <a:pt x="96" y="490"/>
                  </a:lnTo>
                  <a:lnTo>
                    <a:pt x="68" y="462"/>
                  </a:lnTo>
                  <a:lnTo>
                    <a:pt x="45" y="431"/>
                  </a:lnTo>
                  <a:lnTo>
                    <a:pt x="26" y="397"/>
                  </a:lnTo>
                  <a:lnTo>
                    <a:pt x="11" y="360"/>
                  </a:lnTo>
                  <a:lnTo>
                    <a:pt x="3" y="320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11" y="198"/>
                  </a:lnTo>
                  <a:lnTo>
                    <a:pt x="26" y="161"/>
                  </a:lnTo>
                  <a:lnTo>
                    <a:pt x="45" y="127"/>
                  </a:lnTo>
                  <a:lnTo>
                    <a:pt x="68" y="95"/>
                  </a:lnTo>
                  <a:lnTo>
                    <a:pt x="96" y="67"/>
                  </a:lnTo>
                  <a:lnTo>
                    <a:pt x="127" y="44"/>
                  </a:lnTo>
                  <a:lnTo>
                    <a:pt x="162" y="25"/>
                  </a:lnTo>
                  <a:lnTo>
                    <a:pt x="199" y="11"/>
                  </a:lnTo>
                  <a:lnTo>
                    <a:pt x="238" y="2"/>
                  </a:lnTo>
                  <a:lnTo>
                    <a:pt x="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7" name="Freeform 191">
              <a:extLst>
                <a:ext uri="{FF2B5EF4-FFF2-40B4-BE49-F238E27FC236}">
                  <a16:creationId xmlns:a16="http://schemas.microsoft.com/office/drawing/2014/main" id="{F1BB610B-BC98-498C-9275-BB7F2255C0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6588" y="2401888"/>
              <a:ext cx="98425" cy="98425"/>
            </a:xfrm>
            <a:custGeom>
              <a:avLst/>
              <a:gdLst>
                <a:gd name="T0" fmla="*/ 252 w 559"/>
                <a:gd name="T1" fmla="*/ 142 h 559"/>
                <a:gd name="T2" fmla="*/ 205 w 559"/>
                <a:gd name="T3" fmla="*/ 162 h 559"/>
                <a:gd name="T4" fmla="*/ 170 w 559"/>
                <a:gd name="T5" fmla="*/ 197 h 559"/>
                <a:gd name="T6" fmla="*/ 149 w 559"/>
                <a:gd name="T7" fmla="*/ 244 h 559"/>
                <a:gd name="T8" fmla="*/ 149 w 559"/>
                <a:gd name="T9" fmla="*/ 297 h 559"/>
                <a:gd name="T10" fmla="*/ 170 w 559"/>
                <a:gd name="T11" fmla="*/ 345 h 559"/>
                <a:gd name="T12" fmla="*/ 205 w 559"/>
                <a:gd name="T13" fmla="*/ 381 h 559"/>
                <a:gd name="T14" fmla="*/ 252 w 559"/>
                <a:gd name="T15" fmla="*/ 400 h 559"/>
                <a:gd name="T16" fmla="*/ 306 w 559"/>
                <a:gd name="T17" fmla="*/ 400 h 559"/>
                <a:gd name="T18" fmla="*/ 354 w 559"/>
                <a:gd name="T19" fmla="*/ 381 h 559"/>
                <a:gd name="T20" fmla="*/ 390 w 559"/>
                <a:gd name="T21" fmla="*/ 345 h 559"/>
                <a:gd name="T22" fmla="*/ 409 w 559"/>
                <a:gd name="T23" fmla="*/ 298 h 559"/>
                <a:gd name="T24" fmla="*/ 412 w 559"/>
                <a:gd name="T25" fmla="*/ 244 h 559"/>
                <a:gd name="T26" fmla="*/ 393 w 559"/>
                <a:gd name="T27" fmla="*/ 197 h 559"/>
                <a:gd name="T28" fmla="*/ 356 w 559"/>
                <a:gd name="T29" fmla="*/ 162 h 559"/>
                <a:gd name="T30" fmla="*/ 306 w 559"/>
                <a:gd name="T31" fmla="*/ 142 h 559"/>
                <a:gd name="T32" fmla="*/ 280 w 559"/>
                <a:gd name="T33" fmla="*/ 0 h 559"/>
                <a:gd name="T34" fmla="*/ 360 w 559"/>
                <a:gd name="T35" fmla="*/ 11 h 559"/>
                <a:gd name="T36" fmla="*/ 432 w 559"/>
                <a:gd name="T37" fmla="*/ 44 h 559"/>
                <a:gd name="T38" fmla="*/ 490 w 559"/>
                <a:gd name="T39" fmla="*/ 95 h 559"/>
                <a:gd name="T40" fmla="*/ 533 w 559"/>
                <a:gd name="T41" fmla="*/ 161 h 559"/>
                <a:gd name="T42" fmla="*/ 556 w 559"/>
                <a:gd name="T43" fmla="*/ 238 h 559"/>
                <a:gd name="T44" fmla="*/ 556 w 559"/>
                <a:gd name="T45" fmla="*/ 320 h 559"/>
                <a:gd name="T46" fmla="*/ 533 w 559"/>
                <a:gd name="T47" fmla="*/ 397 h 559"/>
                <a:gd name="T48" fmla="*/ 490 w 559"/>
                <a:gd name="T49" fmla="*/ 462 h 559"/>
                <a:gd name="T50" fmla="*/ 432 w 559"/>
                <a:gd name="T51" fmla="*/ 513 h 559"/>
                <a:gd name="T52" fmla="*/ 360 w 559"/>
                <a:gd name="T53" fmla="*/ 546 h 559"/>
                <a:gd name="T54" fmla="*/ 280 w 559"/>
                <a:gd name="T55" fmla="*/ 559 h 559"/>
                <a:gd name="T56" fmla="*/ 198 w 559"/>
                <a:gd name="T57" fmla="*/ 546 h 559"/>
                <a:gd name="T58" fmla="*/ 127 w 559"/>
                <a:gd name="T59" fmla="*/ 513 h 559"/>
                <a:gd name="T60" fmla="*/ 68 w 559"/>
                <a:gd name="T61" fmla="*/ 462 h 559"/>
                <a:gd name="T62" fmla="*/ 26 w 559"/>
                <a:gd name="T63" fmla="*/ 397 h 559"/>
                <a:gd name="T64" fmla="*/ 3 w 559"/>
                <a:gd name="T65" fmla="*/ 320 h 559"/>
                <a:gd name="T66" fmla="*/ 3 w 559"/>
                <a:gd name="T67" fmla="*/ 238 h 559"/>
                <a:gd name="T68" fmla="*/ 26 w 559"/>
                <a:gd name="T69" fmla="*/ 161 h 559"/>
                <a:gd name="T70" fmla="*/ 68 w 559"/>
                <a:gd name="T71" fmla="*/ 95 h 559"/>
                <a:gd name="T72" fmla="*/ 127 w 559"/>
                <a:gd name="T73" fmla="*/ 44 h 559"/>
                <a:gd name="T74" fmla="*/ 198 w 559"/>
                <a:gd name="T75" fmla="*/ 11 h 559"/>
                <a:gd name="T76" fmla="*/ 280 w 559"/>
                <a:gd name="T7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9" h="559">
                  <a:moveTo>
                    <a:pt x="280" y="139"/>
                  </a:moveTo>
                  <a:lnTo>
                    <a:pt x="252" y="142"/>
                  </a:lnTo>
                  <a:lnTo>
                    <a:pt x="228" y="149"/>
                  </a:lnTo>
                  <a:lnTo>
                    <a:pt x="205" y="162"/>
                  </a:lnTo>
                  <a:lnTo>
                    <a:pt x="185" y="178"/>
                  </a:lnTo>
                  <a:lnTo>
                    <a:pt x="170" y="197"/>
                  </a:lnTo>
                  <a:lnTo>
                    <a:pt x="157" y="220"/>
                  </a:lnTo>
                  <a:lnTo>
                    <a:pt x="149" y="244"/>
                  </a:lnTo>
                  <a:lnTo>
                    <a:pt x="146" y="271"/>
                  </a:lnTo>
                  <a:lnTo>
                    <a:pt x="149" y="297"/>
                  </a:lnTo>
                  <a:lnTo>
                    <a:pt x="157" y="323"/>
                  </a:lnTo>
                  <a:lnTo>
                    <a:pt x="170" y="345"/>
                  </a:lnTo>
                  <a:lnTo>
                    <a:pt x="185" y="364"/>
                  </a:lnTo>
                  <a:lnTo>
                    <a:pt x="205" y="381"/>
                  </a:lnTo>
                  <a:lnTo>
                    <a:pt x="228" y="392"/>
                  </a:lnTo>
                  <a:lnTo>
                    <a:pt x="252" y="400"/>
                  </a:lnTo>
                  <a:lnTo>
                    <a:pt x="280" y="403"/>
                  </a:lnTo>
                  <a:lnTo>
                    <a:pt x="306" y="400"/>
                  </a:lnTo>
                  <a:lnTo>
                    <a:pt x="331" y="392"/>
                  </a:lnTo>
                  <a:lnTo>
                    <a:pt x="354" y="381"/>
                  </a:lnTo>
                  <a:lnTo>
                    <a:pt x="373" y="365"/>
                  </a:lnTo>
                  <a:lnTo>
                    <a:pt x="390" y="345"/>
                  </a:lnTo>
                  <a:lnTo>
                    <a:pt x="401" y="323"/>
                  </a:lnTo>
                  <a:lnTo>
                    <a:pt x="409" y="298"/>
                  </a:lnTo>
                  <a:lnTo>
                    <a:pt x="412" y="271"/>
                  </a:lnTo>
                  <a:lnTo>
                    <a:pt x="412" y="244"/>
                  </a:lnTo>
                  <a:lnTo>
                    <a:pt x="404" y="220"/>
                  </a:lnTo>
                  <a:lnTo>
                    <a:pt x="393" y="197"/>
                  </a:lnTo>
                  <a:lnTo>
                    <a:pt x="376" y="178"/>
                  </a:lnTo>
                  <a:lnTo>
                    <a:pt x="356" y="162"/>
                  </a:lnTo>
                  <a:lnTo>
                    <a:pt x="333" y="149"/>
                  </a:lnTo>
                  <a:lnTo>
                    <a:pt x="306" y="142"/>
                  </a:lnTo>
                  <a:lnTo>
                    <a:pt x="280" y="139"/>
                  </a:lnTo>
                  <a:close/>
                  <a:moveTo>
                    <a:pt x="280" y="0"/>
                  </a:moveTo>
                  <a:lnTo>
                    <a:pt x="321" y="2"/>
                  </a:lnTo>
                  <a:lnTo>
                    <a:pt x="360" y="11"/>
                  </a:lnTo>
                  <a:lnTo>
                    <a:pt x="397" y="25"/>
                  </a:lnTo>
                  <a:lnTo>
                    <a:pt x="432" y="44"/>
                  </a:lnTo>
                  <a:lnTo>
                    <a:pt x="463" y="67"/>
                  </a:lnTo>
                  <a:lnTo>
                    <a:pt x="490" y="95"/>
                  </a:lnTo>
                  <a:lnTo>
                    <a:pt x="513" y="127"/>
                  </a:lnTo>
                  <a:lnTo>
                    <a:pt x="533" y="161"/>
                  </a:lnTo>
                  <a:lnTo>
                    <a:pt x="546" y="198"/>
                  </a:lnTo>
                  <a:lnTo>
                    <a:pt x="556" y="238"/>
                  </a:lnTo>
                  <a:lnTo>
                    <a:pt x="559" y="279"/>
                  </a:lnTo>
                  <a:lnTo>
                    <a:pt x="556" y="320"/>
                  </a:lnTo>
                  <a:lnTo>
                    <a:pt x="546" y="360"/>
                  </a:lnTo>
                  <a:lnTo>
                    <a:pt x="533" y="397"/>
                  </a:lnTo>
                  <a:lnTo>
                    <a:pt x="513" y="431"/>
                  </a:lnTo>
                  <a:lnTo>
                    <a:pt x="490" y="462"/>
                  </a:lnTo>
                  <a:lnTo>
                    <a:pt x="463" y="490"/>
                  </a:lnTo>
                  <a:lnTo>
                    <a:pt x="432" y="513"/>
                  </a:lnTo>
                  <a:lnTo>
                    <a:pt x="397" y="532"/>
                  </a:lnTo>
                  <a:lnTo>
                    <a:pt x="360" y="546"/>
                  </a:lnTo>
                  <a:lnTo>
                    <a:pt x="321" y="555"/>
                  </a:lnTo>
                  <a:lnTo>
                    <a:pt x="280" y="559"/>
                  </a:lnTo>
                  <a:lnTo>
                    <a:pt x="238" y="555"/>
                  </a:lnTo>
                  <a:lnTo>
                    <a:pt x="198" y="546"/>
                  </a:lnTo>
                  <a:lnTo>
                    <a:pt x="161" y="532"/>
                  </a:lnTo>
                  <a:lnTo>
                    <a:pt x="127" y="513"/>
                  </a:lnTo>
                  <a:lnTo>
                    <a:pt x="96" y="490"/>
                  </a:lnTo>
                  <a:lnTo>
                    <a:pt x="68" y="462"/>
                  </a:lnTo>
                  <a:lnTo>
                    <a:pt x="45" y="431"/>
                  </a:lnTo>
                  <a:lnTo>
                    <a:pt x="26" y="397"/>
                  </a:lnTo>
                  <a:lnTo>
                    <a:pt x="12" y="360"/>
                  </a:lnTo>
                  <a:lnTo>
                    <a:pt x="3" y="320"/>
                  </a:lnTo>
                  <a:lnTo>
                    <a:pt x="0" y="279"/>
                  </a:lnTo>
                  <a:lnTo>
                    <a:pt x="3" y="238"/>
                  </a:lnTo>
                  <a:lnTo>
                    <a:pt x="12" y="198"/>
                  </a:lnTo>
                  <a:lnTo>
                    <a:pt x="26" y="161"/>
                  </a:lnTo>
                  <a:lnTo>
                    <a:pt x="45" y="127"/>
                  </a:lnTo>
                  <a:lnTo>
                    <a:pt x="68" y="95"/>
                  </a:lnTo>
                  <a:lnTo>
                    <a:pt x="96" y="67"/>
                  </a:lnTo>
                  <a:lnTo>
                    <a:pt x="127" y="44"/>
                  </a:lnTo>
                  <a:lnTo>
                    <a:pt x="161" y="25"/>
                  </a:lnTo>
                  <a:lnTo>
                    <a:pt x="198" y="11"/>
                  </a:lnTo>
                  <a:lnTo>
                    <a:pt x="238" y="2"/>
                  </a:lnTo>
                  <a:lnTo>
                    <a:pt x="2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48" name="Freeform 192">
              <a:extLst>
                <a:ext uri="{FF2B5EF4-FFF2-40B4-BE49-F238E27FC236}">
                  <a16:creationId xmlns:a16="http://schemas.microsoft.com/office/drawing/2014/main" id="{384DFC7C-8171-4B7E-830E-6B7307935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6251" y="1973263"/>
              <a:ext cx="142875" cy="142875"/>
            </a:xfrm>
            <a:custGeom>
              <a:avLst/>
              <a:gdLst>
                <a:gd name="T0" fmla="*/ 362 w 809"/>
                <a:gd name="T1" fmla="*/ 151 h 809"/>
                <a:gd name="T2" fmla="*/ 287 w 809"/>
                <a:gd name="T3" fmla="*/ 177 h 809"/>
                <a:gd name="T4" fmla="*/ 223 w 809"/>
                <a:gd name="T5" fmla="*/ 224 h 809"/>
                <a:gd name="T6" fmla="*/ 176 w 809"/>
                <a:gd name="T7" fmla="*/ 288 h 809"/>
                <a:gd name="T8" fmla="*/ 150 w 809"/>
                <a:gd name="T9" fmla="*/ 363 h 809"/>
                <a:gd name="T10" fmla="*/ 150 w 809"/>
                <a:gd name="T11" fmla="*/ 446 h 809"/>
                <a:gd name="T12" fmla="*/ 176 w 809"/>
                <a:gd name="T13" fmla="*/ 522 h 809"/>
                <a:gd name="T14" fmla="*/ 223 w 809"/>
                <a:gd name="T15" fmla="*/ 586 h 809"/>
                <a:gd name="T16" fmla="*/ 287 w 809"/>
                <a:gd name="T17" fmla="*/ 633 h 809"/>
                <a:gd name="T18" fmla="*/ 362 w 809"/>
                <a:gd name="T19" fmla="*/ 659 h 809"/>
                <a:gd name="T20" fmla="*/ 445 w 809"/>
                <a:gd name="T21" fmla="*/ 659 h 809"/>
                <a:gd name="T22" fmla="*/ 521 w 809"/>
                <a:gd name="T23" fmla="*/ 633 h 809"/>
                <a:gd name="T24" fmla="*/ 585 w 809"/>
                <a:gd name="T25" fmla="*/ 586 h 809"/>
                <a:gd name="T26" fmla="*/ 632 w 809"/>
                <a:gd name="T27" fmla="*/ 522 h 809"/>
                <a:gd name="T28" fmla="*/ 658 w 809"/>
                <a:gd name="T29" fmla="*/ 446 h 809"/>
                <a:gd name="T30" fmla="*/ 659 w 809"/>
                <a:gd name="T31" fmla="*/ 368 h 809"/>
                <a:gd name="T32" fmla="*/ 639 w 809"/>
                <a:gd name="T33" fmla="*/ 298 h 809"/>
                <a:gd name="T34" fmla="*/ 601 w 809"/>
                <a:gd name="T35" fmla="*/ 237 h 809"/>
                <a:gd name="T36" fmla="*/ 547 w 809"/>
                <a:gd name="T37" fmla="*/ 190 h 809"/>
                <a:gd name="T38" fmla="*/ 480 w 809"/>
                <a:gd name="T39" fmla="*/ 159 h 809"/>
                <a:gd name="T40" fmla="*/ 404 w 809"/>
                <a:gd name="T41" fmla="*/ 147 h 809"/>
                <a:gd name="T42" fmla="*/ 455 w 809"/>
                <a:gd name="T43" fmla="*/ 3 h 809"/>
                <a:gd name="T44" fmla="*/ 549 w 809"/>
                <a:gd name="T45" fmla="*/ 28 h 809"/>
                <a:gd name="T46" fmla="*/ 634 w 809"/>
                <a:gd name="T47" fmla="*/ 73 h 809"/>
                <a:gd name="T48" fmla="*/ 705 w 809"/>
                <a:gd name="T49" fmla="*/ 138 h 809"/>
                <a:gd name="T50" fmla="*/ 760 w 809"/>
                <a:gd name="T51" fmla="*/ 216 h 809"/>
                <a:gd name="T52" fmla="*/ 796 w 809"/>
                <a:gd name="T53" fmla="*/ 306 h 809"/>
                <a:gd name="T54" fmla="*/ 809 w 809"/>
                <a:gd name="T55" fmla="*/ 405 h 809"/>
                <a:gd name="T56" fmla="*/ 796 w 809"/>
                <a:gd name="T57" fmla="*/ 503 h 809"/>
                <a:gd name="T58" fmla="*/ 762 w 809"/>
                <a:gd name="T59" fmla="*/ 594 h 809"/>
                <a:gd name="T60" fmla="*/ 709 w 809"/>
                <a:gd name="T61" fmla="*/ 672 h 809"/>
                <a:gd name="T62" fmla="*/ 638 w 809"/>
                <a:gd name="T63" fmla="*/ 736 h 809"/>
                <a:gd name="T64" fmla="*/ 552 w 809"/>
                <a:gd name="T65" fmla="*/ 781 h 809"/>
                <a:gd name="T66" fmla="*/ 456 w 809"/>
                <a:gd name="T67" fmla="*/ 806 h 809"/>
                <a:gd name="T68" fmla="*/ 353 w 809"/>
                <a:gd name="T69" fmla="*/ 806 h 809"/>
                <a:gd name="T70" fmla="*/ 256 w 809"/>
                <a:gd name="T71" fmla="*/ 781 h 809"/>
                <a:gd name="T72" fmla="*/ 171 w 809"/>
                <a:gd name="T73" fmla="*/ 736 h 809"/>
                <a:gd name="T74" fmla="*/ 100 w 809"/>
                <a:gd name="T75" fmla="*/ 672 h 809"/>
                <a:gd name="T76" fmla="*/ 46 w 809"/>
                <a:gd name="T77" fmla="*/ 594 h 809"/>
                <a:gd name="T78" fmla="*/ 11 w 809"/>
                <a:gd name="T79" fmla="*/ 503 h 809"/>
                <a:gd name="T80" fmla="*/ 0 w 809"/>
                <a:gd name="T81" fmla="*/ 405 h 809"/>
                <a:gd name="T82" fmla="*/ 12 w 809"/>
                <a:gd name="T83" fmla="*/ 306 h 809"/>
                <a:gd name="T84" fmla="*/ 47 w 809"/>
                <a:gd name="T85" fmla="*/ 216 h 809"/>
                <a:gd name="T86" fmla="*/ 102 w 809"/>
                <a:gd name="T87" fmla="*/ 138 h 809"/>
                <a:gd name="T88" fmla="*/ 174 w 809"/>
                <a:gd name="T89" fmla="*/ 73 h 809"/>
                <a:gd name="T90" fmla="*/ 259 w 809"/>
                <a:gd name="T91" fmla="*/ 28 h 809"/>
                <a:gd name="T92" fmla="*/ 354 w 809"/>
                <a:gd name="T93" fmla="*/ 3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9" h="809">
                  <a:moveTo>
                    <a:pt x="404" y="147"/>
                  </a:moveTo>
                  <a:lnTo>
                    <a:pt x="362" y="151"/>
                  </a:lnTo>
                  <a:lnTo>
                    <a:pt x="323" y="161"/>
                  </a:lnTo>
                  <a:lnTo>
                    <a:pt x="287" y="177"/>
                  </a:lnTo>
                  <a:lnTo>
                    <a:pt x="253" y="198"/>
                  </a:lnTo>
                  <a:lnTo>
                    <a:pt x="223" y="224"/>
                  </a:lnTo>
                  <a:lnTo>
                    <a:pt x="197" y="254"/>
                  </a:lnTo>
                  <a:lnTo>
                    <a:pt x="176" y="288"/>
                  </a:lnTo>
                  <a:lnTo>
                    <a:pt x="160" y="324"/>
                  </a:lnTo>
                  <a:lnTo>
                    <a:pt x="150" y="363"/>
                  </a:lnTo>
                  <a:lnTo>
                    <a:pt x="147" y="405"/>
                  </a:lnTo>
                  <a:lnTo>
                    <a:pt x="150" y="446"/>
                  </a:lnTo>
                  <a:lnTo>
                    <a:pt x="160" y="485"/>
                  </a:lnTo>
                  <a:lnTo>
                    <a:pt x="176" y="522"/>
                  </a:lnTo>
                  <a:lnTo>
                    <a:pt x="197" y="556"/>
                  </a:lnTo>
                  <a:lnTo>
                    <a:pt x="223" y="586"/>
                  </a:lnTo>
                  <a:lnTo>
                    <a:pt x="253" y="612"/>
                  </a:lnTo>
                  <a:lnTo>
                    <a:pt x="287" y="633"/>
                  </a:lnTo>
                  <a:lnTo>
                    <a:pt x="323" y="649"/>
                  </a:lnTo>
                  <a:lnTo>
                    <a:pt x="362" y="659"/>
                  </a:lnTo>
                  <a:lnTo>
                    <a:pt x="404" y="663"/>
                  </a:lnTo>
                  <a:lnTo>
                    <a:pt x="445" y="659"/>
                  </a:lnTo>
                  <a:lnTo>
                    <a:pt x="484" y="649"/>
                  </a:lnTo>
                  <a:lnTo>
                    <a:pt x="521" y="633"/>
                  </a:lnTo>
                  <a:lnTo>
                    <a:pt x="555" y="612"/>
                  </a:lnTo>
                  <a:lnTo>
                    <a:pt x="585" y="586"/>
                  </a:lnTo>
                  <a:lnTo>
                    <a:pt x="611" y="556"/>
                  </a:lnTo>
                  <a:lnTo>
                    <a:pt x="632" y="522"/>
                  </a:lnTo>
                  <a:lnTo>
                    <a:pt x="648" y="485"/>
                  </a:lnTo>
                  <a:lnTo>
                    <a:pt x="658" y="446"/>
                  </a:lnTo>
                  <a:lnTo>
                    <a:pt x="662" y="405"/>
                  </a:lnTo>
                  <a:lnTo>
                    <a:pt x="659" y="368"/>
                  </a:lnTo>
                  <a:lnTo>
                    <a:pt x="651" y="332"/>
                  </a:lnTo>
                  <a:lnTo>
                    <a:pt x="639" y="298"/>
                  </a:lnTo>
                  <a:lnTo>
                    <a:pt x="622" y="266"/>
                  </a:lnTo>
                  <a:lnTo>
                    <a:pt x="601" y="237"/>
                  </a:lnTo>
                  <a:lnTo>
                    <a:pt x="575" y="212"/>
                  </a:lnTo>
                  <a:lnTo>
                    <a:pt x="547" y="190"/>
                  </a:lnTo>
                  <a:lnTo>
                    <a:pt x="515" y="172"/>
                  </a:lnTo>
                  <a:lnTo>
                    <a:pt x="480" y="159"/>
                  </a:lnTo>
                  <a:lnTo>
                    <a:pt x="443" y="151"/>
                  </a:lnTo>
                  <a:lnTo>
                    <a:pt x="404" y="147"/>
                  </a:lnTo>
                  <a:close/>
                  <a:moveTo>
                    <a:pt x="404" y="0"/>
                  </a:moveTo>
                  <a:lnTo>
                    <a:pt x="455" y="3"/>
                  </a:lnTo>
                  <a:lnTo>
                    <a:pt x="503" y="13"/>
                  </a:lnTo>
                  <a:lnTo>
                    <a:pt x="549" y="28"/>
                  </a:lnTo>
                  <a:lnTo>
                    <a:pt x="593" y="49"/>
                  </a:lnTo>
                  <a:lnTo>
                    <a:pt x="634" y="73"/>
                  </a:lnTo>
                  <a:lnTo>
                    <a:pt x="671" y="104"/>
                  </a:lnTo>
                  <a:lnTo>
                    <a:pt x="705" y="138"/>
                  </a:lnTo>
                  <a:lnTo>
                    <a:pt x="736" y="175"/>
                  </a:lnTo>
                  <a:lnTo>
                    <a:pt x="760" y="216"/>
                  </a:lnTo>
                  <a:lnTo>
                    <a:pt x="782" y="260"/>
                  </a:lnTo>
                  <a:lnTo>
                    <a:pt x="796" y="306"/>
                  </a:lnTo>
                  <a:lnTo>
                    <a:pt x="806" y="355"/>
                  </a:lnTo>
                  <a:lnTo>
                    <a:pt x="809" y="405"/>
                  </a:lnTo>
                  <a:lnTo>
                    <a:pt x="806" y="455"/>
                  </a:lnTo>
                  <a:lnTo>
                    <a:pt x="796" y="503"/>
                  </a:lnTo>
                  <a:lnTo>
                    <a:pt x="783" y="550"/>
                  </a:lnTo>
                  <a:lnTo>
                    <a:pt x="762" y="594"/>
                  </a:lnTo>
                  <a:lnTo>
                    <a:pt x="738" y="634"/>
                  </a:lnTo>
                  <a:lnTo>
                    <a:pt x="709" y="672"/>
                  </a:lnTo>
                  <a:lnTo>
                    <a:pt x="675" y="706"/>
                  </a:lnTo>
                  <a:lnTo>
                    <a:pt x="638" y="736"/>
                  </a:lnTo>
                  <a:lnTo>
                    <a:pt x="596" y="761"/>
                  </a:lnTo>
                  <a:lnTo>
                    <a:pt x="552" y="781"/>
                  </a:lnTo>
                  <a:lnTo>
                    <a:pt x="505" y="796"/>
                  </a:lnTo>
                  <a:lnTo>
                    <a:pt x="456" y="806"/>
                  </a:lnTo>
                  <a:lnTo>
                    <a:pt x="404" y="809"/>
                  </a:lnTo>
                  <a:lnTo>
                    <a:pt x="353" y="806"/>
                  </a:lnTo>
                  <a:lnTo>
                    <a:pt x="303" y="796"/>
                  </a:lnTo>
                  <a:lnTo>
                    <a:pt x="256" y="781"/>
                  </a:lnTo>
                  <a:lnTo>
                    <a:pt x="212" y="761"/>
                  </a:lnTo>
                  <a:lnTo>
                    <a:pt x="171" y="736"/>
                  </a:lnTo>
                  <a:lnTo>
                    <a:pt x="134" y="706"/>
                  </a:lnTo>
                  <a:lnTo>
                    <a:pt x="100" y="672"/>
                  </a:lnTo>
                  <a:lnTo>
                    <a:pt x="70" y="634"/>
                  </a:lnTo>
                  <a:lnTo>
                    <a:pt x="46" y="594"/>
                  </a:lnTo>
                  <a:lnTo>
                    <a:pt x="26" y="550"/>
                  </a:lnTo>
                  <a:lnTo>
                    <a:pt x="11" y="503"/>
                  </a:lnTo>
                  <a:lnTo>
                    <a:pt x="3" y="455"/>
                  </a:lnTo>
                  <a:lnTo>
                    <a:pt x="0" y="405"/>
                  </a:lnTo>
                  <a:lnTo>
                    <a:pt x="3" y="355"/>
                  </a:lnTo>
                  <a:lnTo>
                    <a:pt x="12" y="306"/>
                  </a:lnTo>
                  <a:lnTo>
                    <a:pt x="27" y="260"/>
                  </a:lnTo>
                  <a:lnTo>
                    <a:pt x="47" y="216"/>
                  </a:lnTo>
                  <a:lnTo>
                    <a:pt x="73" y="175"/>
                  </a:lnTo>
                  <a:lnTo>
                    <a:pt x="102" y="138"/>
                  </a:lnTo>
                  <a:lnTo>
                    <a:pt x="136" y="104"/>
                  </a:lnTo>
                  <a:lnTo>
                    <a:pt x="174" y="73"/>
                  </a:lnTo>
                  <a:lnTo>
                    <a:pt x="215" y="49"/>
                  </a:lnTo>
                  <a:lnTo>
                    <a:pt x="259" y="28"/>
                  </a:lnTo>
                  <a:lnTo>
                    <a:pt x="305" y="13"/>
                  </a:lnTo>
                  <a:lnTo>
                    <a:pt x="354" y="3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203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5625E1-757D-4AC6-A80C-E98C55CBC096}"/>
              </a:ext>
            </a:extLst>
          </p:cNvPr>
          <p:cNvSpPr/>
          <p:nvPr/>
        </p:nvSpPr>
        <p:spPr>
          <a:xfrm>
            <a:off x="1047428" y="894515"/>
            <a:ext cx="10097144" cy="5068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7BDCCB-56BA-4A74-9C35-368106975928}"/>
              </a:ext>
            </a:extLst>
          </p:cNvPr>
          <p:cNvSpPr txBox="1"/>
          <p:nvPr/>
        </p:nvSpPr>
        <p:spPr>
          <a:xfrm>
            <a:off x="-742333" y="1228401"/>
            <a:ext cx="88385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0">
                <a:solidFill>
                  <a:srgbClr val="DB6A5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gency FB" panose="020B0503020202020204" pitchFamily="34" charset="0"/>
                <a:ea typeface="方正细谭黑简体" panose="02000000000000000000" pitchFamily="2" charset="-122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02</a:t>
            </a:r>
            <a:endParaRPr lang="zh-CN" altLang="en-US" dirty="0"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3517B3-7766-42EB-8683-F9504FCA8C79}"/>
              </a:ext>
            </a:extLst>
          </p:cNvPr>
          <p:cNvSpPr/>
          <p:nvPr/>
        </p:nvSpPr>
        <p:spPr>
          <a:xfrm>
            <a:off x="6762750" y="3903068"/>
            <a:ext cx="42581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>
                <a:solidFill>
                  <a:srgbClr val="F2C96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水体污染物的处理方法</a:t>
            </a:r>
          </a:p>
        </p:txBody>
      </p:sp>
    </p:spTree>
    <p:extLst>
      <p:ext uri="{BB962C8B-B14F-4D97-AF65-F5344CB8AC3E}">
        <p14:creationId xmlns:p14="http://schemas.microsoft.com/office/powerpoint/2010/main" val="3935540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AD1879-9ABD-4EA0-8B22-5EAA9F7F097D}"/>
              </a:ext>
            </a:extLst>
          </p:cNvPr>
          <p:cNvSpPr/>
          <p:nvPr/>
        </p:nvSpPr>
        <p:spPr>
          <a:xfrm flipH="1">
            <a:off x="611870" y="675857"/>
            <a:ext cx="10968255" cy="5506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好氧生物处理法</a:t>
            </a:r>
            <a:r>
              <a:rPr lang="en-US" altLang="zh-CN"/>
              <a:t>:</a:t>
            </a:r>
            <a:r>
              <a:rPr lang="zh-CN" altLang="en-US"/>
              <a:t>在充分供养条件下，利用好氧微生物的生命活动，将有机污染物氧化分解为较稳定的无机物的处理方法。</a:t>
            </a:r>
            <a:br>
              <a:rPr lang="zh-CN" altLang="en-US"/>
            </a:br>
            <a:endParaRPr lang="zh-CN" altLang="en-US" dirty="0">
              <a:cs typeface="+mn-ea"/>
              <a:sym typeface="+mn-lt"/>
            </a:endParaRPr>
          </a:p>
        </p:txBody>
      </p:sp>
      <p:sp useBgFill="1">
        <p:nvSpPr>
          <p:cNvPr id="3" name="椭圆 2">
            <a:extLst>
              <a:ext uri="{FF2B5EF4-FFF2-40B4-BE49-F238E27FC236}">
                <a16:creationId xmlns:a16="http://schemas.microsoft.com/office/drawing/2014/main" id="{7D69FED7-5C72-456E-8AF0-A5DC05569A65}"/>
              </a:ext>
            </a:extLst>
          </p:cNvPr>
          <p:cNvSpPr/>
          <p:nvPr/>
        </p:nvSpPr>
        <p:spPr>
          <a:xfrm>
            <a:off x="876300" y="891839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4" name="椭圆 3">
            <a:extLst>
              <a:ext uri="{FF2B5EF4-FFF2-40B4-BE49-F238E27FC236}">
                <a16:creationId xmlns:a16="http://schemas.microsoft.com/office/drawing/2014/main" id="{F03F8544-5F24-4583-8FE1-118A5D4F41F7}"/>
              </a:ext>
            </a:extLst>
          </p:cNvPr>
          <p:cNvSpPr/>
          <p:nvPr/>
        </p:nvSpPr>
        <p:spPr>
          <a:xfrm>
            <a:off x="11087100" y="891839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5" name="椭圆 4">
            <a:extLst>
              <a:ext uri="{FF2B5EF4-FFF2-40B4-BE49-F238E27FC236}">
                <a16:creationId xmlns:a16="http://schemas.microsoft.com/office/drawing/2014/main" id="{5F3D77E4-5F30-4785-AC7E-35C3E6642E45}"/>
              </a:ext>
            </a:extLst>
          </p:cNvPr>
          <p:cNvSpPr/>
          <p:nvPr/>
        </p:nvSpPr>
        <p:spPr>
          <a:xfrm>
            <a:off x="876300" y="5737561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 useBgFill="1">
        <p:nvSpPr>
          <p:cNvPr id="6" name="椭圆 5">
            <a:extLst>
              <a:ext uri="{FF2B5EF4-FFF2-40B4-BE49-F238E27FC236}">
                <a16:creationId xmlns:a16="http://schemas.microsoft.com/office/drawing/2014/main" id="{49C9AE77-0E03-4130-B9CF-62D9B5310036}"/>
              </a:ext>
            </a:extLst>
          </p:cNvPr>
          <p:cNvSpPr/>
          <p:nvPr/>
        </p:nvSpPr>
        <p:spPr>
          <a:xfrm>
            <a:off x="11087100" y="5737561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B99AAD89-3E35-4A7F-8F0F-2493A3973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015" y="799980"/>
            <a:ext cx="7010719" cy="5258039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0D5BC65E-0205-49CE-8A96-0B9F84393578}"/>
              </a:ext>
            </a:extLst>
          </p:cNvPr>
          <p:cNvSpPr txBox="1"/>
          <p:nvPr/>
        </p:nvSpPr>
        <p:spPr>
          <a:xfrm>
            <a:off x="952500" y="1304925"/>
            <a:ext cx="2505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DB6A51"/>
                </a:solidFill>
              </a:rPr>
              <a:t>好氧生物处理法：在充分供养条件下，利用好氧微生物的生命活动，将有机污染物氧化分解为较稳定的无机物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95973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1208361-3DAC-4ABC-B498-C2E23F38F753}"/>
              </a:ext>
            </a:extLst>
          </p:cNvPr>
          <p:cNvSpPr/>
          <p:nvPr/>
        </p:nvSpPr>
        <p:spPr>
          <a:xfrm flipH="1">
            <a:off x="611875" y="675861"/>
            <a:ext cx="10968255" cy="5506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7F7E88-C25F-48AD-8B1C-38DACBC5A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728662"/>
            <a:ext cx="72009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37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644EA73-2A64-4608-8193-F75A4658E096}"/>
              </a:ext>
            </a:extLst>
          </p:cNvPr>
          <p:cNvSpPr/>
          <p:nvPr/>
        </p:nvSpPr>
        <p:spPr>
          <a:xfrm flipH="1">
            <a:off x="611872" y="675856"/>
            <a:ext cx="10968255" cy="5506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EB77DD-093A-46BE-955B-5FE541AB4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728662"/>
            <a:ext cx="7200900" cy="54006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2D4253-7969-4668-B563-E3346FF52ED2}"/>
              </a:ext>
            </a:extLst>
          </p:cNvPr>
          <p:cNvSpPr txBox="1"/>
          <p:nvPr/>
        </p:nvSpPr>
        <p:spPr>
          <a:xfrm>
            <a:off x="857250" y="1123950"/>
            <a:ext cx="2047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DB6A51"/>
                </a:solidFill>
              </a:rPr>
              <a:t>兼性塘：</a:t>
            </a:r>
            <a:endParaRPr lang="en-US" altLang="zh-CN" sz="2800" dirty="0">
              <a:solidFill>
                <a:srgbClr val="DB6A51"/>
              </a:solidFill>
            </a:endParaRPr>
          </a:p>
          <a:p>
            <a:r>
              <a:rPr lang="zh-CN" altLang="en-US" sz="2800" dirty="0">
                <a:solidFill>
                  <a:srgbClr val="DB6A51"/>
                </a:solidFill>
              </a:rPr>
              <a:t>利用好氧、厌氧和兼性菌的共同作用去除废水中有机物的生物塘。</a:t>
            </a:r>
          </a:p>
        </p:txBody>
      </p:sp>
    </p:spTree>
    <p:extLst>
      <p:ext uri="{BB962C8B-B14F-4D97-AF65-F5344CB8AC3E}">
        <p14:creationId xmlns:p14="http://schemas.microsoft.com/office/powerpoint/2010/main" val="364162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75625E1-757D-4AC6-A80C-E98C55CBC096}"/>
              </a:ext>
            </a:extLst>
          </p:cNvPr>
          <p:cNvSpPr/>
          <p:nvPr/>
        </p:nvSpPr>
        <p:spPr>
          <a:xfrm>
            <a:off x="1047428" y="894515"/>
            <a:ext cx="10097144" cy="5068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7BDCCB-56BA-4A74-9C35-368106975928}"/>
              </a:ext>
            </a:extLst>
          </p:cNvPr>
          <p:cNvSpPr txBox="1"/>
          <p:nvPr/>
        </p:nvSpPr>
        <p:spPr>
          <a:xfrm>
            <a:off x="-742333" y="1228401"/>
            <a:ext cx="88385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0" dirty="0">
                <a:solidFill>
                  <a:srgbClr val="DB6A5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gency FB" panose="020B0503020202020204" pitchFamily="34" charset="0"/>
                <a:ea typeface="方正细谭黑简体" panose="02000000000000000000" pitchFamily="2" charset="-122"/>
                <a:cs typeface="+mn-ea"/>
                <a:sym typeface="+mn-lt"/>
              </a:rPr>
              <a:t>03</a:t>
            </a:r>
            <a:endParaRPr lang="zh-CN" altLang="en-US" sz="28000" dirty="0">
              <a:solidFill>
                <a:srgbClr val="DB6A5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gency FB" panose="020B0503020202020204" pitchFamily="34" charset="0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3517B3-7766-42EB-8683-F9504FCA8C79}"/>
              </a:ext>
            </a:extLst>
          </p:cNvPr>
          <p:cNvSpPr/>
          <p:nvPr/>
        </p:nvSpPr>
        <p:spPr>
          <a:xfrm>
            <a:off x="6096000" y="3928732"/>
            <a:ext cx="48810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F2C96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根据碳循环理论去除水体中的有机污染物</a:t>
            </a:r>
          </a:p>
        </p:txBody>
      </p:sp>
    </p:spTree>
    <p:extLst>
      <p:ext uri="{BB962C8B-B14F-4D97-AF65-F5344CB8AC3E}">
        <p14:creationId xmlns:p14="http://schemas.microsoft.com/office/powerpoint/2010/main" val="345679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9103C39-DE18-4623-9E4E-2668BD2D46B7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iQhU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IkIV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EiQhU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SJCF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SJCF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SJCF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SJCF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SJCF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SpCFS2pPNTPZDAAAyRkAABcAAAB1bml2ZXJzYWwvdW5pdmVyc2FsLnBuZ+2Ze1iSedrHH8fGmiattsxzVjMddiZ1aVTyvJajNY6Rp8wjJmuWIp5CJDk44+xYU+q07mhlylSTqCiGjVKgoJvCzpKaIYISUMMICSIqCaIg79PUXu97vfvX+/7tH1zw/Pj8fvdzf+/DdT/Xc/nkiQjbjc4bAQCwPX4sLAYArF0A4L2rG2zAlfJ/3fsW/LIqiok4AlCHXafBi3VZoVGhAECr/tB05n3w+oP8Y4lFAGD3+M3HipvX/BcAcEo7HhYaV5KmkURRPp4yc19io1hlPQD9yI7+qOsNl6hxx/q27B04GPZ+6KZjfxN8sy76+abd3yd+3L/h6z3Wf/iaMW/13o2J894fmEe0S+z9hjHTshHH9dPE549mMVoZzFb3YfM0NbjovE8UibhqVMmrQ9LwSy8rsqhwth0A3B8/V6G6pLqMZdi7kAjL55mHAKCP2vop58IOFyjq+TmHdQAgSlgcTETijFN1mvdAHypahx/GcU+hP7MCnYhvKJjuIJpzArYBwIuTAqc6hhOIcP8AyvLnb0Tgzz0DoDZbdvsCQNkGGrgj7JItAOw6ggT/2pphDQCXtqyha+gauoauoWvoGrqGrqFr6Bq6hv7/0YLpK16s0yB5C/p/Pdp1uws0T5qS2nsRvfgs0qudsMwnURtLfr1cekJCZeDRAWp9sdgK6FtV0NKhdswDKn2dMK00t2M+wyNZfXWRyWOBS/u5vFIuJ4uE714erSaMSUWl8RIpQyLRg89bzOrg5VeN+AdGR5+0tlx1N/YUL+Vn2pynKliSuWLowiBTHhXe6/3KwHjDu6oFCfAg/lDy8svNxIfLc483aw9bRoirOtWgAzxQx4OvLlQZf+sxSEvperOWYGCKFUOGSA/oSL0A71u7siKzEMQ9BatUg5rB/Sc2hds91YhV3KgUY9uMqfd1S3un+JFlzA5pT9DgU0fC/BX4z+IgSiYDDQuV0JVmG7OUVhAdSUVh6EHc5lAx3iDB+JapFV6pLJyxSvdJnMrkLKpd0bItMxceuTp1aT89lE0KWX51l/71XZvXctYBmXkWI/w2oz2B3IXygCoE8js2cz55psAO8fTOj5QFbvW1lNx2Xge3cIgkDPCahoWpO/EXP/g+Pm8m0PC8SKOe++N0N368vegLVXDwCHReX1U5G566HVSl1SbL5xWF79yD5j3J/nHSdp26YQZbllDXxZsq6JnU6vp6pYKOvmZSnfXCRh6jQ6XcOFBAqjztxBPIz+CexZcbjLGXtDhlQO79TeqdH1WkReQ+XsLyC7uG5PO3vqtkzl8+p+JHAqxTpI8xHWxyk1ifSB9uaVlhiPVHL1VaVz6OKq4sd24btuagcZ0FhjF8Z482+2QambehjcQl29mvQ9yHl+tpXzpVVzj/0yvkXjMxj5EnDAq3661afrSTLK51GYWQMNJZzv47l2FeVktJbjxZr77xDmolS+JPbiKQG4UG6ADnGqevox5KwVQpMbUBPn1u2sYaoQTzkW+ttXYZ65fuhTCeSTlLN3X3m8Dg0oQ0daEYJYMwlIgjGAngSrZr8ZvSnj+IXkkHJfxOld+KWjHs9a3ytiFIeiYK70MpVmeHHJwxCRgZvoY2mkrY6sJUU13K5LcWHO4ESIKvo9W3Wpd1LEmwqEJ0+JnjElr3rb/3Wckhe2d0Gw7TFpyIPjDmWqLD+KpMBc1xN9gPIJQp7pljmTjSnWGXOh/k8jCn6d19ZViX3YPKcA/wvUGZEsKbkzsxUixZspm5zMlA+Gn8tY5gVHPqRM3fnzbs/zwHCGBdDzi4/qu/jBGooYaHeSqWY2h0uZEB/8QmYkvVUjMfcoAkbOHdWD/v00cSJtotZYnBMKZEBHkaHnkYkpCmVQM7b0T2+ubTVChQcdyyt780nu51FhR3RsReOuBbFWdNh1xKzsJu4P3JjpQ0WYy9RZoUoq/HOBVAFAKA+IQC28Yx6hwGIi5dnVKsoL4JbYCT620W0GyMsu5ox13PonVPPOmZsXOulNJgaqxXtjturn9SucrQRb6RXnE9pCg5z9HDrEpgM3zYBOUTnbREXingebF7Lq4alfS0E8ahPEKR+pBKiW2IqYvXqS745dWj4E8Y6O4WcYz4MAmKQuRGmJndd1clLcYuC8iF1DKe+7MJxGH1QbdOr28RLPZu37KHs0ZRi8M/RkIsJgvJiGF5PiE3zDKsRHA3iqx3eDZb4m3zfPEiG8UgmJfHeS3Qe9mrSw000zpFDSzYL4C46TfDqKYaTG5fxM31JntAh5VXdqNajfYZPgLfak37XPP5meqo2FS4R1HzUfY7g4eRN2t5Q2/tjIDVL2NxZu82QQBPeycd9iNfhVX+X/srXaDDw+7XTvJxfpF5bLN+4pCObNOFirJ31XUyVfpf2pKz6iECfaVufJBzXeakHitOyL8qSgoXiNj1esluFW1UUxM1YLNFGOReEcW/LmsoZqht0kOU80JydpLdBS7ZdrHIwWWqmmiSTxgRQBq/yUpXQifaXdnqK3kZz3z11gLWWYw7hvw7zZ27wMOfjqFFV1eiSMg9//aCY5r9mQ8myMp0GtwQH2v7Xc7T5PCwsYB5H+LOTcL0RwfrnOr4UTqgFOd8iKWF2Mh5RynFAk3NG718BN3juRQNBbYH9KAwyebxhrabCtgXZ1tEByTBE2FI5Bydbc5d1JEsphkrCEWXnUa3yyf/p9kulDMctbP85daNPoJdPayOaES7sRDsq94jCphH+E9j59uTY93Oeiu0FPH+B6iG3OxWcVA3s7soFflEnJjNVPBubia1GnU9oUiTsHASLYUwNNNxx8bKF69F7Ew0z2SFJPfO/eNDuvEXGKHz4qvbFcO1W93upxpwrr5RCAJmchosePMtrmVHGt/0C8fx5GbEnwKDbztaa6f6GE251grjFb58S+sUHDkZQYeB9SMe8+5G4EZ+Wk3li6Byme5iw8YfboY3D8kSnDirQVpRMzecDvPd6vKhZYkbcqo6SC9KPDlmjW5ISMNOIW8kdY9Pe364lPS7ed6Ugn8CrJYZ5WRXjiZnJjh70vtpKifcqSLEw+Is8ASNb/sbumKHpvWd585iCPFQND+YFk16NRbHG77mY7fb5b+DukNVc8Xd9GJ9bvqF7IkkMvPgixyJjvaZdMKZH5hnKr31ewYRvXpfx6z4Myk3fW0vMEWOFX8WeNu88EFXRHt4leLuRPMX+Nfw6BXEePuDqChdLhXy2/VaGiRPfhISvULWf95CymmgSeyz5Z2Re3xVELB2cgc4P60efeAfmO20XRy49KKcIoQT8YuzTG1hv0lPZwcFpFQtqt6nlrJm7v7eKr6Xu5FQ7xrFjFYxVL+e2M8Y24Xh/8gm0McO8diO8eVKf2LYMXPPcE+aLYtrROwiNKOIb1tD13N39OH4hpDgH5qNCJfa7BuT+xd1C/dbCvx89rkpK82lyBLbxdPN3DB6SPdWl5rlXzH4CITTNrRydRpG9I8N8VKGmF/zKe5geDTptaVwaJ+iWKLLdJfoCmouRlMcfkFJm4TfgJV9+AnWRHRxiH7bNWcbMNLzhkFPFk20tO+C+LPSpZcVI9L4hqN3VAV+h9t1ikwV4p4Wry3FHOQOPrWlPgIzbCLCgPvyFZhfj8FZqut/dP5PE6g/r5xJyEAUGhemxHvuXCjnd6bMfrV+57k6uVT4vzbLf58EcmZbVPr+tmRlnABO8n891xKK/HKAQ4+FPvz37UNuM1FAlW4ii+S2aK680iReD+ZM7OJohHvXSrp7BuKZW3i8bPS03Yk6mTjfUTA4/s4OV7K0N144CpYjl4LQM4XS2LFcC2hoe69RUa/RayORX6pgomL4Fstj99X8nPQkUEKhw4Aa9mLY+rRnFSp/SMNQ8oJVJSOzftjGqqCm7WVDs5wcY++Pb4cGvxFZCzgKfm52zK3DBFkW6ti3bNtqIbQhA9tiFnQQzeriXbxeTTtdykCkD2l2Ek3zemNn9euIOfQE2k2Cts4nVJkt0Fk007R5Qjkf0ibj2Zkt3uMTAb6e2YLZpHOwYONv45Yg3CneuL8k08oSy8XvIxwXZDZyIfcAJEYlk4kye0r+RZr7WNojBjf9Wo4kuRnmue4kPEbeQm7MlmeUTP2QMFzbkpnTMNsJACeievuLvuunqUvm48op3X+cV0iktOgY7cl9rgvUrMGjeOJdO/cWfua5wJWZB1kVdWOBt60AnDjlJ9oLT72bF0FMJ7qvH+TQB7tyhMOrvJXlmocP/DsUaDU4bcO3/cegDjbIrADrd+8OWMsqSvE+AOi73fqZp1kZYjmf9R4AuLb6y5+p2DUwKDil62Lw0fxE5NhrUDtK6hYASE8Q2CMY9i4+ZnDaTcO/eUnxBXi+Oi4iDmbKS2pf3ex/usHj6saiT8BV4PjnJ8KoR9K//i9QSwMEFAACAAgASpCFS2p9wY1LAAAAagAAABsAAAB1bml2ZXJzYWwvdW5pdmVyc2FsLnBuZy54bWyzsa/IzVEoSy0qzszPs1Uy1DNQsrfj5bIpKEoty0wtV6gAigEFIUBJoRLINUJwyzNTSjJslczNkZRkpGamZ5TYKpmaW8AF9YFGAgBQSwECAAAUAAIACABIkIVLFQ6tKGQEAAAHEQAAHQAAAAAAAAABAAAAAAAAAAAAdW5pdmVyc2FsL2NvbW1vbl9tZXNzYWdlcy5sbmdQSwECAAAUAAIACABIkIVLCH4LIykDAACGDAAAJwAAAAAAAAABAAAAAACfBAAAdW5pdmVyc2FsL2ZsYXNoX3B1Ymxpc2hpbmdfc2V0dGluZ3MueG1sUEsBAgAAFAACAAgASJCFS7X8CWS6AgAAVQoAACEAAAAAAAAAAQAAAAAADQgAAHVuaXZlcnNhbC9mbGFzaF9za2luX3NldHRpbmdzLnhtbFBLAQIAABQAAgAIAEiQhUsqlg9n/gIAAJcLAAAmAAAAAAAAAAEAAAAAAAYLAAB1bml2ZXJzYWwvaHRtbF9wdWJsaXNoaW5nX3NldHRpbmdzLnhtbFBLAQIAABQAAgAIAEiQhUtocVKRmgEAAB8GAAAfAAAAAAAAAAEAAAAAAEgOAAB1bml2ZXJzYWwvaHRtbF9za2luX3NldHRpbmdzLmpzUEsBAgAAFAACAAgASJCFSz08L9HBAAAA5QEAABoAAAAAAAAAAQAAAAAAHxAAAHVuaXZlcnNhbC9pMThuX3ByZXNldHMueG1sUEsBAgAAFAACAAgASJCFS5r5lmRrAAAAawAAABwAAAAAAAAAAQAAAAAAGBEAAHVuaXZlcnNhbC9sb2NhbF9zZXR0aW5ncy54bWxQSwECAAAUAAIACABElFdHI7RO+/sCAACwCAAAFAAAAAAAAAABAAAAAAC9EQAAdW5pdmVyc2FsL3BsYXllci54bWxQSwECAAAUAAIACABIkIVLsIcj9GwBAAD3AgAAKQAAAAAAAAABAAAAAADqFAAAdW5pdmVyc2FsL3NraW5fY3VzdG9taXphdGlvbl9zZXR0aW5ncy54bWxQSwECAAAUAAIACABKkIVLak81M9kMAADJGQAAFwAAAAAAAAAAAAAAAACdFgAAdW5pdmVyc2FsL3VuaXZlcnNhbC5wbmdQSwECAAAUAAIACABKkIVLan3BjUsAAABqAAAAGwAAAAAAAAABAAAAAACrIwAAdW5pdmVyc2FsL3VuaXZlcnNhbC5wbmcueG1sUEsFBgAAAAALAAsASQMAAC8kAAAAAA=="/>
  <p:tag name="ISPRING_PRESENTATION_TITLE" val="演示文稿7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G:\第十四批\605840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B6A51"/>
      </a:accent1>
      <a:accent2>
        <a:srgbClr val="F2C961"/>
      </a:accent2>
      <a:accent3>
        <a:srgbClr val="DB6A51"/>
      </a:accent3>
      <a:accent4>
        <a:srgbClr val="F2C961"/>
      </a:accent4>
      <a:accent5>
        <a:srgbClr val="DB6A51"/>
      </a:accent5>
      <a:accent6>
        <a:srgbClr val="F2C961"/>
      </a:accent6>
      <a:hlink>
        <a:srgbClr val="0563C1"/>
      </a:hlink>
      <a:folHlink>
        <a:srgbClr val="954F72"/>
      </a:folHlink>
    </a:clrScheme>
    <a:fontScheme name="00tiedzf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391</Words>
  <Application>Microsoft Office PowerPoint</Application>
  <PresentationFormat>宽屏</PresentationFormat>
  <Paragraphs>49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汉仪大黑简</vt:lpstr>
      <vt:lpstr>微软雅黑</vt:lpstr>
      <vt:lpstr>Agency FB</vt:lpstr>
      <vt:lpstr>Arial</vt:lpstr>
      <vt:lpstr>Calibri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红黄工作总结</dc:title>
  <dc:creator>第一PPT</dc:creator>
  <cp:keywords>www.1ppt.com</cp:keywords>
  <dc:description>www.1ppt.com</dc:description>
  <cp:lastModifiedBy>cc</cp:lastModifiedBy>
  <cp:revision>82</cp:revision>
  <dcterms:created xsi:type="dcterms:W3CDTF">2018-01-23T06:42:44Z</dcterms:created>
  <dcterms:modified xsi:type="dcterms:W3CDTF">2020-11-12T13:42:52Z</dcterms:modified>
</cp:coreProperties>
</file>