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81" r:id="rId3"/>
    <p:sldId id="296" r:id="rId4"/>
    <p:sldId id="282" r:id="rId5"/>
    <p:sldId id="295" r:id="rId6"/>
    <p:sldId id="283" r:id="rId7"/>
    <p:sldId id="284" r:id="rId8"/>
    <p:sldId id="263" r:id="rId9"/>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C93"/>
    <a:srgbClr val="DBC9B8"/>
    <a:srgbClr val="5C4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08425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6450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91379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7154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组合 2"/>
          <p:cNvGrpSpPr/>
          <p:nvPr userDrawn="1"/>
        </p:nvGrpSpPr>
        <p:grpSpPr>
          <a:xfrm>
            <a:off x="0" y="-104837"/>
            <a:ext cx="12192000" cy="7105773"/>
            <a:chOff x="0" y="-104837"/>
            <a:chExt cx="12192000" cy="7105773"/>
          </a:xfrm>
        </p:grpSpPr>
        <p:sp>
          <p:nvSpPr>
            <p:cNvPr id="4" name="矩形 3"/>
            <p:cNvSpPr/>
            <p:nvPr/>
          </p:nvSpPr>
          <p:spPr>
            <a:xfrm>
              <a:off x="0" y="-1"/>
              <a:ext cx="12192000" cy="6858000"/>
            </a:xfrm>
            <a:prstGeom prst="rect">
              <a:avLst/>
            </a:prstGeom>
            <a:solidFill>
              <a:srgbClr val="5C4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Freeform 6"/>
            <p:cNvSpPr>
              <a:spLocks noEditPoints="1"/>
            </p:cNvSpPr>
            <p:nvPr/>
          </p:nvSpPr>
          <p:spPr bwMode="auto">
            <a:xfrm rot="16200000">
              <a:off x="1980341" y="1794154"/>
              <a:ext cx="3226441" cy="7187123"/>
            </a:xfrm>
            <a:custGeom>
              <a:avLst/>
              <a:gdLst>
                <a:gd name="T0" fmla="*/ 345 w 1088"/>
                <a:gd name="T1" fmla="*/ 87 h 2427"/>
                <a:gd name="T2" fmla="*/ 208 w 1088"/>
                <a:gd name="T3" fmla="*/ 15 h 2427"/>
                <a:gd name="T4" fmla="*/ 420 w 1088"/>
                <a:gd name="T5" fmla="*/ 0 h 2427"/>
                <a:gd name="T6" fmla="*/ 62 w 1088"/>
                <a:gd name="T7" fmla="*/ 2420 h 2427"/>
                <a:gd name="T8" fmla="*/ 64 w 1088"/>
                <a:gd name="T9" fmla="*/ 2375 h 2427"/>
                <a:gd name="T10" fmla="*/ 64 w 1088"/>
                <a:gd name="T11" fmla="*/ 2247 h 2427"/>
                <a:gd name="T12" fmla="*/ 62 w 1088"/>
                <a:gd name="T13" fmla="*/ 2192 h 2427"/>
                <a:gd name="T14" fmla="*/ 62 w 1088"/>
                <a:gd name="T15" fmla="*/ 1919 h 2427"/>
                <a:gd name="T16" fmla="*/ 64 w 1088"/>
                <a:gd name="T17" fmla="*/ 1808 h 2427"/>
                <a:gd name="T18" fmla="*/ 62 w 1088"/>
                <a:gd name="T19" fmla="*/ 1755 h 2427"/>
                <a:gd name="T20" fmla="*/ 64 w 1088"/>
                <a:gd name="T21" fmla="*/ 1718 h 2427"/>
                <a:gd name="T22" fmla="*/ 64 w 1088"/>
                <a:gd name="T23" fmla="*/ 1082 h 2427"/>
                <a:gd name="T24" fmla="*/ 62 w 1088"/>
                <a:gd name="T25" fmla="*/ 918 h 2427"/>
                <a:gd name="T26" fmla="*/ 62 w 1088"/>
                <a:gd name="T27" fmla="*/ 829 h 2427"/>
                <a:gd name="T28" fmla="*/ 62 w 1088"/>
                <a:gd name="T29" fmla="*/ 309 h 2427"/>
                <a:gd name="T30" fmla="*/ 62 w 1088"/>
                <a:gd name="T31" fmla="*/ 558 h 2427"/>
                <a:gd name="T32" fmla="*/ 79 w 1088"/>
                <a:gd name="T33" fmla="*/ 60 h 2427"/>
                <a:gd name="T34" fmla="*/ 111 w 1088"/>
                <a:gd name="T35" fmla="*/ 88 h 2427"/>
                <a:gd name="T36" fmla="*/ 278 w 1088"/>
                <a:gd name="T37" fmla="*/ 1411 h 2427"/>
                <a:gd name="T38" fmla="*/ 175 w 1088"/>
                <a:gd name="T39" fmla="*/ 290 h 2427"/>
                <a:gd name="T40" fmla="*/ 145 w 1088"/>
                <a:gd name="T41" fmla="*/ 221 h 2427"/>
                <a:gd name="T42" fmla="*/ 236 w 1088"/>
                <a:gd name="T43" fmla="*/ 2263 h 2427"/>
                <a:gd name="T44" fmla="*/ 457 w 1088"/>
                <a:gd name="T45" fmla="*/ 2147 h 2427"/>
                <a:gd name="T46" fmla="*/ 134 w 1088"/>
                <a:gd name="T47" fmla="*/ 2020 h 2427"/>
                <a:gd name="T48" fmla="*/ 230 w 1088"/>
                <a:gd name="T49" fmla="*/ 2339 h 2427"/>
                <a:gd name="T50" fmla="*/ 200 w 1088"/>
                <a:gd name="T51" fmla="*/ 1774 h 2427"/>
                <a:gd name="T52" fmla="*/ 362 w 1088"/>
                <a:gd name="T53" fmla="*/ 1972 h 2427"/>
                <a:gd name="T54" fmla="*/ 185 w 1088"/>
                <a:gd name="T55" fmla="*/ 1706 h 2427"/>
                <a:gd name="T56" fmla="*/ 822 w 1088"/>
                <a:gd name="T57" fmla="*/ 1398 h 2427"/>
                <a:gd name="T58" fmla="*/ 307 w 1088"/>
                <a:gd name="T59" fmla="*/ 1875 h 2427"/>
                <a:gd name="T60" fmla="*/ 377 w 1088"/>
                <a:gd name="T61" fmla="*/ 1060 h 2427"/>
                <a:gd name="T62" fmla="*/ 548 w 1088"/>
                <a:gd name="T63" fmla="*/ 1585 h 2427"/>
                <a:gd name="T64" fmla="*/ 525 w 1088"/>
                <a:gd name="T65" fmla="*/ 1290 h 2427"/>
                <a:gd name="T66" fmla="*/ 485 w 1088"/>
                <a:gd name="T67" fmla="*/ 1460 h 2427"/>
                <a:gd name="T68" fmla="*/ 484 w 1088"/>
                <a:gd name="T69" fmla="*/ 1226 h 2427"/>
                <a:gd name="T70" fmla="*/ 397 w 1088"/>
                <a:gd name="T71" fmla="*/ 1760 h 2427"/>
                <a:gd name="T72" fmla="*/ 249 w 1088"/>
                <a:gd name="T73" fmla="*/ 941 h 2427"/>
                <a:gd name="T74" fmla="*/ 361 w 1088"/>
                <a:gd name="T75" fmla="*/ 1698 h 2427"/>
                <a:gd name="T76" fmla="*/ 451 w 1088"/>
                <a:gd name="T77" fmla="*/ 1627 h 2427"/>
                <a:gd name="T78" fmla="*/ 156 w 1088"/>
                <a:gd name="T79" fmla="*/ 1296 h 2427"/>
                <a:gd name="T80" fmla="*/ 294 w 1088"/>
                <a:gd name="T81" fmla="*/ 1392 h 2427"/>
                <a:gd name="T82" fmla="*/ 323 w 1088"/>
                <a:gd name="T83" fmla="*/ 1483 h 2427"/>
                <a:gd name="T84" fmla="*/ 167 w 1088"/>
                <a:gd name="T85" fmla="*/ 1082 h 2427"/>
                <a:gd name="T86" fmla="*/ 279 w 1088"/>
                <a:gd name="T87" fmla="*/ 666 h 2427"/>
                <a:gd name="T88" fmla="*/ 264 w 1088"/>
                <a:gd name="T89" fmla="*/ 616 h 2427"/>
                <a:gd name="T90" fmla="*/ 423 w 1088"/>
                <a:gd name="T91" fmla="*/ 965 h 2427"/>
                <a:gd name="T92" fmla="*/ 265 w 1088"/>
                <a:gd name="T93" fmla="*/ 833 h 2427"/>
                <a:gd name="T94" fmla="*/ 190 w 1088"/>
                <a:gd name="T95" fmla="*/ 509 h 2427"/>
                <a:gd name="T96" fmla="*/ 266 w 1088"/>
                <a:gd name="T97" fmla="*/ 537 h 2427"/>
                <a:gd name="T98" fmla="*/ 169 w 1088"/>
                <a:gd name="T99" fmla="*/ 230 h 2427"/>
                <a:gd name="T100" fmla="*/ 693 w 1088"/>
                <a:gd name="T101" fmla="*/ 744 h 2427"/>
                <a:gd name="T102" fmla="*/ 517 w 1088"/>
                <a:gd name="T103" fmla="*/ 547 h 2427"/>
                <a:gd name="T104" fmla="*/ 220 w 1088"/>
                <a:gd name="T105" fmla="*/ 206 h 2427"/>
                <a:gd name="T106" fmla="*/ 618 w 1088"/>
                <a:gd name="T107" fmla="*/ 503 h 2427"/>
                <a:gd name="T108" fmla="*/ 450 w 1088"/>
                <a:gd name="T109" fmla="*/ 201 h 2427"/>
                <a:gd name="T110" fmla="*/ 579 w 1088"/>
                <a:gd name="T111" fmla="*/ 130 h 2427"/>
                <a:gd name="T112" fmla="*/ 652 w 1088"/>
                <a:gd name="T113" fmla="*/ 232 h 2427"/>
                <a:gd name="T114" fmla="*/ 982 w 1088"/>
                <a:gd name="T115" fmla="*/ 658 h 2427"/>
                <a:gd name="T116" fmla="*/ 854 w 1088"/>
                <a:gd name="T117" fmla="*/ 797 h 2427"/>
                <a:gd name="T118" fmla="*/ 402 w 1088"/>
                <a:gd name="T119" fmla="*/ 297 h 2427"/>
                <a:gd name="T120" fmla="*/ 775 w 1088"/>
                <a:gd name="T121" fmla="*/ 910 h 2427"/>
                <a:gd name="T122" fmla="*/ 835 w 1088"/>
                <a:gd name="T123" fmla="*/ 927 h 2427"/>
                <a:gd name="T124" fmla="*/ 247 w 1088"/>
                <a:gd name="T125" fmla="*/ 16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8" h="2427">
                  <a:moveTo>
                    <a:pt x="96" y="0"/>
                  </a:moveTo>
                  <a:cubicBezTo>
                    <a:pt x="120" y="0"/>
                    <a:pt x="120" y="0"/>
                    <a:pt x="120" y="0"/>
                  </a:cubicBezTo>
                  <a:cubicBezTo>
                    <a:pt x="121" y="12"/>
                    <a:pt x="119" y="24"/>
                    <a:pt x="114" y="32"/>
                  </a:cubicBezTo>
                  <a:cubicBezTo>
                    <a:pt x="112" y="23"/>
                    <a:pt x="104" y="11"/>
                    <a:pt x="96" y="0"/>
                  </a:cubicBezTo>
                  <a:close/>
                  <a:moveTo>
                    <a:pt x="139" y="0"/>
                  </a:moveTo>
                  <a:cubicBezTo>
                    <a:pt x="152" y="0"/>
                    <a:pt x="152" y="0"/>
                    <a:pt x="152" y="0"/>
                  </a:cubicBezTo>
                  <a:cubicBezTo>
                    <a:pt x="172" y="40"/>
                    <a:pt x="196" y="74"/>
                    <a:pt x="227" y="101"/>
                  </a:cubicBezTo>
                  <a:cubicBezTo>
                    <a:pt x="261" y="131"/>
                    <a:pt x="325" y="177"/>
                    <a:pt x="367" y="140"/>
                  </a:cubicBezTo>
                  <a:cubicBezTo>
                    <a:pt x="386" y="124"/>
                    <a:pt x="391" y="88"/>
                    <a:pt x="369" y="76"/>
                  </a:cubicBezTo>
                  <a:cubicBezTo>
                    <a:pt x="356" y="69"/>
                    <a:pt x="343" y="77"/>
                    <a:pt x="345" y="87"/>
                  </a:cubicBezTo>
                  <a:cubicBezTo>
                    <a:pt x="363" y="86"/>
                    <a:pt x="368" y="114"/>
                    <a:pt x="353" y="127"/>
                  </a:cubicBezTo>
                  <a:cubicBezTo>
                    <a:pt x="337" y="140"/>
                    <a:pt x="314" y="138"/>
                    <a:pt x="300" y="124"/>
                  </a:cubicBezTo>
                  <a:cubicBezTo>
                    <a:pt x="282" y="106"/>
                    <a:pt x="285" y="78"/>
                    <a:pt x="295" y="61"/>
                  </a:cubicBezTo>
                  <a:cubicBezTo>
                    <a:pt x="312" y="34"/>
                    <a:pt x="352" y="18"/>
                    <a:pt x="382" y="33"/>
                  </a:cubicBezTo>
                  <a:cubicBezTo>
                    <a:pt x="435" y="58"/>
                    <a:pt x="439" y="143"/>
                    <a:pt x="391" y="175"/>
                  </a:cubicBezTo>
                  <a:cubicBezTo>
                    <a:pt x="301" y="234"/>
                    <a:pt x="192" y="107"/>
                    <a:pt x="156" y="37"/>
                  </a:cubicBezTo>
                  <a:cubicBezTo>
                    <a:pt x="151" y="27"/>
                    <a:pt x="145" y="14"/>
                    <a:pt x="139" y="0"/>
                  </a:cubicBezTo>
                  <a:close/>
                  <a:moveTo>
                    <a:pt x="167" y="0"/>
                  </a:moveTo>
                  <a:cubicBezTo>
                    <a:pt x="183" y="0"/>
                    <a:pt x="183" y="0"/>
                    <a:pt x="183" y="0"/>
                  </a:cubicBezTo>
                  <a:cubicBezTo>
                    <a:pt x="190" y="6"/>
                    <a:pt x="199" y="12"/>
                    <a:pt x="208" y="15"/>
                  </a:cubicBezTo>
                  <a:cubicBezTo>
                    <a:pt x="225" y="23"/>
                    <a:pt x="241" y="17"/>
                    <a:pt x="247" y="6"/>
                  </a:cubicBezTo>
                  <a:cubicBezTo>
                    <a:pt x="248" y="4"/>
                    <a:pt x="249" y="2"/>
                    <a:pt x="249" y="0"/>
                  </a:cubicBezTo>
                  <a:cubicBezTo>
                    <a:pt x="289" y="0"/>
                    <a:pt x="289" y="0"/>
                    <a:pt x="289" y="0"/>
                  </a:cubicBezTo>
                  <a:cubicBezTo>
                    <a:pt x="290" y="4"/>
                    <a:pt x="289" y="8"/>
                    <a:pt x="288" y="12"/>
                  </a:cubicBezTo>
                  <a:cubicBezTo>
                    <a:pt x="284" y="22"/>
                    <a:pt x="273" y="29"/>
                    <a:pt x="264" y="25"/>
                  </a:cubicBezTo>
                  <a:cubicBezTo>
                    <a:pt x="271" y="35"/>
                    <a:pt x="265" y="48"/>
                    <a:pt x="257" y="52"/>
                  </a:cubicBezTo>
                  <a:cubicBezTo>
                    <a:pt x="248" y="58"/>
                    <a:pt x="240" y="56"/>
                    <a:pt x="235" y="49"/>
                  </a:cubicBezTo>
                  <a:cubicBezTo>
                    <a:pt x="233" y="59"/>
                    <a:pt x="217" y="61"/>
                    <a:pt x="203" y="52"/>
                  </a:cubicBezTo>
                  <a:cubicBezTo>
                    <a:pt x="188" y="42"/>
                    <a:pt x="175" y="20"/>
                    <a:pt x="167" y="0"/>
                  </a:cubicBezTo>
                  <a:close/>
                  <a:moveTo>
                    <a:pt x="420" y="0"/>
                  </a:moveTo>
                  <a:cubicBezTo>
                    <a:pt x="473" y="0"/>
                    <a:pt x="473" y="0"/>
                    <a:pt x="473" y="0"/>
                  </a:cubicBezTo>
                  <a:cubicBezTo>
                    <a:pt x="466" y="22"/>
                    <a:pt x="448" y="33"/>
                    <a:pt x="441" y="51"/>
                  </a:cubicBezTo>
                  <a:cubicBezTo>
                    <a:pt x="440" y="33"/>
                    <a:pt x="418" y="21"/>
                    <a:pt x="420" y="0"/>
                  </a:cubicBezTo>
                  <a:close/>
                  <a:moveTo>
                    <a:pt x="493" y="0"/>
                  </a:moveTo>
                  <a:cubicBezTo>
                    <a:pt x="543" y="0"/>
                    <a:pt x="543" y="0"/>
                    <a:pt x="543" y="0"/>
                  </a:cubicBezTo>
                  <a:cubicBezTo>
                    <a:pt x="545" y="10"/>
                    <a:pt x="548" y="20"/>
                    <a:pt x="555" y="27"/>
                  </a:cubicBezTo>
                  <a:cubicBezTo>
                    <a:pt x="563" y="35"/>
                    <a:pt x="579" y="38"/>
                    <a:pt x="590" y="35"/>
                  </a:cubicBezTo>
                  <a:cubicBezTo>
                    <a:pt x="570" y="59"/>
                    <a:pt x="528" y="53"/>
                    <a:pt x="509" y="31"/>
                  </a:cubicBezTo>
                  <a:cubicBezTo>
                    <a:pt x="501" y="21"/>
                    <a:pt x="496" y="11"/>
                    <a:pt x="493" y="0"/>
                  </a:cubicBezTo>
                  <a:close/>
                  <a:moveTo>
                    <a:pt x="62" y="2420"/>
                  </a:moveTo>
                  <a:cubicBezTo>
                    <a:pt x="62" y="2401"/>
                    <a:pt x="62" y="2401"/>
                    <a:pt x="62" y="2401"/>
                  </a:cubicBezTo>
                  <a:cubicBezTo>
                    <a:pt x="62" y="2401"/>
                    <a:pt x="63" y="2401"/>
                    <a:pt x="64" y="2401"/>
                  </a:cubicBezTo>
                  <a:cubicBezTo>
                    <a:pt x="69" y="2401"/>
                    <a:pt x="73" y="2405"/>
                    <a:pt x="73" y="2411"/>
                  </a:cubicBezTo>
                  <a:cubicBezTo>
                    <a:pt x="73" y="2416"/>
                    <a:pt x="69" y="2421"/>
                    <a:pt x="64" y="2421"/>
                  </a:cubicBezTo>
                  <a:cubicBezTo>
                    <a:pt x="63" y="2421"/>
                    <a:pt x="62" y="2420"/>
                    <a:pt x="62" y="2420"/>
                  </a:cubicBezTo>
                  <a:close/>
                  <a:moveTo>
                    <a:pt x="62" y="2375"/>
                  </a:moveTo>
                  <a:cubicBezTo>
                    <a:pt x="62" y="2350"/>
                    <a:pt x="62" y="2350"/>
                    <a:pt x="62" y="2350"/>
                  </a:cubicBezTo>
                  <a:cubicBezTo>
                    <a:pt x="62" y="2350"/>
                    <a:pt x="63" y="2350"/>
                    <a:pt x="64" y="2350"/>
                  </a:cubicBezTo>
                  <a:cubicBezTo>
                    <a:pt x="71" y="2350"/>
                    <a:pt x="76" y="2355"/>
                    <a:pt x="76" y="2362"/>
                  </a:cubicBezTo>
                  <a:cubicBezTo>
                    <a:pt x="76" y="2369"/>
                    <a:pt x="71" y="2375"/>
                    <a:pt x="64" y="2375"/>
                  </a:cubicBezTo>
                  <a:cubicBezTo>
                    <a:pt x="63" y="2375"/>
                    <a:pt x="62" y="2375"/>
                    <a:pt x="62" y="2375"/>
                  </a:cubicBezTo>
                  <a:close/>
                  <a:moveTo>
                    <a:pt x="62" y="2329"/>
                  </a:moveTo>
                  <a:cubicBezTo>
                    <a:pt x="62" y="2299"/>
                    <a:pt x="62" y="2299"/>
                    <a:pt x="62" y="2299"/>
                  </a:cubicBezTo>
                  <a:cubicBezTo>
                    <a:pt x="62" y="2298"/>
                    <a:pt x="63" y="2298"/>
                    <a:pt x="64" y="2298"/>
                  </a:cubicBezTo>
                  <a:cubicBezTo>
                    <a:pt x="72" y="2298"/>
                    <a:pt x="79" y="2305"/>
                    <a:pt x="79" y="2314"/>
                  </a:cubicBezTo>
                  <a:cubicBezTo>
                    <a:pt x="79" y="2322"/>
                    <a:pt x="72" y="2329"/>
                    <a:pt x="64" y="2329"/>
                  </a:cubicBezTo>
                  <a:cubicBezTo>
                    <a:pt x="63" y="2329"/>
                    <a:pt x="62" y="2329"/>
                    <a:pt x="62" y="2329"/>
                  </a:cubicBezTo>
                  <a:close/>
                  <a:moveTo>
                    <a:pt x="62" y="2283"/>
                  </a:moveTo>
                  <a:cubicBezTo>
                    <a:pt x="62" y="2247"/>
                    <a:pt x="62" y="2247"/>
                    <a:pt x="62" y="2247"/>
                  </a:cubicBezTo>
                  <a:cubicBezTo>
                    <a:pt x="62" y="2247"/>
                    <a:pt x="63" y="2247"/>
                    <a:pt x="64" y="2247"/>
                  </a:cubicBezTo>
                  <a:cubicBezTo>
                    <a:pt x="74" y="2247"/>
                    <a:pt x="82" y="2255"/>
                    <a:pt x="82" y="2265"/>
                  </a:cubicBezTo>
                  <a:cubicBezTo>
                    <a:pt x="82" y="2275"/>
                    <a:pt x="74" y="2283"/>
                    <a:pt x="64" y="2283"/>
                  </a:cubicBezTo>
                  <a:cubicBezTo>
                    <a:pt x="63" y="2283"/>
                    <a:pt x="62" y="2283"/>
                    <a:pt x="62" y="2283"/>
                  </a:cubicBezTo>
                  <a:close/>
                  <a:moveTo>
                    <a:pt x="62" y="2238"/>
                  </a:moveTo>
                  <a:cubicBezTo>
                    <a:pt x="62" y="2196"/>
                    <a:pt x="62" y="2196"/>
                    <a:pt x="62" y="2196"/>
                  </a:cubicBezTo>
                  <a:cubicBezTo>
                    <a:pt x="62" y="2196"/>
                    <a:pt x="63" y="2196"/>
                    <a:pt x="64" y="2196"/>
                  </a:cubicBezTo>
                  <a:cubicBezTo>
                    <a:pt x="75" y="2196"/>
                    <a:pt x="85" y="2205"/>
                    <a:pt x="85" y="2217"/>
                  </a:cubicBezTo>
                  <a:cubicBezTo>
                    <a:pt x="85" y="2228"/>
                    <a:pt x="75" y="2238"/>
                    <a:pt x="64" y="2238"/>
                  </a:cubicBezTo>
                  <a:cubicBezTo>
                    <a:pt x="63" y="2238"/>
                    <a:pt x="62" y="2238"/>
                    <a:pt x="62" y="2238"/>
                  </a:cubicBezTo>
                  <a:close/>
                  <a:moveTo>
                    <a:pt x="62" y="2192"/>
                  </a:moveTo>
                  <a:cubicBezTo>
                    <a:pt x="62" y="2144"/>
                    <a:pt x="62" y="2144"/>
                    <a:pt x="62" y="2144"/>
                  </a:cubicBezTo>
                  <a:cubicBezTo>
                    <a:pt x="62" y="2144"/>
                    <a:pt x="63" y="2144"/>
                    <a:pt x="64" y="2144"/>
                  </a:cubicBezTo>
                  <a:cubicBezTo>
                    <a:pt x="77" y="2144"/>
                    <a:pt x="87" y="2155"/>
                    <a:pt x="87" y="2168"/>
                  </a:cubicBezTo>
                  <a:cubicBezTo>
                    <a:pt x="87" y="2181"/>
                    <a:pt x="77" y="2192"/>
                    <a:pt x="64" y="2192"/>
                  </a:cubicBezTo>
                  <a:cubicBezTo>
                    <a:pt x="63" y="2192"/>
                    <a:pt x="62" y="2192"/>
                    <a:pt x="62" y="2192"/>
                  </a:cubicBezTo>
                  <a:close/>
                  <a:moveTo>
                    <a:pt x="62" y="2076"/>
                  </a:moveTo>
                  <a:cubicBezTo>
                    <a:pt x="62" y="2055"/>
                    <a:pt x="62" y="2055"/>
                    <a:pt x="62" y="2055"/>
                  </a:cubicBezTo>
                  <a:cubicBezTo>
                    <a:pt x="63" y="2063"/>
                    <a:pt x="63" y="2070"/>
                    <a:pt x="62" y="2076"/>
                  </a:cubicBezTo>
                  <a:close/>
                  <a:moveTo>
                    <a:pt x="62" y="1953"/>
                  </a:moveTo>
                  <a:cubicBezTo>
                    <a:pt x="62" y="1919"/>
                    <a:pt x="62" y="1919"/>
                    <a:pt x="62" y="1919"/>
                  </a:cubicBezTo>
                  <a:cubicBezTo>
                    <a:pt x="63" y="1930"/>
                    <a:pt x="63" y="1942"/>
                    <a:pt x="62" y="1953"/>
                  </a:cubicBezTo>
                  <a:close/>
                  <a:moveTo>
                    <a:pt x="62" y="1866"/>
                  </a:moveTo>
                  <a:cubicBezTo>
                    <a:pt x="62" y="1850"/>
                    <a:pt x="62" y="1850"/>
                    <a:pt x="62" y="1850"/>
                  </a:cubicBezTo>
                  <a:cubicBezTo>
                    <a:pt x="62" y="1850"/>
                    <a:pt x="63" y="1850"/>
                    <a:pt x="64" y="1850"/>
                  </a:cubicBezTo>
                  <a:cubicBezTo>
                    <a:pt x="68" y="1850"/>
                    <a:pt x="72" y="1854"/>
                    <a:pt x="72" y="1858"/>
                  </a:cubicBezTo>
                  <a:cubicBezTo>
                    <a:pt x="72" y="1863"/>
                    <a:pt x="68" y="1866"/>
                    <a:pt x="64" y="1866"/>
                  </a:cubicBezTo>
                  <a:cubicBezTo>
                    <a:pt x="63" y="1866"/>
                    <a:pt x="62" y="1866"/>
                    <a:pt x="62" y="1866"/>
                  </a:cubicBezTo>
                  <a:close/>
                  <a:moveTo>
                    <a:pt x="62" y="1829"/>
                  </a:moveTo>
                  <a:cubicBezTo>
                    <a:pt x="62" y="1809"/>
                    <a:pt x="62" y="1809"/>
                    <a:pt x="62" y="1809"/>
                  </a:cubicBezTo>
                  <a:cubicBezTo>
                    <a:pt x="62" y="1809"/>
                    <a:pt x="63" y="1808"/>
                    <a:pt x="64" y="1808"/>
                  </a:cubicBezTo>
                  <a:cubicBezTo>
                    <a:pt x="69" y="1808"/>
                    <a:pt x="74" y="1813"/>
                    <a:pt x="74" y="1819"/>
                  </a:cubicBezTo>
                  <a:cubicBezTo>
                    <a:pt x="74" y="1825"/>
                    <a:pt x="69" y="1829"/>
                    <a:pt x="64" y="1829"/>
                  </a:cubicBezTo>
                  <a:cubicBezTo>
                    <a:pt x="63" y="1829"/>
                    <a:pt x="62" y="1829"/>
                    <a:pt x="62" y="1829"/>
                  </a:cubicBezTo>
                  <a:close/>
                  <a:moveTo>
                    <a:pt x="62" y="1792"/>
                  </a:moveTo>
                  <a:cubicBezTo>
                    <a:pt x="62" y="1767"/>
                    <a:pt x="62" y="1767"/>
                    <a:pt x="62" y="1767"/>
                  </a:cubicBezTo>
                  <a:cubicBezTo>
                    <a:pt x="62" y="1767"/>
                    <a:pt x="63" y="1767"/>
                    <a:pt x="64" y="1767"/>
                  </a:cubicBezTo>
                  <a:cubicBezTo>
                    <a:pt x="71" y="1767"/>
                    <a:pt x="76" y="1772"/>
                    <a:pt x="76" y="1779"/>
                  </a:cubicBezTo>
                  <a:cubicBezTo>
                    <a:pt x="76" y="1787"/>
                    <a:pt x="71" y="1792"/>
                    <a:pt x="64" y="1792"/>
                  </a:cubicBezTo>
                  <a:cubicBezTo>
                    <a:pt x="63" y="1792"/>
                    <a:pt x="62" y="1792"/>
                    <a:pt x="62" y="1792"/>
                  </a:cubicBezTo>
                  <a:close/>
                  <a:moveTo>
                    <a:pt x="62" y="1755"/>
                  </a:moveTo>
                  <a:cubicBezTo>
                    <a:pt x="62" y="1725"/>
                    <a:pt x="62" y="1725"/>
                    <a:pt x="62" y="1725"/>
                  </a:cubicBezTo>
                  <a:cubicBezTo>
                    <a:pt x="62" y="1725"/>
                    <a:pt x="63" y="1725"/>
                    <a:pt x="64" y="1725"/>
                  </a:cubicBezTo>
                  <a:cubicBezTo>
                    <a:pt x="72" y="1725"/>
                    <a:pt x="79" y="1732"/>
                    <a:pt x="79" y="1740"/>
                  </a:cubicBezTo>
                  <a:cubicBezTo>
                    <a:pt x="79" y="1749"/>
                    <a:pt x="72" y="1755"/>
                    <a:pt x="64" y="1755"/>
                  </a:cubicBezTo>
                  <a:cubicBezTo>
                    <a:pt x="63" y="1755"/>
                    <a:pt x="62" y="1755"/>
                    <a:pt x="62" y="1755"/>
                  </a:cubicBezTo>
                  <a:close/>
                  <a:moveTo>
                    <a:pt x="62" y="1718"/>
                  </a:moveTo>
                  <a:cubicBezTo>
                    <a:pt x="62" y="1684"/>
                    <a:pt x="62" y="1684"/>
                    <a:pt x="62" y="1684"/>
                  </a:cubicBezTo>
                  <a:cubicBezTo>
                    <a:pt x="62" y="1683"/>
                    <a:pt x="63" y="1683"/>
                    <a:pt x="64" y="1683"/>
                  </a:cubicBezTo>
                  <a:cubicBezTo>
                    <a:pt x="73" y="1683"/>
                    <a:pt x="81" y="1691"/>
                    <a:pt x="81" y="1701"/>
                  </a:cubicBezTo>
                  <a:cubicBezTo>
                    <a:pt x="81" y="1711"/>
                    <a:pt x="73" y="1718"/>
                    <a:pt x="64" y="1718"/>
                  </a:cubicBezTo>
                  <a:cubicBezTo>
                    <a:pt x="63" y="1718"/>
                    <a:pt x="62" y="1718"/>
                    <a:pt x="62" y="1718"/>
                  </a:cubicBezTo>
                  <a:close/>
                  <a:moveTo>
                    <a:pt x="62" y="1649"/>
                  </a:moveTo>
                  <a:cubicBezTo>
                    <a:pt x="62" y="1375"/>
                    <a:pt x="62" y="1375"/>
                    <a:pt x="62" y="1375"/>
                  </a:cubicBezTo>
                  <a:cubicBezTo>
                    <a:pt x="62" y="1374"/>
                    <a:pt x="63" y="1373"/>
                    <a:pt x="64" y="1372"/>
                  </a:cubicBezTo>
                  <a:cubicBezTo>
                    <a:pt x="75" y="1392"/>
                    <a:pt x="158" y="1392"/>
                    <a:pt x="130" y="1494"/>
                  </a:cubicBezTo>
                  <a:cubicBezTo>
                    <a:pt x="115" y="1550"/>
                    <a:pt x="64" y="1605"/>
                    <a:pt x="64" y="1673"/>
                  </a:cubicBezTo>
                  <a:cubicBezTo>
                    <a:pt x="64" y="1665"/>
                    <a:pt x="63" y="1657"/>
                    <a:pt x="62" y="1649"/>
                  </a:cubicBezTo>
                  <a:close/>
                  <a:moveTo>
                    <a:pt x="62" y="1308"/>
                  </a:moveTo>
                  <a:cubicBezTo>
                    <a:pt x="62" y="1092"/>
                    <a:pt x="62" y="1092"/>
                    <a:pt x="62" y="1092"/>
                  </a:cubicBezTo>
                  <a:cubicBezTo>
                    <a:pt x="63" y="1088"/>
                    <a:pt x="64" y="1085"/>
                    <a:pt x="64" y="1082"/>
                  </a:cubicBezTo>
                  <a:cubicBezTo>
                    <a:pt x="64" y="1082"/>
                    <a:pt x="64" y="1082"/>
                    <a:pt x="64" y="1082"/>
                  </a:cubicBezTo>
                  <a:cubicBezTo>
                    <a:pt x="64" y="1108"/>
                    <a:pt x="117" y="1142"/>
                    <a:pt x="111" y="1185"/>
                  </a:cubicBezTo>
                  <a:cubicBezTo>
                    <a:pt x="106" y="1221"/>
                    <a:pt x="68" y="1248"/>
                    <a:pt x="64" y="1329"/>
                  </a:cubicBezTo>
                  <a:cubicBezTo>
                    <a:pt x="63" y="1322"/>
                    <a:pt x="62" y="1314"/>
                    <a:pt x="62" y="1308"/>
                  </a:cubicBezTo>
                  <a:close/>
                  <a:moveTo>
                    <a:pt x="62" y="1028"/>
                  </a:moveTo>
                  <a:cubicBezTo>
                    <a:pt x="62" y="952"/>
                    <a:pt x="62" y="952"/>
                    <a:pt x="62" y="952"/>
                  </a:cubicBezTo>
                  <a:cubicBezTo>
                    <a:pt x="62" y="952"/>
                    <a:pt x="63" y="952"/>
                    <a:pt x="64" y="952"/>
                  </a:cubicBezTo>
                  <a:cubicBezTo>
                    <a:pt x="73" y="952"/>
                    <a:pt x="81" y="944"/>
                    <a:pt x="81" y="935"/>
                  </a:cubicBezTo>
                  <a:cubicBezTo>
                    <a:pt x="81" y="925"/>
                    <a:pt x="73" y="918"/>
                    <a:pt x="64" y="918"/>
                  </a:cubicBezTo>
                  <a:cubicBezTo>
                    <a:pt x="63" y="918"/>
                    <a:pt x="62" y="918"/>
                    <a:pt x="62" y="918"/>
                  </a:cubicBezTo>
                  <a:cubicBezTo>
                    <a:pt x="62" y="851"/>
                    <a:pt x="62" y="851"/>
                    <a:pt x="62" y="851"/>
                  </a:cubicBezTo>
                  <a:cubicBezTo>
                    <a:pt x="62" y="848"/>
                    <a:pt x="63" y="845"/>
                    <a:pt x="64" y="841"/>
                  </a:cubicBezTo>
                  <a:cubicBezTo>
                    <a:pt x="73" y="898"/>
                    <a:pt x="111" y="899"/>
                    <a:pt x="133" y="926"/>
                  </a:cubicBezTo>
                  <a:cubicBezTo>
                    <a:pt x="145" y="940"/>
                    <a:pt x="143" y="961"/>
                    <a:pt x="132" y="971"/>
                  </a:cubicBezTo>
                  <a:cubicBezTo>
                    <a:pt x="121" y="979"/>
                    <a:pt x="100" y="978"/>
                    <a:pt x="90" y="961"/>
                  </a:cubicBezTo>
                  <a:cubicBezTo>
                    <a:pt x="106" y="996"/>
                    <a:pt x="88" y="1027"/>
                    <a:pt x="64" y="1028"/>
                  </a:cubicBezTo>
                  <a:cubicBezTo>
                    <a:pt x="63" y="1028"/>
                    <a:pt x="62" y="1028"/>
                    <a:pt x="62" y="1028"/>
                  </a:cubicBezTo>
                  <a:close/>
                  <a:moveTo>
                    <a:pt x="62" y="829"/>
                  </a:moveTo>
                  <a:cubicBezTo>
                    <a:pt x="62" y="802"/>
                    <a:pt x="62" y="802"/>
                    <a:pt x="62" y="802"/>
                  </a:cubicBezTo>
                  <a:cubicBezTo>
                    <a:pt x="64" y="812"/>
                    <a:pt x="64" y="821"/>
                    <a:pt x="62" y="829"/>
                  </a:cubicBezTo>
                  <a:close/>
                  <a:moveTo>
                    <a:pt x="62" y="744"/>
                  </a:moveTo>
                  <a:cubicBezTo>
                    <a:pt x="62" y="700"/>
                    <a:pt x="62" y="700"/>
                    <a:pt x="62" y="700"/>
                  </a:cubicBezTo>
                  <a:cubicBezTo>
                    <a:pt x="62" y="698"/>
                    <a:pt x="63" y="696"/>
                    <a:pt x="64" y="693"/>
                  </a:cubicBezTo>
                  <a:cubicBezTo>
                    <a:pt x="64" y="748"/>
                    <a:pt x="65" y="778"/>
                    <a:pt x="100" y="812"/>
                  </a:cubicBezTo>
                  <a:cubicBezTo>
                    <a:pt x="136" y="847"/>
                    <a:pt x="131" y="901"/>
                    <a:pt x="205" y="909"/>
                  </a:cubicBezTo>
                  <a:cubicBezTo>
                    <a:pt x="177" y="892"/>
                    <a:pt x="192" y="836"/>
                    <a:pt x="163" y="801"/>
                  </a:cubicBezTo>
                  <a:cubicBezTo>
                    <a:pt x="129" y="761"/>
                    <a:pt x="84" y="758"/>
                    <a:pt x="64" y="693"/>
                  </a:cubicBezTo>
                  <a:cubicBezTo>
                    <a:pt x="64" y="713"/>
                    <a:pt x="63" y="729"/>
                    <a:pt x="62" y="744"/>
                  </a:cubicBezTo>
                  <a:close/>
                  <a:moveTo>
                    <a:pt x="62" y="558"/>
                  </a:moveTo>
                  <a:cubicBezTo>
                    <a:pt x="62" y="309"/>
                    <a:pt x="62" y="309"/>
                    <a:pt x="62" y="309"/>
                  </a:cubicBezTo>
                  <a:cubicBezTo>
                    <a:pt x="62" y="308"/>
                    <a:pt x="63" y="308"/>
                    <a:pt x="64" y="308"/>
                  </a:cubicBezTo>
                  <a:cubicBezTo>
                    <a:pt x="115" y="331"/>
                    <a:pt x="78" y="390"/>
                    <a:pt x="125" y="404"/>
                  </a:cubicBezTo>
                  <a:cubicBezTo>
                    <a:pt x="136" y="407"/>
                    <a:pt x="154" y="403"/>
                    <a:pt x="154" y="389"/>
                  </a:cubicBezTo>
                  <a:cubicBezTo>
                    <a:pt x="167" y="396"/>
                    <a:pt x="170" y="422"/>
                    <a:pt x="150" y="435"/>
                  </a:cubicBezTo>
                  <a:cubicBezTo>
                    <a:pt x="141" y="441"/>
                    <a:pt x="123" y="448"/>
                    <a:pt x="102" y="433"/>
                  </a:cubicBezTo>
                  <a:cubicBezTo>
                    <a:pt x="91" y="425"/>
                    <a:pt x="82" y="409"/>
                    <a:pt x="83" y="394"/>
                  </a:cubicBezTo>
                  <a:cubicBezTo>
                    <a:pt x="75" y="405"/>
                    <a:pt x="74" y="432"/>
                    <a:pt x="94" y="449"/>
                  </a:cubicBezTo>
                  <a:cubicBezTo>
                    <a:pt x="113" y="464"/>
                    <a:pt x="111" y="484"/>
                    <a:pt x="106" y="495"/>
                  </a:cubicBezTo>
                  <a:cubicBezTo>
                    <a:pt x="94" y="521"/>
                    <a:pt x="67" y="533"/>
                    <a:pt x="64" y="570"/>
                  </a:cubicBezTo>
                  <a:cubicBezTo>
                    <a:pt x="63" y="565"/>
                    <a:pt x="63" y="562"/>
                    <a:pt x="62" y="558"/>
                  </a:cubicBezTo>
                  <a:close/>
                  <a:moveTo>
                    <a:pt x="62" y="218"/>
                  </a:moveTo>
                  <a:cubicBezTo>
                    <a:pt x="62" y="122"/>
                    <a:pt x="62" y="122"/>
                    <a:pt x="62" y="122"/>
                  </a:cubicBezTo>
                  <a:cubicBezTo>
                    <a:pt x="62" y="122"/>
                    <a:pt x="63" y="121"/>
                    <a:pt x="64" y="121"/>
                  </a:cubicBezTo>
                  <a:cubicBezTo>
                    <a:pt x="72" y="128"/>
                    <a:pt x="83" y="148"/>
                    <a:pt x="80" y="173"/>
                  </a:cubicBezTo>
                  <a:cubicBezTo>
                    <a:pt x="78" y="189"/>
                    <a:pt x="67" y="204"/>
                    <a:pt x="64" y="229"/>
                  </a:cubicBezTo>
                  <a:cubicBezTo>
                    <a:pt x="63" y="225"/>
                    <a:pt x="62" y="221"/>
                    <a:pt x="62" y="218"/>
                  </a:cubicBezTo>
                  <a:close/>
                  <a:moveTo>
                    <a:pt x="62" y="115"/>
                  </a:moveTo>
                  <a:cubicBezTo>
                    <a:pt x="62" y="75"/>
                    <a:pt x="62" y="75"/>
                    <a:pt x="62" y="75"/>
                  </a:cubicBezTo>
                  <a:cubicBezTo>
                    <a:pt x="62" y="75"/>
                    <a:pt x="63" y="76"/>
                    <a:pt x="64" y="76"/>
                  </a:cubicBezTo>
                  <a:cubicBezTo>
                    <a:pt x="72" y="76"/>
                    <a:pt x="79" y="69"/>
                    <a:pt x="79" y="60"/>
                  </a:cubicBezTo>
                  <a:cubicBezTo>
                    <a:pt x="79" y="52"/>
                    <a:pt x="72" y="45"/>
                    <a:pt x="64" y="45"/>
                  </a:cubicBezTo>
                  <a:cubicBezTo>
                    <a:pt x="63" y="45"/>
                    <a:pt x="62" y="45"/>
                    <a:pt x="62" y="45"/>
                  </a:cubicBezTo>
                  <a:cubicBezTo>
                    <a:pt x="62" y="6"/>
                    <a:pt x="62" y="6"/>
                    <a:pt x="62" y="6"/>
                  </a:cubicBezTo>
                  <a:cubicBezTo>
                    <a:pt x="62" y="6"/>
                    <a:pt x="63" y="6"/>
                    <a:pt x="64" y="6"/>
                  </a:cubicBezTo>
                  <a:cubicBezTo>
                    <a:pt x="64" y="6"/>
                    <a:pt x="64" y="6"/>
                    <a:pt x="64" y="6"/>
                  </a:cubicBezTo>
                  <a:cubicBezTo>
                    <a:pt x="64" y="6"/>
                    <a:pt x="64" y="6"/>
                    <a:pt x="64" y="6"/>
                  </a:cubicBezTo>
                  <a:cubicBezTo>
                    <a:pt x="74" y="6"/>
                    <a:pt x="83" y="15"/>
                    <a:pt x="84" y="26"/>
                  </a:cubicBezTo>
                  <a:cubicBezTo>
                    <a:pt x="94" y="21"/>
                    <a:pt x="105" y="24"/>
                    <a:pt x="111" y="33"/>
                  </a:cubicBezTo>
                  <a:cubicBezTo>
                    <a:pt x="116" y="42"/>
                    <a:pt x="113" y="54"/>
                    <a:pt x="104" y="60"/>
                  </a:cubicBezTo>
                  <a:cubicBezTo>
                    <a:pt x="113" y="67"/>
                    <a:pt x="116" y="78"/>
                    <a:pt x="111" y="88"/>
                  </a:cubicBezTo>
                  <a:cubicBezTo>
                    <a:pt x="105" y="97"/>
                    <a:pt x="94" y="100"/>
                    <a:pt x="84" y="95"/>
                  </a:cubicBezTo>
                  <a:cubicBezTo>
                    <a:pt x="83" y="106"/>
                    <a:pt x="74" y="115"/>
                    <a:pt x="64" y="115"/>
                  </a:cubicBezTo>
                  <a:cubicBezTo>
                    <a:pt x="63" y="115"/>
                    <a:pt x="62" y="115"/>
                    <a:pt x="62" y="115"/>
                  </a:cubicBezTo>
                  <a:close/>
                  <a:moveTo>
                    <a:pt x="278" y="1411"/>
                  </a:moveTo>
                  <a:cubicBezTo>
                    <a:pt x="297" y="1425"/>
                    <a:pt x="342" y="1426"/>
                    <a:pt x="372" y="1407"/>
                  </a:cubicBezTo>
                  <a:cubicBezTo>
                    <a:pt x="407" y="1384"/>
                    <a:pt x="424" y="1343"/>
                    <a:pt x="438" y="1329"/>
                  </a:cubicBezTo>
                  <a:cubicBezTo>
                    <a:pt x="453" y="1313"/>
                    <a:pt x="474" y="1302"/>
                    <a:pt x="499" y="1310"/>
                  </a:cubicBezTo>
                  <a:cubicBezTo>
                    <a:pt x="500" y="1293"/>
                    <a:pt x="476" y="1270"/>
                    <a:pt x="446" y="1266"/>
                  </a:cubicBezTo>
                  <a:cubicBezTo>
                    <a:pt x="421" y="1263"/>
                    <a:pt x="387" y="1281"/>
                    <a:pt x="372" y="1309"/>
                  </a:cubicBezTo>
                  <a:cubicBezTo>
                    <a:pt x="348" y="1355"/>
                    <a:pt x="336" y="1400"/>
                    <a:pt x="278" y="1411"/>
                  </a:cubicBezTo>
                  <a:close/>
                  <a:moveTo>
                    <a:pt x="440" y="2134"/>
                  </a:moveTo>
                  <a:cubicBezTo>
                    <a:pt x="424" y="2163"/>
                    <a:pt x="400" y="2169"/>
                    <a:pt x="377" y="2163"/>
                  </a:cubicBezTo>
                  <a:cubicBezTo>
                    <a:pt x="352" y="2158"/>
                    <a:pt x="337" y="2139"/>
                    <a:pt x="316" y="2105"/>
                  </a:cubicBezTo>
                  <a:cubicBezTo>
                    <a:pt x="300" y="2080"/>
                    <a:pt x="270" y="2056"/>
                    <a:pt x="240" y="2056"/>
                  </a:cubicBezTo>
                  <a:cubicBezTo>
                    <a:pt x="253" y="2037"/>
                    <a:pt x="282" y="2030"/>
                    <a:pt x="307" y="2042"/>
                  </a:cubicBezTo>
                  <a:cubicBezTo>
                    <a:pt x="339" y="2056"/>
                    <a:pt x="361" y="2109"/>
                    <a:pt x="396" y="2132"/>
                  </a:cubicBezTo>
                  <a:cubicBezTo>
                    <a:pt x="409" y="2139"/>
                    <a:pt x="424" y="2139"/>
                    <a:pt x="440" y="2134"/>
                  </a:cubicBezTo>
                  <a:close/>
                  <a:moveTo>
                    <a:pt x="175" y="309"/>
                  </a:moveTo>
                  <a:cubicBezTo>
                    <a:pt x="170" y="309"/>
                    <a:pt x="165" y="304"/>
                    <a:pt x="165" y="299"/>
                  </a:cubicBezTo>
                  <a:cubicBezTo>
                    <a:pt x="165" y="294"/>
                    <a:pt x="170" y="290"/>
                    <a:pt x="175" y="290"/>
                  </a:cubicBezTo>
                  <a:cubicBezTo>
                    <a:pt x="180" y="290"/>
                    <a:pt x="184" y="294"/>
                    <a:pt x="184" y="299"/>
                  </a:cubicBezTo>
                  <a:cubicBezTo>
                    <a:pt x="184" y="304"/>
                    <a:pt x="180" y="309"/>
                    <a:pt x="175" y="309"/>
                  </a:cubicBezTo>
                  <a:close/>
                  <a:moveTo>
                    <a:pt x="152" y="286"/>
                  </a:moveTo>
                  <a:cubicBezTo>
                    <a:pt x="145" y="286"/>
                    <a:pt x="140" y="281"/>
                    <a:pt x="140" y="274"/>
                  </a:cubicBezTo>
                  <a:cubicBezTo>
                    <a:pt x="140" y="267"/>
                    <a:pt x="145" y="262"/>
                    <a:pt x="152" y="262"/>
                  </a:cubicBezTo>
                  <a:cubicBezTo>
                    <a:pt x="159" y="262"/>
                    <a:pt x="164" y="267"/>
                    <a:pt x="164" y="274"/>
                  </a:cubicBezTo>
                  <a:cubicBezTo>
                    <a:pt x="164" y="281"/>
                    <a:pt x="159" y="286"/>
                    <a:pt x="152" y="286"/>
                  </a:cubicBezTo>
                  <a:close/>
                  <a:moveTo>
                    <a:pt x="145" y="251"/>
                  </a:moveTo>
                  <a:cubicBezTo>
                    <a:pt x="136" y="251"/>
                    <a:pt x="129" y="244"/>
                    <a:pt x="129" y="236"/>
                  </a:cubicBezTo>
                  <a:cubicBezTo>
                    <a:pt x="129" y="227"/>
                    <a:pt x="136" y="221"/>
                    <a:pt x="145" y="221"/>
                  </a:cubicBezTo>
                  <a:cubicBezTo>
                    <a:pt x="153" y="221"/>
                    <a:pt x="160" y="227"/>
                    <a:pt x="160" y="236"/>
                  </a:cubicBezTo>
                  <a:cubicBezTo>
                    <a:pt x="160" y="244"/>
                    <a:pt x="153" y="251"/>
                    <a:pt x="145" y="251"/>
                  </a:cubicBezTo>
                  <a:close/>
                  <a:moveTo>
                    <a:pt x="83" y="1634"/>
                  </a:moveTo>
                  <a:cubicBezTo>
                    <a:pt x="90" y="1668"/>
                    <a:pt x="143" y="1682"/>
                    <a:pt x="121" y="1737"/>
                  </a:cubicBezTo>
                  <a:cubicBezTo>
                    <a:pt x="113" y="1757"/>
                    <a:pt x="79" y="1783"/>
                    <a:pt x="81" y="1817"/>
                  </a:cubicBezTo>
                  <a:cubicBezTo>
                    <a:pt x="64" y="1774"/>
                    <a:pt x="111" y="1752"/>
                    <a:pt x="91" y="1695"/>
                  </a:cubicBezTo>
                  <a:cubicBezTo>
                    <a:pt x="83" y="1674"/>
                    <a:pt x="76" y="1647"/>
                    <a:pt x="83" y="1634"/>
                  </a:cubicBezTo>
                  <a:close/>
                  <a:moveTo>
                    <a:pt x="166" y="2097"/>
                  </a:moveTo>
                  <a:cubicBezTo>
                    <a:pt x="193" y="2115"/>
                    <a:pt x="218" y="2141"/>
                    <a:pt x="215" y="2182"/>
                  </a:cubicBezTo>
                  <a:cubicBezTo>
                    <a:pt x="213" y="2212"/>
                    <a:pt x="213" y="2234"/>
                    <a:pt x="236" y="2263"/>
                  </a:cubicBezTo>
                  <a:cubicBezTo>
                    <a:pt x="196" y="2255"/>
                    <a:pt x="164" y="2229"/>
                    <a:pt x="164" y="2186"/>
                  </a:cubicBezTo>
                  <a:cubicBezTo>
                    <a:pt x="164" y="2148"/>
                    <a:pt x="177" y="2131"/>
                    <a:pt x="166" y="2097"/>
                  </a:cubicBezTo>
                  <a:close/>
                  <a:moveTo>
                    <a:pt x="126" y="2050"/>
                  </a:moveTo>
                  <a:cubicBezTo>
                    <a:pt x="140" y="2068"/>
                    <a:pt x="182" y="2115"/>
                    <a:pt x="146" y="2179"/>
                  </a:cubicBezTo>
                  <a:cubicBezTo>
                    <a:pt x="133" y="2202"/>
                    <a:pt x="108" y="2227"/>
                    <a:pt x="102" y="2251"/>
                  </a:cubicBezTo>
                  <a:cubicBezTo>
                    <a:pt x="91" y="2232"/>
                    <a:pt x="86" y="2205"/>
                    <a:pt x="103" y="2164"/>
                  </a:cubicBezTo>
                  <a:cubicBezTo>
                    <a:pt x="117" y="2129"/>
                    <a:pt x="133" y="2090"/>
                    <a:pt x="126" y="2050"/>
                  </a:cubicBezTo>
                  <a:close/>
                  <a:moveTo>
                    <a:pt x="325" y="2151"/>
                  </a:moveTo>
                  <a:cubicBezTo>
                    <a:pt x="340" y="2180"/>
                    <a:pt x="380" y="2192"/>
                    <a:pt x="401" y="2188"/>
                  </a:cubicBezTo>
                  <a:cubicBezTo>
                    <a:pt x="430" y="2181"/>
                    <a:pt x="437" y="2150"/>
                    <a:pt x="457" y="2147"/>
                  </a:cubicBezTo>
                  <a:cubicBezTo>
                    <a:pt x="464" y="2115"/>
                    <a:pt x="433" y="2127"/>
                    <a:pt x="448" y="2092"/>
                  </a:cubicBezTo>
                  <a:cubicBezTo>
                    <a:pt x="453" y="2081"/>
                    <a:pt x="451" y="2063"/>
                    <a:pt x="432" y="2061"/>
                  </a:cubicBezTo>
                  <a:cubicBezTo>
                    <a:pt x="422" y="2060"/>
                    <a:pt x="408" y="2069"/>
                    <a:pt x="419" y="2087"/>
                  </a:cubicBezTo>
                  <a:cubicBezTo>
                    <a:pt x="407" y="2085"/>
                    <a:pt x="399" y="2067"/>
                    <a:pt x="404" y="2051"/>
                  </a:cubicBezTo>
                  <a:cubicBezTo>
                    <a:pt x="415" y="2019"/>
                    <a:pt x="473" y="2013"/>
                    <a:pt x="496" y="2047"/>
                  </a:cubicBezTo>
                  <a:cubicBezTo>
                    <a:pt x="520" y="2082"/>
                    <a:pt x="500" y="2119"/>
                    <a:pt x="490" y="2128"/>
                  </a:cubicBezTo>
                  <a:cubicBezTo>
                    <a:pt x="498" y="2141"/>
                    <a:pt x="504" y="2173"/>
                    <a:pt x="491" y="2199"/>
                  </a:cubicBezTo>
                  <a:cubicBezTo>
                    <a:pt x="471" y="2239"/>
                    <a:pt x="422" y="2249"/>
                    <a:pt x="384" y="2229"/>
                  </a:cubicBezTo>
                  <a:cubicBezTo>
                    <a:pt x="350" y="2211"/>
                    <a:pt x="325" y="2175"/>
                    <a:pt x="325" y="2151"/>
                  </a:cubicBezTo>
                  <a:close/>
                  <a:moveTo>
                    <a:pt x="134" y="2020"/>
                  </a:moveTo>
                  <a:cubicBezTo>
                    <a:pt x="224" y="2032"/>
                    <a:pt x="325" y="2130"/>
                    <a:pt x="340" y="2252"/>
                  </a:cubicBezTo>
                  <a:cubicBezTo>
                    <a:pt x="343" y="2284"/>
                    <a:pt x="326" y="2309"/>
                    <a:pt x="307" y="2305"/>
                  </a:cubicBezTo>
                  <a:cubicBezTo>
                    <a:pt x="303" y="2309"/>
                    <a:pt x="308" y="2331"/>
                    <a:pt x="303" y="2354"/>
                  </a:cubicBezTo>
                  <a:cubicBezTo>
                    <a:pt x="296" y="2382"/>
                    <a:pt x="277" y="2401"/>
                    <a:pt x="250" y="2408"/>
                  </a:cubicBezTo>
                  <a:cubicBezTo>
                    <a:pt x="233" y="2413"/>
                    <a:pt x="217" y="2411"/>
                    <a:pt x="208" y="2398"/>
                  </a:cubicBezTo>
                  <a:cubicBezTo>
                    <a:pt x="201" y="2407"/>
                    <a:pt x="156" y="2427"/>
                    <a:pt x="123" y="2399"/>
                  </a:cubicBezTo>
                  <a:cubicBezTo>
                    <a:pt x="83" y="2366"/>
                    <a:pt x="80" y="2288"/>
                    <a:pt x="127" y="2262"/>
                  </a:cubicBezTo>
                  <a:cubicBezTo>
                    <a:pt x="152" y="2248"/>
                    <a:pt x="191" y="2266"/>
                    <a:pt x="189" y="2292"/>
                  </a:cubicBezTo>
                  <a:cubicBezTo>
                    <a:pt x="171" y="2273"/>
                    <a:pt x="142" y="2283"/>
                    <a:pt x="144" y="2311"/>
                  </a:cubicBezTo>
                  <a:cubicBezTo>
                    <a:pt x="147" y="2351"/>
                    <a:pt x="195" y="2362"/>
                    <a:pt x="230" y="2339"/>
                  </a:cubicBezTo>
                  <a:cubicBezTo>
                    <a:pt x="272" y="2312"/>
                    <a:pt x="277" y="2259"/>
                    <a:pt x="268" y="2212"/>
                  </a:cubicBezTo>
                  <a:cubicBezTo>
                    <a:pt x="251" y="2134"/>
                    <a:pt x="191" y="2056"/>
                    <a:pt x="134" y="2020"/>
                  </a:cubicBezTo>
                  <a:close/>
                  <a:moveTo>
                    <a:pt x="200" y="1774"/>
                  </a:moveTo>
                  <a:cubicBezTo>
                    <a:pt x="244" y="1779"/>
                    <a:pt x="261" y="1861"/>
                    <a:pt x="193" y="1871"/>
                  </a:cubicBezTo>
                  <a:cubicBezTo>
                    <a:pt x="223" y="1878"/>
                    <a:pt x="246" y="1863"/>
                    <a:pt x="273" y="1874"/>
                  </a:cubicBezTo>
                  <a:cubicBezTo>
                    <a:pt x="304" y="1886"/>
                    <a:pt x="323" y="1921"/>
                    <a:pt x="324" y="1935"/>
                  </a:cubicBezTo>
                  <a:cubicBezTo>
                    <a:pt x="292" y="1907"/>
                    <a:pt x="262" y="1913"/>
                    <a:pt x="231" y="1913"/>
                  </a:cubicBezTo>
                  <a:cubicBezTo>
                    <a:pt x="198" y="1912"/>
                    <a:pt x="157" y="1890"/>
                    <a:pt x="143" y="1859"/>
                  </a:cubicBezTo>
                  <a:cubicBezTo>
                    <a:pt x="163" y="1864"/>
                    <a:pt x="182" y="1858"/>
                    <a:pt x="193" y="1844"/>
                  </a:cubicBezTo>
                  <a:cubicBezTo>
                    <a:pt x="211" y="1820"/>
                    <a:pt x="208" y="1789"/>
                    <a:pt x="200" y="1774"/>
                  </a:cubicBezTo>
                  <a:close/>
                  <a:moveTo>
                    <a:pt x="131" y="1862"/>
                  </a:moveTo>
                  <a:cubicBezTo>
                    <a:pt x="133" y="1891"/>
                    <a:pt x="161" y="1946"/>
                    <a:pt x="194" y="1983"/>
                  </a:cubicBezTo>
                  <a:cubicBezTo>
                    <a:pt x="221" y="2013"/>
                    <a:pt x="267" y="2033"/>
                    <a:pt x="286" y="1996"/>
                  </a:cubicBezTo>
                  <a:cubicBezTo>
                    <a:pt x="300" y="2020"/>
                    <a:pt x="329" y="2042"/>
                    <a:pt x="357" y="2043"/>
                  </a:cubicBezTo>
                  <a:cubicBezTo>
                    <a:pt x="392" y="2043"/>
                    <a:pt x="409" y="2017"/>
                    <a:pt x="410" y="1988"/>
                  </a:cubicBezTo>
                  <a:cubicBezTo>
                    <a:pt x="438" y="2008"/>
                    <a:pt x="480" y="2010"/>
                    <a:pt x="506" y="1986"/>
                  </a:cubicBezTo>
                  <a:cubicBezTo>
                    <a:pt x="532" y="1962"/>
                    <a:pt x="529" y="1914"/>
                    <a:pt x="504" y="1887"/>
                  </a:cubicBezTo>
                  <a:cubicBezTo>
                    <a:pt x="483" y="1865"/>
                    <a:pt x="449" y="1862"/>
                    <a:pt x="435" y="1887"/>
                  </a:cubicBezTo>
                  <a:cubicBezTo>
                    <a:pt x="452" y="1895"/>
                    <a:pt x="453" y="1913"/>
                    <a:pt x="446" y="1929"/>
                  </a:cubicBezTo>
                  <a:cubicBezTo>
                    <a:pt x="431" y="1959"/>
                    <a:pt x="392" y="1972"/>
                    <a:pt x="362" y="1972"/>
                  </a:cubicBezTo>
                  <a:cubicBezTo>
                    <a:pt x="316" y="1974"/>
                    <a:pt x="266" y="1956"/>
                    <a:pt x="231" y="1939"/>
                  </a:cubicBezTo>
                  <a:cubicBezTo>
                    <a:pt x="189" y="1917"/>
                    <a:pt x="143" y="1887"/>
                    <a:pt x="131" y="1862"/>
                  </a:cubicBezTo>
                  <a:close/>
                  <a:moveTo>
                    <a:pt x="110" y="1900"/>
                  </a:moveTo>
                  <a:cubicBezTo>
                    <a:pt x="103" y="1932"/>
                    <a:pt x="159" y="1952"/>
                    <a:pt x="129" y="2014"/>
                  </a:cubicBezTo>
                  <a:cubicBezTo>
                    <a:pt x="111" y="2052"/>
                    <a:pt x="87" y="2089"/>
                    <a:pt x="96" y="2136"/>
                  </a:cubicBezTo>
                  <a:cubicBezTo>
                    <a:pt x="90" y="2109"/>
                    <a:pt x="58" y="2090"/>
                    <a:pt x="66" y="2055"/>
                  </a:cubicBezTo>
                  <a:cubicBezTo>
                    <a:pt x="71" y="2034"/>
                    <a:pt x="101" y="2015"/>
                    <a:pt x="103" y="1988"/>
                  </a:cubicBezTo>
                  <a:cubicBezTo>
                    <a:pt x="105" y="1971"/>
                    <a:pt x="90" y="1917"/>
                    <a:pt x="110" y="1900"/>
                  </a:cubicBezTo>
                  <a:close/>
                  <a:moveTo>
                    <a:pt x="118" y="1578"/>
                  </a:moveTo>
                  <a:cubicBezTo>
                    <a:pt x="100" y="1616"/>
                    <a:pt x="174" y="1643"/>
                    <a:pt x="185" y="1706"/>
                  </a:cubicBezTo>
                  <a:cubicBezTo>
                    <a:pt x="206" y="1821"/>
                    <a:pt x="68" y="1842"/>
                    <a:pt x="86" y="1999"/>
                  </a:cubicBezTo>
                  <a:cubicBezTo>
                    <a:pt x="0" y="1886"/>
                    <a:pt x="201" y="1768"/>
                    <a:pt x="122" y="1651"/>
                  </a:cubicBezTo>
                  <a:cubicBezTo>
                    <a:pt x="94" y="1609"/>
                    <a:pt x="107" y="1585"/>
                    <a:pt x="118" y="1578"/>
                  </a:cubicBezTo>
                  <a:close/>
                  <a:moveTo>
                    <a:pt x="377" y="1060"/>
                  </a:moveTo>
                  <a:cubicBezTo>
                    <a:pt x="442" y="1057"/>
                    <a:pt x="484" y="1086"/>
                    <a:pt x="517" y="1106"/>
                  </a:cubicBezTo>
                  <a:cubicBezTo>
                    <a:pt x="631" y="1175"/>
                    <a:pt x="574" y="1036"/>
                    <a:pt x="676" y="1029"/>
                  </a:cubicBezTo>
                  <a:cubicBezTo>
                    <a:pt x="690" y="1028"/>
                    <a:pt x="717" y="1039"/>
                    <a:pt x="727" y="1060"/>
                  </a:cubicBezTo>
                  <a:cubicBezTo>
                    <a:pt x="620" y="1110"/>
                    <a:pt x="727" y="1151"/>
                    <a:pt x="669" y="1220"/>
                  </a:cubicBezTo>
                  <a:cubicBezTo>
                    <a:pt x="698" y="1207"/>
                    <a:pt x="749" y="1207"/>
                    <a:pt x="785" y="1241"/>
                  </a:cubicBezTo>
                  <a:cubicBezTo>
                    <a:pt x="830" y="1283"/>
                    <a:pt x="802" y="1349"/>
                    <a:pt x="822" y="1398"/>
                  </a:cubicBezTo>
                  <a:cubicBezTo>
                    <a:pt x="829" y="1416"/>
                    <a:pt x="866" y="1437"/>
                    <a:pt x="863" y="1454"/>
                  </a:cubicBezTo>
                  <a:cubicBezTo>
                    <a:pt x="821" y="1424"/>
                    <a:pt x="726" y="1463"/>
                    <a:pt x="726" y="1389"/>
                  </a:cubicBezTo>
                  <a:cubicBezTo>
                    <a:pt x="726" y="1485"/>
                    <a:pt x="834" y="1565"/>
                    <a:pt x="816" y="1658"/>
                  </a:cubicBezTo>
                  <a:cubicBezTo>
                    <a:pt x="808" y="1702"/>
                    <a:pt x="766" y="1730"/>
                    <a:pt x="760" y="1764"/>
                  </a:cubicBezTo>
                  <a:cubicBezTo>
                    <a:pt x="725" y="1706"/>
                    <a:pt x="768" y="1677"/>
                    <a:pt x="747" y="1618"/>
                  </a:cubicBezTo>
                  <a:cubicBezTo>
                    <a:pt x="686" y="1648"/>
                    <a:pt x="703" y="1755"/>
                    <a:pt x="666" y="1819"/>
                  </a:cubicBezTo>
                  <a:cubicBezTo>
                    <a:pt x="633" y="1876"/>
                    <a:pt x="563" y="1916"/>
                    <a:pt x="518" y="1873"/>
                  </a:cubicBezTo>
                  <a:cubicBezTo>
                    <a:pt x="553" y="1859"/>
                    <a:pt x="529" y="1824"/>
                    <a:pt x="561" y="1792"/>
                  </a:cubicBezTo>
                  <a:cubicBezTo>
                    <a:pt x="511" y="1791"/>
                    <a:pt x="470" y="1834"/>
                    <a:pt x="429" y="1865"/>
                  </a:cubicBezTo>
                  <a:cubicBezTo>
                    <a:pt x="392" y="1892"/>
                    <a:pt x="345" y="1900"/>
                    <a:pt x="307" y="1875"/>
                  </a:cubicBezTo>
                  <a:cubicBezTo>
                    <a:pt x="248" y="1837"/>
                    <a:pt x="230" y="1749"/>
                    <a:pt x="280" y="1707"/>
                  </a:cubicBezTo>
                  <a:cubicBezTo>
                    <a:pt x="274" y="1791"/>
                    <a:pt x="316" y="1770"/>
                    <a:pt x="351" y="1809"/>
                  </a:cubicBezTo>
                  <a:cubicBezTo>
                    <a:pt x="347" y="1759"/>
                    <a:pt x="313" y="1730"/>
                    <a:pt x="293" y="1680"/>
                  </a:cubicBezTo>
                  <a:cubicBezTo>
                    <a:pt x="269" y="1623"/>
                    <a:pt x="269" y="1562"/>
                    <a:pt x="316" y="1530"/>
                  </a:cubicBezTo>
                  <a:cubicBezTo>
                    <a:pt x="370" y="1492"/>
                    <a:pt x="452" y="1516"/>
                    <a:pt x="467" y="1589"/>
                  </a:cubicBezTo>
                  <a:cubicBezTo>
                    <a:pt x="442" y="1531"/>
                    <a:pt x="370" y="1529"/>
                    <a:pt x="342" y="1550"/>
                  </a:cubicBezTo>
                  <a:cubicBezTo>
                    <a:pt x="250" y="1620"/>
                    <a:pt x="327" y="1763"/>
                    <a:pt x="415" y="1784"/>
                  </a:cubicBezTo>
                  <a:cubicBezTo>
                    <a:pt x="532" y="1813"/>
                    <a:pt x="626" y="1745"/>
                    <a:pt x="676" y="1664"/>
                  </a:cubicBezTo>
                  <a:cubicBezTo>
                    <a:pt x="730" y="1574"/>
                    <a:pt x="731" y="1465"/>
                    <a:pt x="696" y="1368"/>
                  </a:cubicBezTo>
                  <a:cubicBezTo>
                    <a:pt x="647" y="1231"/>
                    <a:pt x="552" y="1148"/>
                    <a:pt x="377" y="1060"/>
                  </a:cubicBezTo>
                  <a:close/>
                  <a:moveTo>
                    <a:pt x="620" y="1639"/>
                  </a:moveTo>
                  <a:cubicBezTo>
                    <a:pt x="585" y="1674"/>
                    <a:pt x="531" y="1707"/>
                    <a:pt x="480" y="1712"/>
                  </a:cubicBezTo>
                  <a:cubicBezTo>
                    <a:pt x="440" y="1717"/>
                    <a:pt x="396" y="1702"/>
                    <a:pt x="374" y="1664"/>
                  </a:cubicBezTo>
                  <a:cubicBezTo>
                    <a:pt x="350" y="1623"/>
                    <a:pt x="376" y="1575"/>
                    <a:pt x="407" y="1592"/>
                  </a:cubicBezTo>
                  <a:cubicBezTo>
                    <a:pt x="393" y="1605"/>
                    <a:pt x="394" y="1631"/>
                    <a:pt x="408" y="1649"/>
                  </a:cubicBezTo>
                  <a:cubicBezTo>
                    <a:pt x="453" y="1709"/>
                    <a:pt x="568" y="1667"/>
                    <a:pt x="620" y="1639"/>
                  </a:cubicBezTo>
                  <a:close/>
                  <a:moveTo>
                    <a:pt x="587" y="1250"/>
                  </a:moveTo>
                  <a:cubicBezTo>
                    <a:pt x="616" y="1286"/>
                    <a:pt x="666" y="1394"/>
                    <a:pt x="626" y="1434"/>
                  </a:cubicBezTo>
                  <a:cubicBezTo>
                    <a:pt x="583" y="1477"/>
                    <a:pt x="583" y="1462"/>
                    <a:pt x="590" y="1532"/>
                  </a:cubicBezTo>
                  <a:cubicBezTo>
                    <a:pt x="592" y="1553"/>
                    <a:pt x="575" y="1581"/>
                    <a:pt x="548" y="1585"/>
                  </a:cubicBezTo>
                  <a:cubicBezTo>
                    <a:pt x="533" y="1586"/>
                    <a:pt x="522" y="1579"/>
                    <a:pt x="515" y="1569"/>
                  </a:cubicBezTo>
                  <a:cubicBezTo>
                    <a:pt x="507" y="1557"/>
                    <a:pt x="506" y="1541"/>
                    <a:pt x="517" y="1532"/>
                  </a:cubicBezTo>
                  <a:cubicBezTo>
                    <a:pt x="506" y="1533"/>
                    <a:pt x="481" y="1549"/>
                    <a:pt x="479" y="1575"/>
                  </a:cubicBezTo>
                  <a:cubicBezTo>
                    <a:pt x="477" y="1607"/>
                    <a:pt x="503" y="1642"/>
                    <a:pt x="542" y="1641"/>
                  </a:cubicBezTo>
                  <a:cubicBezTo>
                    <a:pt x="577" y="1639"/>
                    <a:pt x="610" y="1609"/>
                    <a:pt x="610" y="1593"/>
                  </a:cubicBezTo>
                  <a:cubicBezTo>
                    <a:pt x="621" y="1607"/>
                    <a:pt x="638" y="1596"/>
                    <a:pt x="645" y="1586"/>
                  </a:cubicBezTo>
                  <a:cubicBezTo>
                    <a:pt x="676" y="1544"/>
                    <a:pt x="674" y="1483"/>
                    <a:pt x="668" y="1433"/>
                  </a:cubicBezTo>
                  <a:cubicBezTo>
                    <a:pt x="660" y="1364"/>
                    <a:pt x="634" y="1294"/>
                    <a:pt x="587" y="1250"/>
                  </a:cubicBezTo>
                  <a:close/>
                  <a:moveTo>
                    <a:pt x="458" y="1139"/>
                  </a:moveTo>
                  <a:cubicBezTo>
                    <a:pt x="484" y="1164"/>
                    <a:pt x="524" y="1227"/>
                    <a:pt x="525" y="1290"/>
                  </a:cubicBezTo>
                  <a:cubicBezTo>
                    <a:pt x="525" y="1332"/>
                    <a:pt x="509" y="1383"/>
                    <a:pt x="458" y="1389"/>
                  </a:cubicBezTo>
                  <a:cubicBezTo>
                    <a:pt x="406" y="1396"/>
                    <a:pt x="422" y="1439"/>
                    <a:pt x="401" y="1459"/>
                  </a:cubicBezTo>
                  <a:cubicBezTo>
                    <a:pt x="385" y="1474"/>
                    <a:pt x="355" y="1494"/>
                    <a:pt x="339" y="1471"/>
                  </a:cubicBezTo>
                  <a:cubicBezTo>
                    <a:pt x="357" y="1515"/>
                    <a:pt x="454" y="1525"/>
                    <a:pt x="496" y="1506"/>
                  </a:cubicBezTo>
                  <a:cubicBezTo>
                    <a:pt x="569" y="1475"/>
                    <a:pt x="590" y="1381"/>
                    <a:pt x="574" y="1302"/>
                  </a:cubicBezTo>
                  <a:cubicBezTo>
                    <a:pt x="558" y="1226"/>
                    <a:pt x="505" y="1165"/>
                    <a:pt x="458" y="1139"/>
                  </a:cubicBezTo>
                  <a:close/>
                  <a:moveTo>
                    <a:pt x="521" y="1394"/>
                  </a:moveTo>
                  <a:cubicBezTo>
                    <a:pt x="509" y="1417"/>
                    <a:pt x="497" y="1433"/>
                    <a:pt x="477" y="1450"/>
                  </a:cubicBezTo>
                  <a:cubicBezTo>
                    <a:pt x="450" y="1471"/>
                    <a:pt x="427" y="1479"/>
                    <a:pt x="394" y="1485"/>
                  </a:cubicBezTo>
                  <a:cubicBezTo>
                    <a:pt x="429" y="1487"/>
                    <a:pt x="455" y="1480"/>
                    <a:pt x="485" y="1460"/>
                  </a:cubicBezTo>
                  <a:cubicBezTo>
                    <a:pt x="508" y="1443"/>
                    <a:pt x="522" y="1426"/>
                    <a:pt x="534" y="1400"/>
                  </a:cubicBezTo>
                  <a:cubicBezTo>
                    <a:pt x="536" y="1397"/>
                    <a:pt x="537" y="1395"/>
                    <a:pt x="538" y="1392"/>
                  </a:cubicBezTo>
                  <a:cubicBezTo>
                    <a:pt x="549" y="1363"/>
                    <a:pt x="553" y="1339"/>
                    <a:pt x="552" y="1308"/>
                  </a:cubicBezTo>
                  <a:cubicBezTo>
                    <a:pt x="550" y="1280"/>
                    <a:pt x="545" y="1256"/>
                    <a:pt x="530" y="1233"/>
                  </a:cubicBezTo>
                  <a:cubicBezTo>
                    <a:pt x="538" y="1259"/>
                    <a:pt x="541" y="1280"/>
                    <a:pt x="540" y="1308"/>
                  </a:cubicBezTo>
                  <a:cubicBezTo>
                    <a:pt x="539" y="1337"/>
                    <a:pt x="535" y="1359"/>
                    <a:pt x="524" y="1386"/>
                  </a:cubicBezTo>
                  <a:cubicBezTo>
                    <a:pt x="523" y="1389"/>
                    <a:pt x="522" y="1391"/>
                    <a:pt x="521" y="1394"/>
                  </a:cubicBezTo>
                  <a:close/>
                  <a:moveTo>
                    <a:pt x="342" y="1069"/>
                  </a:moveTo>
                  <a:cubicBezTo>
                    <a:pt x="355" y="1110"/>
                    <a:pt x="336" y="1143"/>
                    <a:pt x="355" y="1170"/>
                  </a:cubicBezTo>
                  <a:cubicBezTo>
                    <a:pt x="384" y="1212"/>
                    <a:pt x="446" y="1190"/>
                    <a:pt x="484" y="1226"/>
                  </a:cubicBezTo>
                  <a:cubicBezTo>
                    <a:pt x="495" y="1196"/>
                    <a:pt x="471" y="1166"/>
                    <a:pt x="445" y="1148"/>
                  </a:cubicBezTo>
                  <a:cubicBezTo>
                    <a:pt x="393" y="1114"/>
                    <a:pt x="378" y="1146"/>
                    <a:pt x="342" y="1069"/>
                  </a:cubicBezTo>
                  <a:close/>
                  <a:moveTo>
                    <a:pt x="259" y="977"/>
                  </a:moveTo>
                  <a:cubicBezTo>
                    <a:pt x="269" y="1022"/>
                    <a:pt x="340" y="1050"/>
                    <a:pt x="336" y="1104"/>
                  </a:cubicBezTo>
                  <a:cubicBezTo>
                    <a:pt x="333" y="1148"/>
                    <a:pt x="280" y="1183"/>
                    <a:pt x="268" y="1232"/>
                  </a:cubicBezTo>
                  <a:cubicBezTo>
                    <a:pt x="252" y="1128"/>
                    <a:pt x="319" y="1126"/>
                    <a:pt x="297" y="1068"/>
                  </a:cubicBezTo>
                  <a:cubicBezTo>
                    <a:pt x="288" y="1043"/>
                    <a:pt x="250" y="1021"/>
                    <a:pt x="259" y="977"/>
                  </a:cubicBezTo>
                  <a:close/>
                  <a:moveTo>
                    <a:pt x="335" y="1702"/>
                  </a:moveTo>
                  <a:cubicBezTo>
                    <a:pt x="337" y="1705"/>
                    <a:pt x="339" y="1709"/>
                    <a:pt x="341" y="1712"/>
                  </a:cubicBezTo>
                  <a:cubicBezTo>
                    <a:pt x="357" y="1733"/>
                    <a:pt x="373" y="1749"/>
                    <a:pt x="397" y="1760"/>
                  </a:cubicBezTo>
                  <a:cubicBezTo>
                    <a:pt x="428" y="1773"/>
                    <a:pt x="453" y="1775"/>
                    <a:pt x="485" y="1772"/>
                  </a:cubicBezTo>
                  <a:cubicBezTo>
                    <a:pt x="520" y="1768"/>
                    <a:pt x="546" y="1758"/>
                    <a:pt x="576" y="1741"/>
                  </a:cubicBezTo>
                  <a:cubicBezTo>
                    <a:pt x="608" y="1723"/>
                    <a:pt x="630" y="1703"/>
                    <a:pt x="653" y="1674"/>
                  </a:cubicBezTo>
                  <a:cubicBezTo>
                    <a:pt x="677" y="1642"/>
                    <a:pt x="690" y="1615"/>
                    <a:pt x="699" y="1576"/>
                  </a:cubicBezTo>
                  <a:cubicBezTo>
                    <a:pt x="714" y="1492"/>
                    <a:pt x="703" y="1423"/>
                    <a:pt x="671" y="1344"/>
                  </a:cubicBezTo>
                  <a:cubicBezTo>
                    <a:pt x="632" y="1259"/>
                    <a:pt x="585" y="1202"/>
                    <a:pt x="506" y="1151"/>
                  </a:cubicBezTo>
                  <a:cubicBezTo>
                    <a:pt x="441" y="1112"/>
                    <a:pt x="386" y="1078"/>
                    <a:pt x="328" y="1028"/>
                  </a:cubicBezTo>
                  <a:cubicBezTo>
                    <a:pt x="297" y="1000"/>
                    <a:pt x="274" y="975"/>
                    <a:pt x="250" y="940"/>
                  </a:cubicBezTo>
                  <a:cubicBezTo>
                    <a:pt x="227" y="903"/>
                    <a:pt x="215" y="873"/>
                    <a:pt x="207" y="831"/>
                  </a:cubicBezTo>
                  <a:cubicBezTo>
                    <a:pt x="214" y="874"/>
                    <a:pt x="226" y="904"/>
                    <a:pt x="249" y="941"/>
                  </a:cubicBezTo>
                  <a:cubicBezTo>
                    <a:pt x="271" y="977"/>
                    <a:pt x="294" y="1002"/>
                    <a:pt x="325" y="1031"/>
                  </a:cubicBezTo>
                  <a:cubicBezTo>
                    <a:pt x="382" y="1083"/>
                    <a:pt x="437" y="1117"/>
                    <a:pt x="502" y="1158"/>
                  </a:cubicBezTo>
                  <a:cubicBezTo>
                    <a:pt x="578" y="1209"/>
                    <a:pt x="623" y="1265"/>
                    <a:pt x="660" y="1349"/>
                  </a:cubicBezTo>
                  <a:cubicBezTo>
                    <a:pt x="669" y="1371"/>
                    <a:pt x="675" y="1392"/>
                    <a:pt x="681" y="1415"/>
                  </a:cubicBezTo>
                  <a:cubicBezTo>
                    <a:pt x="693" y="1471"/>
                    <a:pt x="694" y="1516"/>
                    <a:pt x="682" y="1572"/>
                  </a:cubicBezTo>
                  <a:cubicBezTo>
                    <a:pt x="673" y="1608"/>
                    <a:pt x="661" y="1634"/>
                    <a:pt x="638" y="1663"/>
                  </a:cubicBezTo>
                  <a:cubicBezTo>
                    <a:pt x="617" y="1689"/>
                    <a:pt x="596" y="1707"/>
                    <a:pt x="566" y="1724"/>
                  </a:cubicBezTo>
                  <a:cubicBezTo>
                    <a:pt x="538" y="1739"/>
                    <a:pt x="515" y="1747"/>
                    <a:pt x="483" y="1750"/>
                  </a:cubicBezTo>
                  <a:cubicBezTo>
                    <a:pt x="455" y="1753"/>
                    <a:pt x="433" y="1750"/>
                    <a:pt x="407" y="1739"/>
                  </a:cubicBezTo>
                  <a:cubicBezTo>
                    <a:pt x="387" y="1729"/>
                    <a:pt x="374" y="1716"/>
                    <a:pt x="361" y="1698"/>
                  </a:cubicBezTo>
                  <a:cubicBezTo>
                    <a:pt x="359" y="1695"/>
                    <a:pt x="357" y="1692"/>
                    <a:pt x="356" y="1689"/>
                  </a:cubicBezTo>
                  <a:cubicBezTo>
                    <a:pt x="346" y="1673"/>
                    <a:pt x="340" y="1658"/>
                    <a:pt x="338" y="1639"/>
                  </a:cubicBezTo>
                  <a:cubicBezTo>
                    <a:pt x="338" y="1629"/>
                    <a:pt x="339" y="1621"/>
                    <a:pt x="342" y="1611"/>
                  </a:cubicBezTo>
                  <a:cubicBezTo>
                    <a:pt x="345" y="1602"/>
                    <a:pt x="349" y="1596"/>
                    <a:pt x="356" y="1589"/>
                  </a:cubicBezTo>
                  <a:cubicBezTo>
                    <a:pt x="360" y="1585"/>
                    <a:pt x="363" y="1583"/>
                    <a:pt x="367" y="1580"/>
                  </a:cubicBezTo>
                  <a:cubicBezTo>
                    <a:pt x="371" y="1578"/>
                    <a:pt x="374" y="1577"/>
                    <a:pt x="377" y="1576"/>
                  </a:cubicBezTo>
                  <a:cubicBezTo>
                    <a:pt x="387" y="1573"/>
                    <a:pt x="394" y="1573"/>
                    <a:pt x="404" y="1576"/>
                  </a:cubicBezTo>
                  <a:cubicBezTo>
                    <a:pt x="416" y="1579"/>
                    <a:pt x="424" y="1585"/>
                    <a:pt x="433" y="1594"/>
                  </a:cubicBezTo>
                  <a:cubicBezTo>
                    <a:pt x="438" y="1600"/>
                    <a:pt x="451" y="1626"/>
                    <a:pt x="451" y="1627"/>
                  </a:cubicBezTo>
                  <a:cubicBezTo>
                    <a:pt x="451" y="1627"/>
                    <a:pt x="451" y="1627"/>
                    <a:pt x="451" y="1627"/>
                  </a:cubicBezTo>
                  <a:cubicBezTo>
                    <a:pt x="461" y="1619"/>
                    <a:pt x="449" y="1592"/>
                    <a:pt x="445" y="1585"/>
                  </a:cubicBezTo>
                  <a:cubicBezTo>
                    <a:pt x="436" y="1571"/>
                    <a:pt x="426" y="1563"/>
                    <a:pt x="410" y="1557"/>
                  </a:cubicBezTo>
                  <a:cubicBezTo>
                    <a:pt x="408" y="1556"/>
                    <a:pt x="405" y="1555"/>
                    <a:pt x="402" y="1554"/>
                  </a:cubicBezTo>
                  <a:cubicBezTo>
                    <a:pt x="391" y="1552"/>
                    <a:pt x="383" y="1552"/>
                    <a:pt x="372" y="1554"/>
                  </a:cubicBezTo>
                  <a:cubicBezTo>
                    <a:pt x="359" y="1557"/>
                    <a:pt x="349" y="1562"/>
                    <a:pt x="339" y="1572"/>
                  </a:cubicBezTo>
                  <a:cubicBezTo>
                    <a:pt x="330" y="1581"/>
                    <a:pt x="324" y="1590"/>
                    <a:pt x="319" y="1602"/>
                  </a:cubicBezTo>
                  <a:cubicBezTo>
                    <a:pt x="314" y="1616"/>
                    <a:pt x="312" y="1627"/>
                    <a:pt x="313" y="1641"/>
                  </a:cubicBezTo>
                  <a:cubicBezTo>
                    <a:pt x="316" y="1664"/>
                    <a:pt x="322" y="1682"/>
                    <a:pt x="335" y="1702"/>
                  </a:cubicBezTo>
                  <a:close/>
                  <a:moveTo>
                    <a:pt x="84" y="1376"/>
                  </a:moveTo>
                  <a:cubicBezTo>
                    <a:pt x="106" y="1355"/>
                    <a:pt x="142" y="1330"/>
                    <a:pt x="156" y="1296"/>
                  </a:cubicBezTo>
                  <a:cubicBezTo>
                    <a:pt x="173" y="1256"/>
                    <a:pt x="164" y="1206"/>
                    <a:pt x="129" y="1192"/>
                  </a:cubicBezTo>
                  <a:cubicBezTo>
                    <a:pt x="129" y="1220"/>
                    <a:pt x="97" y="1239"/>
                    <a:pt x="85" y="1263"/>
                  </a:cubicBezTo>
                  <a:cubicBezTo>
                    <a:pt x="71" y="1293"/>
                    <a:pt x="76" y="1369"/>
                    <a:pt x="84" y="1376"/>
                  </a:cubicBezTo>
                  <a:close/>
                  <a:moveTo>
                    <a:pt x="117" y="1372"/>
                  </a:moveTo>
                  <a:cubicBezTo>
                    <a:pt x="171" y="1390"/>
                    <a:pt x="216" y="1356"/>
                    <a:pt x="233" y="1304"/>
                  </a:cubicBezTo>
                  <a:cubicBezTo>
                    <a:pt x="249" y="1254"/>
                    <a:pt x="228" y="1164"/>
                    <a:pt x="160" y="1170"/>
                  </a:cubicBezTo>
                  <a:cubicBezTo>
                    <a:pt x="180" y="1196"/>
                    <a:pt x="191" y="1230"/>
                    <a:pt x="184" y="1265"/>
                  </a:cubicBezTo>
                  <a:cubicBezTo>
                    <a:pt x="174" y="1317"/>
                    <a:pt x="131" y="1334"/>
                    <a:pt x="117" y="1372"/>
                  </a:cubicBezTo>
                  <a:close/>
                  <a:moveTo>
                    <a:pt x="184" y="1393"/>
                  </a:moveTo>
                  <a:cubicBezTo>
                    <a:pt x="218" y="1423"/>
                    <a:pt x="270" y="1410"/>
                    <a:pt x="294" y="1392"/>
                  </a:cubicBezTo>
                  <a:cubicBezTo>
                    <a:pt x="317" y="1376"/>
                    <a:pt x="334" y="1343"/>
                    <a:pt x="326" y="1311"/>
                  </a:cubicBezTo>
                  <a:cubicBezTo>
                    <a:pt x="317" y="1275"/>
                    <a:pt x="346" y="1246"/>
                    <a:pt x="391" y="1257"/>
                  </a:cubicBezTo>
                  <a:cubicBezTo>
                    <a:pt x="375" y="1226"/>
                    <a:pt x="323" y="1220"/>
                    <a:pt x="286" y="1240"/>
                  </a:cubicBezTo>
                  <a:cubicBezTo>
                    <a:pt x="229" y="1270"/>
                    <a:pt x="244" y="1314"/>
                    <a:pt x="219" y="1361"/>
                  </a:cubicBezTo>
                  <a:cubicBezTo>
                    <a:pt x="213" y="1373"/>
                    <a:pt x="203" y="1383"/>
                    <a:pt x="184" y="1393"/>
                  </a:cubicBezTo>
                  <a:close/>
                  <a:moveTo>
                    <a:pt x="171" y="1395"/>
                  </a:moveTo>
                  <a:cubicBezTo>
                    <a:pt x="220" y="1439"/>
                    <a:pt x="204" y="1477"/>
                    <a:pt x="222" y="1495"/>
                  </a:cubicBezTo>
                  <a:cubicBezTo>
                    <a:pt x="240" y="1514"/>
                    <a:pt x="267" y="1500"/>
                    <a:pt x="280" y="1510"/>
                  </a:cubicBezTo>
                  <a:cubicBezTo>
                    <a:pt x="288" y="1517"/>
                    <a:pt x="285" y="1542"/>
                    <a:pt x="277" y="1547"/>
                  </a:cubicBezTo>
                  <a:cubicBezTo>
                    <a:pt x="296" y="1546"/>
                    <a:pt x="324" y="1515"/>
                    <a:pt x="323" y="1483"/>
                  </a:cubicBezTo>
                  <a:cubicBezTo>
                    <a:pt x="321" y="1451"/>
                    <a:pt x="306" y="1431"/>
                    <a:pt x="284" y="1422"/>
                  </a:cubicBezTo>
                  <a:cubicBezTo>
                    <a:pt x="255" y="1411"/>
                    <a:pt x="227" y="1432"/>
                    <a:pt x="171" y="1395"/>
                  </a:cubicBezTo>
                  <a:close/>
                  <a:moveTo>
                    <a:pt x="93" y="1379"/>
                  </a:moveTo>
                  <a:cubicBezTo>
                    <a:pt x="163" y="1396"/>
                    <a:pt x="148" y="1459"/>
                    <a:pt x="136" y="1508"/>
                  </a:cubicBezTo>
                  <a:cubicBezTo>
                    <a:pt x="124" y="1555"/>
                    <a:pt x="119" y="1612"/>
                    <a:pt x="168" y="1616"/>
                  </a:cubicBezTo>
                  <a:cubicBezTo>
                    <a:pt x="184" y="1618"/>
                    <a:pt x="211" y="1611"/>
                    <a:pt x="231" y="1624"/>
                  </a:cubicBezTo>
                  <a:cubicBezTo>
                    <a:pt x="245" y="1566"/>
                    <a:pt x="187" y="1573"/>
                    <a:pt x="199" y="1515"/>
                  </a:cubicBezTo>
                  <a:cubicBezTo>
                    <a:pt x="215" y="1440"/>
                    <a:pt x="179" y="1370"/>
                    <a:pt x="93" y="1379"/>
                  </a:cubicBezTo>
                  <a:close/>
                  <a:moveTo>
                    <a:pt x="94" y="1018"/>
                  </a:moveTo>
                  <a:cubicBezTo>
                    <a:pt x="92" y="1046"/>
                    <a:pt x="132" y="1080"/>
                    <a:pt x="167" y="1082"/>
                  </a:cubicBezTo>
                  <a:cubicBezTo>
                    <a:pt x="234" y="1085"/>
                    <a:pt x="207" y="987"/>
                    <a:pt x="247" y="986"/>
                  </a:cubicBezTo>
                  <a:cubicBezTo>
                    <a:pt x="248" y="983"/>
                    <a:pt x="236" y="956"/>
                    <a:pt x="212" y="954"/>
                  </a:cubicBezTo>
                  <a:cubicBezTo>
                    <a:pt x="160" y="949"/>
                    <a:pt x="169" y="1020"/>
                    <a:pt x="143" y="1037"/>
                  </a:cubicBezTo>
                  <a:cubicBezTo>
                    <a:pt x="125" y="1048"/>
                    <a:pt x="100" y="1033"/>
                    <a:pt x="94" y="1018"/>
                  </a:cubicBezTo>
                  <a:close/>
                  <a:moveTo>
                    <a:pt x="139" y="1172"/>
                  </a:moveTo>
                  <a:cubicBezTo>
                    <a:pt x="155" y="1165"/>
                    <a:pt x="171" y="1131"/>
                    <a:pt x="150" y="1102"/>
                  </a:cubicBezTo>
                  <a:cubicBezTo>
                    <a:pt x="133" y="1079"/>
                    <a:pt x="87" y="1054"/>
                    <a:pt x="85" y="1026"/>
                  </a:cubicBezTo>
                  <a:cubicBezTo>
                    <a:pt x="64" y="1040"/>
                    <a:pt x="71" y="1074"/>
                    <a:pt x="88" y="1092"/>
                  </a:cubicBezTo>
                  <a:cubicBezTo>
                    <a:pt x="111" y="1119"/>
                    <a:pt x="139" y="1129"/>
                    <a:pt x="139" y="1172"/>
                  </a:cubicBezTo>
                  <a:close/>
                  <a:moveTo>
                    <a:pt x="279" y="666"/>
                  </a:moveTo>
                  <a:cubicBezTo>
                    <a:pt x="292" y="692"/>
                    <a:pt x="318" y="705"/>
                    <a:pt x="340" y="721"/>
                  </a:cubicBezTo>
                  <a:cubicBezTo>
                    <a:pt x="363" y="738"/>
                    <a:pt x="384" y="765"/>
                    <a:pt x="379" y="804"/>
                  </a:cubicBezTo>
                  <a:cubicBezTo>
                    <a:pt x="373" y="858"/>
                    <a:pt x="307" y="886"/>
                    <a:pt x="279" y="847"/>
                  </a:cubicBezTo>
                  <a:cubicBezTo>
                    <a:pt x="303" y="845"/>
                    <a:pt x="322" y="826"/>
                    <a:pt x="329" y="804"/>
                  </a:cubicBezTo>
                  <a:cubicBezTo>
                    <a:pt x="347" y="747"/>
                    <a:pt x="259" y="724"/>
                    <a:pt x="279" y="666"/>
                  </a:cubicBezTo>
                  <a:close/>
                  <a:moveTo>
                    <a:pt x="427" y="775"/>
                  </a:moveTo>
                  <a:cubicBezTo>
                    <a:pt x="441" y="809"/>
                    <a:pt x="468" y="821"/>
                    <a:pt x="474" y="863"/>
                  </a:cubicBezTo>
                  <a:cubicBezTo>
                    <a:pt x="479" y="902"/>
                    <a:pt x="453" y="927"/>
                    <a:pt x="429" y="935"/>
                  </a:cubicBezTo>
                  <a:cubicBezTo>
                    <a:pt x="438" y="888"/>
                    <a:pt x="381" y="829"/>
                    <a:pt x="427" y="775"/>
                  </a:cubicBezTo>
                  <a:close/>
                  <a:moveTo>
                    <a:pt x="264" y="616"/>
                  </a:moveTo>
                  <a:cubicBezTo>
                    <a:pt x="351" y="693"/>
                    <a:pt x="454" y="694"/>
                    <a:pt x="530" y="776"/>
                  </a:cubicBezTo>
                  <a:cubicBezTo>
                    <a:pt x="556" y="804"/>
                    <a:pt x="572" y="841"/>
                    <a:pt x="570" y="882"/>
                  </a:cubicBezTo>
                  <a:cubicBezTo>
                    <a:pt x="568" y="917"/>
                    <a:pt x="544" y="932"/>
                    <a:pt x="524" y="916"/>
                  </a:cubicBezTo>
                  <a:cubicBezTo>
                    <a:pt x="513" y="942"/>
                    <a:pt x="544" y="994"/>
                    <a:pt x="507" y="1022"/>
                  </a:cubicBezTo>
                  <a:cubicBezTo>
                    <a:pt x="473" y="1048"/>
                    <a:pt x="444" y="1020"/>
                    <a:pt x="443" y="1001"/>
                  </a:cubicBezTo>
                  <a:cubicBezTo>
                    <a:pt x="421" y="1043"/>
                    <a:pt x="352" y="1039"/>
                    <a:pt x="316" y="996"/>
                  </a:cubicBezTo>
                  <a:cubicBezTo>
                    <a:pt x="282" y="954"/>
                    <a:pt x="294" y="905"/>
                    <a:pt x="324" y="880"/>
                  </a:cubicBezTo>
                  <a:cubicBezTo>
                    <a:pt x="350" y="859"/>
                    <a:pt x="384" y="864"/>
                    <a:pt x="399" y="878"/>
                  </a:cubicBezTo>
                  <a:cubicBezTo>
                    <a:pt x="437" y="912"/>
                    <a:pt x="406" y="964"/>
                    <a:pt x="369" y="948"/>
                  </a:cubicBezTo>
                  <a:cubicBezTo>
                    <a:pt x="376" y="968"/>
                    <a:pt x="405" y="970"/>
                    <a:pt x="423" y="965"/>
                  </a:cubicBezTo>
                  <a:cubicBezTo>
                    <a:pt x="494" y="943"/>
                    <a:pt x="524" y="867"/>
                    <a:pt x="482" y="805"/>
                  </a:cubicBezTo>
                  <a:cubicBezTo>
                    <a:pt x="437" y="737"/>
                    <a:pt x="278" y="672"/>
                    <a:pt x="264" y="616"/>
                  </a:cubicBezTo>
                  <a:close/>
                  <a:moveTo>
                    <a:pt x="69" y="792"/>
                  </a:moveTo>
                  <a:cubicBezTo>
                    <a:pt x="71" y="821"/>
                    <a:pt x="97" y="822"/>
                    <a:pt x="113" y="843"/>
                  </a:cubicBezTo>
                  <a:cubicBezTo>
                    <a:pt x="123" y="856"/>
                    <a:pt x="128" y="874"/>
                    <a:pt x="123" y="894"/>
                  </a:cubicBezTo>
                  <a:cubicBezTo>
                    <a:pt x="113" y="869"/>
                    <a:pt x="46" y="852"/>
                    <a:pt x="69" y="792"/>
                  </a:cubicBezTo>
                  <a:close/>
                  <a:moveTo>
                    <a:pt x="302" y="490"/>
                  </a:moveTo>
                  <a:cubicBezTo>
                    <a:pt x="265" y="437"/>
                    <a:pt x="204" y="441"/>
                    <a:pt x="162" y="465"/>
                  </a:cubicBezTo>
                  <a:cubicBezTo>
                    <a:pt x="61" y="524"/>
                    <a:pt x="54" y="729"/>
                    <a:pt x="160" y="769"/>
                  </a:cubicBezTo>
                  <a:cubicBezTo>
                    <a:pt x="204" y="785"/>
                    <a:pt x="265" y="777"/>
                    <a:pt x="265" y="833"/>
                  </a:cubicBezTo>
                  <a:cubicBezTo>
                    <a:pt x="293" y="816"/>
                    <a:pt x="296" y="766"/>
                    <a:pt x="275" y="738"/>
                  </a:cubicBezTo>
                  <a:cubicBezTo>
                    <a:pt x="259" y="717"/>
                    <a:pt x="229" y="704"/>
                    <a:pt x="184" y="705"/>
                  </a:cubicBezTo>
                  <a:cubicBezTo>
                    <a:pt x="101" y="706"/>
                    <a:pt x="86" y="581"/>
                    <a:pt x="120" y="553"/>
                  </a:cubicBezTo>
                  <a:cubicBezTo>
                    <a:pt x="114" y="567"/>
                    <a:pt x="100" y="669"/>
                    <a:pt x="167" y="682"/>
                  </a:cubicBezTo>
                  <a:cubicBezTo>
                    <a:pt x="196" y="688"/>
                    <a:pt x="221" y="670"/>
                    <a:pt x="246" y="689"/>
                  </a:cubicBezTo>
                  <a:cubicBezTo>
                    <a:pt x="247" y="671"/>
                    <a:pt x="240" y="643"/>
                    <a:pt x="189" y="630"/>
                  </a:cubicBezTo>
                  <a:cubicBezTo>
                    <a:pt x="117" y="613"/>
                    <a:pt x="117" y="501"/>
                    <a:pt x="188" y="475"/>
                  </a:cubicBezTo>
                  <a:cubicBezTo>
                    <a:pt x="166" y="490"/>
                    <a:pt x="142" y="523"/>
                    <a:pt x="155" y="563"/>
                  </a:cubicBezTo>
                  <a:cubicBezTo>
                    <a:pt x="165" y="598"/>
                    <a:pt x="197" y="621"/>
                    <a:pt x="231" y="617"/>
                  </a:cubicBezTo>
                  <a:cubicBezTo>
                    <a:pt x="192" y="589"/>
                    <a:pt x="178" y="549"/>
                    <a:pt x="190" y="509"/>
                  </a:cubicBezTo>
                  <a:cubicBezTo>
                    <a:pt x="206" y="456"/>
                    <a:pt x="266" y="456"/>
                    <a:pt x="302" y="490"/>
                  </a:cubicBezTo>
                  <a:close/>
                  <a:moveTo>
                    <a:pt x="169" y="230"/>
                  </a:moveTo>
                  <a:cubicBezTo>
                    <a:pt x="200" y="231"/>
                    <a:pt x="216" y="190"/>
                    <a:pt x="194" y="165"/>
                  </a:cubicBezTo>
                  <a:cubicBezTo>
                    <a:pt x="172" y="141"/>
                    <a:pt x="127" y="149"/>
                    <a:pt x="105" y="169"/>
                  </a:cubicBezTo>
                  <a:cubicBezTo>
                    <a:pt x="46" y="222"/>
                    <a:pt x="64" y="319"/>
                    <a:pt x="169" y="371"/>
                  </a:cubicBezTo>
                  <a:cubicBezTo>
                    <a:pt x="229" y="401"/>
                    <a:pt x="337" y="432"/>
                    <a:pt x="332" y="519"/>
                  </a:cubicBezTo>
                  <a:cubicBezTo>
                    <a:pt x="331" y="548"/>
                    <a:pt x="309" y="570"/>
                    <a:pt x="285" y="571"/>
                  </a:cubicBezTo>
                  <a:cubicBezTo>
                    <a:pt x="264" y="573"/>
                    <a:pt x="245" y="564"/>
                    <a:pt x="239" y="544"/>
                  </a:cubicBezTo>
                  <a:cubicBezTo>
                    <a:pt x="234" y="526"/>
                    <a:pt x="244" y="516"/>
                    <a:pt x="254" y="515"/>
                  </a:cubicBezTo>
                  <a:cubicBezTo>
                    <a:pt x="269" y="514"/>
                    <a:pt x="275" y="528"/>
                    <a:pt x="266" y="537"/>
                  </a:cubicBezTo>
                  <a:cubicBezTo>
                    <a:pt x="286" y="538"/>
                    <a:pt x="293" y="497"/>
                    <a:pt x="267" y="480"/>
                  </a:cubicBezTo>
                  <a:cubicBezTo>
                    <a:pt x="247" y="468"/>
                    <a:pt x="221" y="476"/>
                    <a:pt x="210" y="496"/>
                  </a:cubicBezTo>
                  <a:cubicBezTo>
                    <a:pt x="196" y="522"/>
                    <a:pt x="202" y="553"/>
                    <a:pt x="220" y="577"/>
                  </a:cubicBezTo>
                  <a:cubicBezTo>
                    <a:pt x="244" y="610"/>
                    <a:pt x="278" y="618"/>
                    <a:pt x="307" y="610"/>
                  </a:cubicBezTo>
                  <a:cubicBezTo>
                    <a:pt x="356" y="596"/>
                    <a:pt x="380" y="532"/>
                    <a:pt x="358" y="487"/>
                  </a:cubicBezTo>
                  <a:cubicBezTo>
                    <a:pt x="340" y="450"/>
                    <a:pt x="310" y="428"/>
                    <a:pt x="276" y="407"/>
                  </a:cubicBezTo>
                  <a:cubicBezTo>
                    <a:pt x="244" y="387"/>
                    <a:pt x="209" y="368"/>
                    <a:pt x="171" y="339"/>
                  </a:cubicBezTo>
                  <a:cubicBezTo>
                    <a:pt x="135" y="312"/>
                    <a:pt x="97" y="271"/>
                    <a:pt x="114" y="219"/>
                  </a:cubicBezTo>
                  <a:cubicBezTo>
                    <a:pt x="121" y="199"/>
                    <a:pt x="144" y="182"/>
                    <a:pt x="164" y="194"/>
                  </a:cubicBezTo>
                  <a:cubicBezTo>
                    <a:pt x="177" y="202"/>
                    <a:pt x="179" y="222"/>
                    <a:pt x="169" y="230"/>
                  </a:cubicBezTo>
                  <a:close/>
                  <a:moveTo>
                    <a:pt x="767" y="549"/>
                  </a:moveTo>
                  <a:cubicBezTo>
                    <a:pt x="782" y="569"/>
                    <a:pt x="789" y="601"/>
                    <a:pt x="786" y="626"/>
                  </a:cubicBezTo>
                  <a:cubicBezTo>
                    <a:pt x="781" y="669"/>
                    <a:pt x="737" y="708"/>
                    <a:pt x="690" y="697"/>
                  </a:cubicBezTo>
                  <a:cubicBezTo>
                    <a:pt x="740" y="692"/>
                    <a:pt x="767" y="651"/>
                    <a:pt x="757" y="611"/>
                  </a:cubicBezTo>
                  <a:cubicBezTo>
                    <a:pt x="750" y="584"/>
                    <a:pt x="755" y="557"/>
                    <a:pt x="767" y="549"/>
                  </a:cubicBezTo>
                  <a:close/>
                  <a:moveTo>
                    <a:pt x="770" y="532"/>
                  </a:moveTo>
                  <a:cubicBezTo>
                    <a:pt x="828" y="576"/>
                    <a:pt x="825" y="659"/>
                    <a:pt x="809" y="695"/>
                  </a:cubicBezTo>
                  <a:cubicBezTo>
                    <a:pt x="799" y="717"/>
                    <a:pt x="783" y="727"/>
                    <a:pt x="767" y="721"/>
                  </a:cubicBezTo>
                  <a:cubicBezTo>
                    <a:pt x="768" y="729"/>
                    <a:pt x="765" y="751"/>
                    <a:pt x="742" y="761"/>
                  </a:cubicBezTo>
                  <a:cubicBezTo>
                    <a:pt x="716" y="772"/>
                    <a:pt x="695" y="755"/>
                    <a:pt x="693" y="744"/>
                  </a:cubicBezTo>
                  <a:cubicBezTo>
                    <a:pt x="682" y="762"/>
                    <a:pt x="662" y="763"/>
                    <a:pt x="647" y="754"/>
                  </a:cubicBezTo>
                  <a:cubicBezTo>
                    <a:pt x="626" y="742"/>
                    <a:pt x="624" y="719"/>
                    <a:pt x="631" y="715"/>
                  </a:cubicBezTo>
                  <a:cubicBezTo>
                    <a:pt x="577" y="682"/>
                    <a:pt x="609" y="599"/>
                    <a:pt x="655" y="594"/>
                  </a:cubicBezTo>
                  <a:cubicBezTo>
                    <a:pt x="693" y="591"/>
                    <a:pt x="712" y="636"/>
                    <a:pt x="689" y="658"/>
                  </a:cubicBezTo>
                  <a:cubicBezTo>
                    <a:pt x="690" y="652"/>
                    <a:pt x="680" y="637"/>
                    <a:pt x="658" y="646"/>
                  </a:cubicBezTo>
                  <a:cubicBezTo>
                    <a:pt x="626" y="659"/>
                    <a:pt x="630" y="709"/>
                    <a:pt x="665" y="722"/>
                  </a:cubicBezTo>
                  <a:cubicBezTo>
                    <a:pt x="696" y="733"/>
                    <a:pt x="742" y="722"/>
                    <a:pt x="773" y="685"/>
                  </a:cubicBezTo>
                  <a:cubicBezTo>
                    <a:pt x="801" y="649"/>
                    <a:pt x="806" y="574"/>
                    <a:pt x="770" y="532"/>
                  </a:cubicBezTo>
                  <a:close/>
                  <a:moveTo>
                    <a:pt x="494" y="458"/>
                  </a:moveTo>
                  <a:cubicBezTo>
                    <a:pt x="529" y="460"/>
                    <a:pt x="540" y="520"/>
                    <a:pt x="517" y="547"/>
                  </a:cubicBezTo>
                  <a:cubicBezTo>
                    <a:pt x="485" y="584"/>
                    <a:pt x="428" y="569"/>
                    <a:pt x="434" y="505"/>
                  </a:cubicBezTo>
                  <a:cubicBezTo>
                    <a:pt x="440" y="531"/>
                    <a:pt x="468" y="546"/>
                    <a:pt x="489" y="530"/>
                  </a:cubicBezTo>
                  <a:cubicBezTo>
                    <a:pt x="509" y="515"/>
                    <a:pt x="514" y="477"/>
                    <a:pt x="494" y="458"/>
                  </a:cubicBezTo>
                  <a:close/>
                  <a:moveTo>
                    <a:pt x="220" y="206"/>
                  </a:moveTo>
                  <a:cubicBezTo>
                    <a:pt x="235" y="257"/>
                    <a:pt x="251" y="302"/>
                    <a:pt x="318" y="344"/>
                  </a:cubicBezTo>
                  <a:cubicBezTo>
                    <a:pt x="357" y="368"/>
                    <a:pt x="465" y="392"/>
                    <a:pt x="479" y="444"/>
                  </a:cubicBezTo>
                  <a:cubicBezTo>
                    <a:pt x="455" y="418"/>
                    <a:pt x="406" y="421"/>
                    <a:pt x="393" y="421"/>
                  </a:cubicBezTo>
                  <a:cubicBezTo>
                    <a:pt x="365" y="420"/>
                    <a:pt x="325" y="430"/>
                    <a:pt x="325" y="390"/>
                  </a:cubicBezTo>
                  <a:cubicBezTo>
                    <a:pt x="305" y="393"/>
                    <a:pt x="265" y="386"/>
                    <a:pt x="272" y="344"/>
                  </a:cubicBezTo>
                  <a:cubicBezTo>
                    <a:pt x="212" y="344"/>
                    <a:pt x="220" y="249"/>
                    <a:pt x="220" y="206"/>
                  </a:cubicBezTo>
                  <a:close/>
                  <a:moveTo>
                    <a:pt x="208" y="144"/>
                  </a:moveTo>
                  <a:cubicBezTo>
                    <a:pt x="240" y="252"/>
                    <a:pt x="348" y="327"/>
                    <a:pt x="439" y="374"/>
                  </a:cubicBezTo>
                  <a:cubicBezTo>
                    <a:pt x="478" y="394"/>
                    <a:pt x="539" y="461"/>
                    <a:pt x="546" y="509"/>
                  </a:cubicBezTo>
                  <a:cubicBezTo>
                    <a:pt x="552" y="545"/>
                    <a:pt x="544" y="592"/>
                    <a:pt x="504" y="600"/>
                  </a:cubicBezTo>
                  <a:cubicBezTo>
                    <a:pt x="487" y="604"/>
                    <a:pt x="462" y="599"/>
                    <a:pt x="441" y="573"/>
                  </a:cubicBezTo>
                  <a:cubicBezTo>
                    <a:pt x="440" y="610"/>
                    <a:pt x="452" y="648"/>
                    <a:pt x="483" y="664"/>
                  </a:cubicBezTo>
                  <a:cubicBezTo>
                    <a:pt x="514" y="680"/>
                    <a:pt x="550" y="671"/>
                    <a:pt x="542" y="634"/>
                  </a:cubicBezTo>
                  <a:cubicBezTo>
                    <a:pt x="552" y="646"/>
                    <a:pt x="584" y="650"/>
                    <a:pt x="597" y="627"/>
                  </a:cubicBezTo>
                  <a:cubicBezTo>
                    <a:pt x="609" y="607"/>
                    <a:pt x="605" y="577"/>
                    <a:pt x="588" y="568"/>
                  </a:cubicBezTo>
                  <a:cubicBezTo>
                    <a:pt x="607" y="567"/>
                    <a:pt x="627" y="532"/>
                    <a:pt x="618" y="503"/>
                  </a:cubicBezTo>
                  <a:cubicBezTo>
                    <a:pt x="609" y="474"/>
                    <a:pt x="575" y="452"/>
                    <a:pt x="553" y="454"/>
                  </a:cubicBezTo>
                  <a:cubicBezTo>
                    <a:pt x="578" y="391"/>
                    <a:pt x="425" y="352"/>
                    <a:pt x="387" y="331"/>
                  </a:cubicBezTo>
                  <a:cubicBezTo>
                    <a:pt x="336" y="303"/>
                    <a:pt x="244" y="235"/>
                    <a:pt x="208" y="144"/>
                  </a:cubicBezTo>
                  <a:close/>
                  <a:moveTo>
                    <a:pt x="164" y="112"/>
                  </a:moveTo>
                  <a:cubicBezTo>
                    <a:pt x="177" y="124"/>
                    <a:pt x="187" y="139"/>
                    <a:pt x="202" y="148"/>
                  </a:cubicBezTo>
                  <a:cubicBezTo>
                    <a:pt x="181" y="140"/>
                    <a:pt x="165" y="142"/>
                    <a:pt x="148" y="135"/>
                  </a:cubicBezTo>
                  <a:cubicBezTo>
                    <a:pt x="124" y="125"/>
                    <a:pt x="112" y="106"/>
                    <a:pt x="110" y="95"/>
                  </a:cubicBezTo>
                  <a:cubicBezTo>
                    <a:pt x="123" y="95"/>
                    <a:pt x="146" y="95"/>
                    <a:pt x="164" y="112"/>
                  </a:cubicBezTo>
                  <a:close/>
                  <a:moveTo>
                    <a:pt x="339" y="209"/>
                  </a:moveTo>
                  <a:cubicBezTo>
                    <a:pt x="368" y="221"/>
                    <a:pt x="414" y="218"/>
                    <a:pt x="450" y="201"/>
                  </a:cubicBezTo>
                  <a:cubicBezTo>
                    <a:pt x="484" y="184"/>
                    <a:pt x="519" y="146"/>
                    <a:pt x="502" y="106"/>
                  </a:cubicBezTo>
                  <a:cubicBezTo>
                    <a:pt x="492" y="84"/>
                    <a:pt x="469" y="71"/>
                    <a:pt x="445" y="82"/>
                  </a:cubicBezTo>
                  <a:cubicBezTo>
                    <a:pt x="495" y="89"/>
                    <a:pt x="473" y="197"/>
                    <a:pt x="339" y="209"/>
                  </a:cubicBezTo>
                  <a:close/>
                  <a:moveTo>
                    <a:pt x="285" y="186"/>
                  </a:moveTo>
                  <a:cubicBezTo>
                    <a:pt x="317" y="238"/>
                    <a:pt x="398" y="288"/>
                    <a:pt x="468" y="282"/>
                  </a:cubicBezTo>
                  <a:cubicBezTo>
                    <a:pt x="517" y="278"/>
                    <a:pt x="540" y="242"/>
                    <a:pt x="564" y="212"/>
                  </a:cubicBezTo>
                  <a:cubicBezTo>
                    <a:pt x="583" y="190"/>
                    <a:pt x="611" y="174"/>
                    <a:pt x="636" y="179"/>
                  </a:cubicBezTo>
                  <a:cubicBezTo>
                    <a:pt x="654" y="182"/>
                    <a:pt x="673" y="193"/>
                    <a:pt x="670" y="223"/>
                  </a:cubicBezTo>
                  <a:cubicBezTo>
                    <a:pt x="703" y="200"/>
                    <a:pt x="697" y="140"/>
                    <a:pt x="655" y="123"/>
                  </a:cubicBezTo>
                  <a:cubicBezTo>
                    <a:pt x="626" y="112"/>
                    <a:pt x="601" y="117"/>
                    <a:pt x="579" y="130"/>
                  </a:cubicBezTo>
                  <a:cubicBezTo>
                    <a:pt x="513" y="171"/>
                    <a:pt x="521" y="252"/>
                    <a:pt x="419" y="245"/>
                  </a:cubicBezTo>
                  <a:cubicBezTo>
                    <a:pt x="370" y="241"/>
                    <a:pt x="318" y="215"/>
                    <a:pt x="285" y="186"/>
                  </a:cubicBezTo>
                  <a:close/>
                  <a:moveTo>
                    <a:pt x="247" y="161"/>
                  </a:moveTo>
                  <a:cubicBezTo>
                    <a:pt x="290" y="223"/>
                    <a:pt x="394" y="300"/>
                    <a:pt x="483" y="312"/>
                  </a:cubicBezTo>
                  <a:cubicBezTo>
                    <a:pt x="521" y="317"/>
                    <a:pt x="559" y="314"/>
                    <a:pt x="576" y="276"/>
                  </a:cubicBezTo>
                  <a:cubicBezTo>
                    <a:pt x="582" y="262"/>
                    <a:pt x="579" y="241"/>
                    <a:pt x="573" y="234"/>
                  </a:cubicBezTo>
                  <a:cubicBezTo>
                    <a:pt x="605" y="228"/>
                    <a:pt x="634" y="253"/>
                    <a:pt x="634" y="286"/>
                  </a:cubicBezTo>
                  <a:cubicBezTo>
                    <a:pt x="634" y="310"/>
                    <a:pt x="621" y="326"/>
                    <a:pt x="608" y="330"/>
                  </a:cubicBezTo>
                  <a:cubicBezTo>
                    <a:pt x="636" y="339"/>
                    <a:pt x="671" y="329"/>
                    <a:pt x="683" y="294"/>
                  </a:cubicBezTo>
                  <a:cubicBezTo>
                    <a:pt x="691" y="269"/>
                    <a:pt x="682" y="238"/>
                    <a:pt x="652" y="232"/>
                  </a:cubicBezTo>
                  <a:cubicBezTo>
                    <a:pt x="675" y="222"/>
                    <a:pt x="746" y="213"/>
                    <a:pt x="770" y="274"/>
                  </a:cubicBezTo>
                  <a:cubicBezTo>
                    <a:pt x="783" y="306"/>
                    <a:pt x="762" y="347"/>
                    <a:pt x="744" y="357"/>
                  </a:cubicBezTo>
                  <a:cubicBezTo>
                    <a:pt x="771" y="367"/>
                    <a:pt x="817" y="314"/>
                    <a:pt x="862" y="328"/>
                  </a:cubicBezTo>
                  <a:cubicBezTo>
                    <a:pt x="888" y="336"/>
                    <a:pt x="908" y="363"/>
                    <a:pt x="926" y="380"/>
                  </a:cubicBezTo>
                  <a:cubicBezTo>
                    <a:pt x="961" y="415"/>
                    <a:pt x="987" y="422"/>
                    <a:pt x="1016" y="403"/>
                  </a:cubicBezTo>
                  <a:cubicBezTo>
                    <a:pt x="1017" y="430"/>
                    <a:pt x="973" y="437"/>
                    <a:pt x="954" y="437"/>
                  </a:cubicBezTo>
                  <a:cubicBezTo>
                    <a:pt x="936" y="437"/>
                    <a:pt x="876" y="437"/>
                    <a:pt x="869" y="458"/>
                  </a:cubicBezTo>
                  <a:cubicBezTo>
                    <a:pt x="935" y="520"/>
                    <a:pt x="1009" y="473"/>
                    <a:pt x="1052" y="532"/>
                  </a:cubicBezTo>
                  <a:cubicBezTo>
                    <a:pt x="1088" y="582"/>
                    <a:pt x="1057" y="662"/>
                    <a:pt x="1076" y="720"/>
                  </a:cubicBezTo>
                  <a:cubicBezTo>
                    <a:pt x="1016" y="702"/>
                    <a:pt x="1038" y="654"/>
                    <a:pt x="982" y="658"/>
                  </a:cubicBezTo>
                  <a:cubicBezTo>
                    <a:pt x="1023" y="697"/>
                    <a:pt x="1039" y="749"/>
                    <a:pt x="1037" y="796"/>
                  </a:cubicBezTo>
                  <a:cubicBezTo>
                    <a:pt x="1035" y="859"/>
                    <a:pt x="981" y="909"/>
                    <a:pt x="1019" y="964"/>
                  </a:cubicBezTo>
                  <a:cubicBezTo>
                    <a:pt x="995" y="963"/>
                    <a:pt x="952" y="938"/>
                    <a:pt x="951" y="889"/>
                  </a:cubicBezTo>
                  <a:cubicBezTo>
                    <a:pt x="941" y="935"/>
                    <a:pt x="911" y="986"/>
                    <a:pt x="869" y="1014"/>
                  </a:cubicBezTo>
                  <a:cubicBezTo>
                    <a:pt x="819" y="1049"/>
                    <a:pt x="748" y="1044"/>
                    <a:pt x="709" y="995"/>
                  </a:cubicBezTo>
                  <a:cubicBezTo>
                    <a:pt x="674" y="953"/>
                    <a:pt x="686" y="899"/>
                    <a:pt x="671" y="860"/>
                  </a:cubicBezTo>
                  <a:cubicBezTo>
                    <a:pt x="654" y="818"/>
                    <a:pt x="612" y="783"/>
                    <a:pt x="567" y="789"/>
                  </a:cubicBezTo>
                  <a:cubicBezTo>
                    <a:pt x="606" y="770"/>
                    <a:pt x="663" y="764"/>
                    <a:pt x="712" y="772"/>
                  </a:cubicBezTo>
                  <a:cubicBezTo>
                    <a:pt x="761" y="779"/>
                    <a:pt x="804" y="799"/>
                    <a:pt x="804" y="856"/>
                  </a:cubicBezTo>
                  <a:cubicBezTo>
                    <a:pt x="823" y="856"/>
                    <a:pt x="851" y="833"/>
                    <a:pt x="854" y="797"/>
                  </a:cubicBezTo>
                  <a:cubicBezTo>
                    <a:pt x="857" y="747"/>
                    <a:pt x="823" y="754"/>
                    <a:pt x="804" y="769"/>
                  </a:cubicBezTo>
                  <a:cubicBezTo>
                    <a:pt x="808" y="734"/>
                    <a:pt x="817" y="715"/>
                    <a:pt x="826" y="700"/>
                  </a:cubicBezTo>
                  <a:cubicBezTo>
                    <a:pt x="856" y="648"/>
                    <a:pt x="865" y="596"/>
                    <a:pt x="824" y="544"/>
                  </a:cubicBezTo>
                  <a:cubicBezTo>
                    <a:pt x="803" y="517"/>
                    <a:pt x="770" y="506"/>
                    <a:pt x="746" y="526"/>
                  </a:cubicBezTo>
                  <a:cubicBezTo>
                    <a:pt x="725" y="543"/>
                    <a:pt x="733" y="572"/>
                    <a:pt x="737" y="597"/>
                  </a:cubicBezTo>
                  <a:cubicBezTo>
                    <a:pt x="739" y="614"/>
                    <a:pt x="734" y="643"/>
                    <a:pt x="718" y="651"/>
                  </a:cubicBezTo>
                  <a:cubicBezTo>
                    <a:pt x="718" y="556"/>
                    <a:pt x="684" y="562"/>
                    <a:pt x="632" y="500"/>
                  </a:cubicBezTo>
                  <a:cubicBezTo>
                    <a:pt x="585" y="443"/>
                    <a:pt x="571" y="396"/>
                    <a:pt x="411" y="311"/>
                  </a:cubicBezTo>
                  <a:cubicBezTo>
                    <a:pt x="347" y="277"/>
                    <a:pt x="290" y="236"/>
                    <a:pt x="257" y="180"/>
                  </a:cubicBezTo>
                  <a:cubicBezTo>
                    <a:pt x="300" y="234"/>
                    <a:pt x="341" y="264"/>
                    <a:pt x="402" y="297"/>
                  </a:cubicBezTo>
                  <a:cubicBezTo>
                    <a:pt x="460" y="327"/>
                    <a:pt x="517" y="347"/>
                    <a:pt x="578" y="369"/>
                  </a:cubicBezTo>
                  <a:cubicBezTo>
                    <a:pt x="640" y="393"/>
                    <a:pt x="693" y="414"/>
                    <a:pt x="750" y="448"/>
                  </a:cubicBezTo>
                  <a:cubicBezTo>
                    <a:pt x="763" y="456"/>
                    <a:pt x="774" y="464"/>
                    <a:pt x="786" y="473"/>
                  </a:cubicBezTo>
                  <a:cubicBezTo>
                    <a:pt x="830" y="507"/>
                    <a:pt x="858" y="538"/>
                    <a:pt x="887" y="585"/>
                  </a:cubicBezTo>
                  <a:cubicBezTo>
                    <a:pt x="915" y="635"/>
                    <a:pt x="927" y="681"/>
                    <a:pt x="929" y="737"/>
                  </a:cubicBezTo>
                  <a:cubicBezTo>
                    <a:pt x="928" y="765"/>
                    <a:pt x="925" y="787"/>
                    <a:pt x="916" y="814"/>
                  </a:cubicBezTo>
                  <a:cubicBezTo>
                    <a:pt x="905" y="840"/>
                    <a:pt x="894" y="857"/>
                    <a:pt x="873" y="876"/>
                  </a:cubicBezTo>
                  <a:cubicBezTo>
                    <a:pt x="870" y="879"/>
                    <a:pt x="867" y="882"/>
                    <a:pt x="864" y="884"/>
                  </a:cubicBezTo>
                  <a:cubicBezTo>
                    <a:pt x="852" y="893"/>
                    <a:pt x="840" y="898"/>
                    <a:pt x="827" y="903"/>
                  </a:cubicBezTo>
                  <a:cubicBezTo>
                    <a:pt x="809" y="909"/>
                    <a:pt x="794" y="911"/>
                    <a:pt x="775" y="910"/>
                  </a:cubicBezTo>
                  <a:cubicBezTo>
                    <a:pt x="772" y="910"/>
                    <a:pt x="769" y="909"/>
                    <a:pt x="765" y="908"/>
                  </a:cubicBezTo>
                  <a:cubicBezTo>
                    <a:pt x="753" y="906"/>
                    <a:pt x="743" y="902"/>
                    <a:pt x="733" y="894"/>
                  </a:cubicBezTo>
                  <a:cubicBezTo>
                    <a:pt x="727" y="888"/>
                    <a:pt x="723" y="883"/>
                    <a:pt x="719" y="876"/>
                  </a:cubicBezTo>
                  <a:cubicBezTo>
                    <a:pt x="717" y="871"/>
                    <a:pt x="708" y="848"/>
                    <a:pt x="707" y="847"/>
                  </a:cubicBezTo>
                  <a:cubicBezTo>
                    <a:pt x="707" y="847"/>
                    <a:pt x="707" y="847"/>
                    <a:pt x="707" y="847"/>
                  </a:cubicBezTo>
                  <a:cubicBezTo>
                    <a:pt x="699" y="852"/>
                    <a:pt x="703" y="875"/>
                    <a:pt x="705" y="881"/>
                  </a:cubicBezTo>
                  <a:cubicBezTo>
                    <a:pt x="708" y="892"/>
                    <a:pt x="712" y="899"/>
                    <a:pt x="720" y="908"/>
                  </a:cubicBezTo>
                  <a:cubicBezTo>
                    <a:pt x="722" y="911"/>
                    <a:pt x="725" y="913"/>
                    <a:pt x="728" y="916"/>
                  </a:cubicBezTo>
                  <a:cubicBezTo>
                    <a:pt x="742" y="926"/>
                    <a:pt x="755" y="931"/>
                    <a:pt x="772" y="933"/>
                  </a:cubicBezTo>
                  <a:cubicBezTo>
                    <a:pt x="795" y="936"/>
                    <a:pt x="813" y="934"/>
                    <a:pt x="835" y="927"/>
                  </a:cubicBezTo>
                  <a:cubicBezTo>
                    <a:pt x="851" y="921"/>
                    <a:pt x="864" y="915"/>
                    <a:pt x="878" y="904"/>
                  </a:cubicBezTo>
                  <a:cubicBezTo>
                    <a:pt x="882" y="901"/>
                    <a:pt x="886" y="898"/>
                    <a:pt x="890" y="894"/>
                  </a:cubicBezTo>
                  <a:cubicBezTo>
                    <a:pt x="913" y="872"/>
                    <a:pt x="926" y="852"/>
                    <a:pt x="937" y="822"/>
                  </a:cubicBezTo>
                  <a:cubicBezTo>
                    <a:pt x="947" y="792"/>
                    <a:pt x="950" y="768"/>
                    <a:pt x="950" y="737"/>
                  </a:cubicBezTo>
                  <a:cubicBezTo>
                    <a:pt x="947" y="677"/>
                    <a:pt x="932" y="628"/>
                    <a:pt x="901" y="576"/>
                  </a:cubicBezTo>
                  <a:cubicBezTo>
                    <a:pt x="860" y="513"/>
                    <a:pt x="821" y="477"/>
                    <a:pt x="757" y="438"/>
                  </a:cubicBezTo>
                  <a:cubicBezTo>
                    <a:pt x="698" y="404"/>
                    <a:pt x="644" y="384"/>
                    <a:pt x="581" y="361"/>
                  </a:cubicBezTo>
                  <a:cubicBezTo>
                    <a:pt x="520" y="340"/>
                    <a:pt x="462" y="321"/>
                    <a:pt x="404" y="293"/>
                  </a:cubicBezTo>
                  <a:cubicBezTo>
                    <a:pt x="342" y="262"/>
                    <a:pt x="301" y="233"/>
                    <a:pt x="257" y="179"/>
                  </a:cubicBezTo>
                  <a:cubicBezTo>
                    <a:pt x="253" y="174"/>
                    <a:pt x="250" y="168"/>
                    <a:pt x="247" y="161"/>
                  </a:cubicBezTo>
                  <a:close/>
                </a:path>
              </a:pathLst>
            </a:custGeom>
            <a:solidFill>
              <a:srgbClr val="6352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8"/>
            <p:cNvSpPr>
              <a:spLocks noEditPoints="1"/>
            </p:cNvSpPr>
            <p:nvPr/>
          </p:nvSpPr>
          <p:spPr bwMode="auto">
            <a:xfrm rot="16200000">
              <a:off x="8819652" y="-1478657"/>
              <a:ext cx="1998528" cy="4746168"/>
            </a:xfrm>
            <a:custGeom>
              <a:avLst/>
              <a:gdLst>
                <a:gd name="T0" fmla="*/ 262 w 829"/>
                <a:gd name="T1" fmla="*/ 1700 h 1972"/>
                <a:gd name="T2" fmla="*/ 53 w 829"/>
                <a:gd name="T3" fmla="*/ 1237 h 1972"/>
                <a:gd name="T4" fmla="*/ 200 w 829"/>
                <a:gd name="T5" fmla="*/ 1439 h 1972"/>
                <a:gd name="T6" fmla="*/ 258 w 829"/>
                <a:gd name="T7" fmla="*/ 1631 h 1972"/>
                <a:gd name="T8" fmla="*/ 270 w 829"/>
                <a:gd name="T9" fmla="*/ 1291 h 1972"/>
                <a:gd name="T10" fmla="*/ 151 w 829"/>
                <a:gd name="T11" fmla="*/ 1291 h 1972"/>
                <a:gd name="T12" fmla="*/ 781 w 829"/>
                <a:gd name="T13" fmla="*/ 59 h 1972"/>
                <a:gd name="T14" fmla="*/ 781 w 829"/>
                <a:gd name="T15" fmla="*/ 182 h 1972"/>
                <a:gd name="T16" fmla="*/ 781 w 829"/>
                <a:gd name="T17" fmla="*/ 197 h 1972"/>
                <a:gd name="T18" fmla="*/ 765 w 829"/>
                <a:gd name="T19" fmla="*/ 283 h 1972"/>
                <a:gd name="T20" fmla="*/ 781 w 829"/>
                <a:gd name="T21" fmla="*/ 401 h 1972"/>
                <a:gd name="T22" fmla="*/ 781 w 829"/>
                <a:gd name="T23" fmla="*/ 550 h 1972"/>
                <a:gd name="T24" fmla="*/ 771 w 829"/>
                <a:gd name="T25" fmla="*/ 616 h 1972"/>
                <a:gd name="T26" fmla="*/ 781 w 829"/>
                <a:gd name="T27" fmla="*/ 689 h 1972"/>
                <a:gd name="T28" fmla="*/ 781 w 829"/>
                <a:gd name="T29" fmla="*/ 710 h 1972"/>
                <a:gd name="T30" fmla="*/ 781 w 829"/>
                <a:gd name="T31" fmla="*/ 1247 h 1972"/>
                <a:gd name="T32" fmla="*/ 781 w 829"/>
                <a:gd name="T33" fmla="*/ 1189 h 1972"/>
                <a:gd name="T34" fmla="*/ 781 w 829"/>
                <a:gd name="T35" fmla="*/ 1444 h 1972"/>
                <a:gd name="T36" fmla="*/ 757 w 829"/>
                <a:gd name="T37" fmla="*/ 1630 h 1972"/>
                <a:gd name="T38" fmla="*/ 781 w 829"/>
                <a:gd name="T39" fmla="*/ 1885 h 1972"/>
                <a:gd name="T40" fmla="*/ 765 w 829"/>
                <a:gd name="T41" fmla="*/ 1953 h 1972"/>
                <a:gd name="T42" fmla="*/ 756 w 829"/>
                <a:gd name="T43" fmla="*/ 1972 h 1972"/>
                <a:gd name="T44" fmla="*/ 538 w 829"/>
                <a:gd name="T45" fmla="*/ 1947 h 1972"/>
                <a:gd name="T46" fmla="*/ 610 w 829"/>
                <a:gd name="T47" fmla="*/ 1963 h 1972"/>
                <a:gd name="T48" fmla="*/ 453 w 829"/>
                <a:gd name="T49" fmla="*/ 1972 h 1972"/>
                <a:gd name="T50" fmla="*/ 489 w 829"/>
                <a:gd name="T51" fmla="*/ 1008 h 1972"/>
                <a:gd name="T52" fmla="*/ 696 w 829"/>
                <a:gd name="T53" fmla="*/ 1737 h 1972"/>
                <a:gd name="T54" fmla="*/ 719 w 829"/>
                <a:gd name="T55" fmla="*/ 1781 h 1972"/>
                <a:gd name="T56" fmla="*/ 703 w 829"/>
                <a:gd name="T57" fmla="*/ 374 h 1972"/>
                <a:gd name="T58" fmla="*/ 582 w 829"/>
                <a:gd name="T59" fmla="*/ 333 h 1972"/>
                <a:gd name="T60" fmla="*/ 537 w 829"/>
                <a:gd name="T61" fmla="*/ 274 h 1972"/>
                <a:gd name="T62" fmla="*/ 685 w 829"/>
                <a:gd name="T63" fmla="*/ 226 h 1972"/>
                <a:gd name="T64" fmla="*/ 720 w 829"/>
                <a:gd name="T65" fmla="*/ 556 h 1972"/>
                <a:gd name="T66" fmla="*/ 498 w 829"/>
                <a:gd name="T67" fmla="*/ 535 h 1972"/>
                <a:gd name="T68" fmla="*/ 745 w 829"/>
                <a:gd name="T69" fmla="*/ 524 h 1972"/>
                <a:gd name="T70" fmla="*/ 319 w 829"/>
                <a:gd name="T71" fmla="*/ 1043 h 1972"/>
                <a:gd name="T72" fmla="*/ 401 w 829"/>
                <a:gd name="T73" fmla="*/ 607 h 1972"/>
                <a:gd name="T74" fmla="*/ 314 w 829"/>
                <a:gd name="T75" fmla="*/ 704 h 1972"/>
                <a:gd name="T76" fmla="*/ 352 w 829"/>
                <a:gd name="T77" fmla="*/ 879 h 1972"/>
                <a:gd name="T78" fmla="*/ 382 w 829"/>
                <a:gd name="T79" fmla="*/ 1020 h 1972"/>
                <a:gd name="T80" fmla="*/ 466 w 829"/>
                <a:gd name="T81" fmla="*/ 867 h 1972"/>
                <a:gd name="T82" fmla="*/ 568 w 829"/>
                <a:gd name="T83" fmla="*/ 1158 h 1972"/>
                <a:gd name="T84" fmla="*/ 574 w 829"/>
                <a:gd name="T85" fmla="*/ 675 h 1972"/>
                <a:gd name="T86" fmla="*/ 638 w 829"/>
                <a:gd name="T87" fmla="*/ 1256 h 1972"/>
                <a:gd name="T88" fmla="*/ 461 w 829"/>
                <a:gd name="T89" fmla="*/ 638 h 1972"/>
                <a:gd name="T90" fmla="*/ 499 w 829"/>
                <a:gd name="T91" fmla="*/ 758 h 1972"/>
                <a:gd name="T92" fmla="*/ 574 w 829"/>
                <a:gd name="T93" fmla="*/ 675 h 1972"/>
                <a:gd name="T94" fmla="*/ 740 w 829"/>
                <a:gd name="T95" fmla="*/ 926 h 1972"/>
                <a:gd name="T96" fmla="*/ 616 w 829"/>
                <a:gd name="T97" fmla="*/ 821 h 1972"/>
                <a:gd name="T98" fmla="*/ 758 w 829"/>
                <a:gd name="T99" fmla="*/ 921 h 1972"/>
                <a:gd name="T100" fmla="*/ 762 w 829"/>
                <a:gd name="T101" fmla="*/ 1140 h 1972"/>
                <a:gd name="T102" fmla="*/ 502 w 829"/>
                <a:gd name="T103" fmla="*/ 1260 h 1972"/>
                <a:gd name="T104" fmla="*/ 525 w 829"/>
                <a:gd name="T105" fmla="*/ 1303 h 1972"/>
                <a:gd name="T106" fmla="*/ 706 w 829"/>
                <a:gd name="T107" fmla="*/ 1618 h 1972"/>
                <a:gd name="T108" fmla="*/ 711 w 829"/>
                <a:gd name="T109" fmla="*/ 1543 h 1972"/>
                <a:gd name="T110" fmla="*/ 647 w 829"/>
                <a:gd name="T111" fmla="*/ 1558 h 1972"/>
                <a:gd name="T112" fmla="*/ 742 w 829"/>
                <a:gd name="T113" fmla="*/ 1805 h 1972"/>
                <a:gd name="T114" fmla="*/ 245 w 829"/>
                <a:gd name="T115" fmla="*/ 1423 h 1972"/>
                <a:gd name="T116" fmla="*/ 242 w 829"/>
                <a:gd name="T117" fmla="*/ 1567 h 1972"/>
                <a:gd name="T118" fmla="*/ 581 w 829"/>
                <a:gd name="T119" fmla="*/ 1675 h 1972"/>
                <a:gd name="T120" fmla="*/ 374 w 829"/>
                <a:gd name="T121" fmla="*/ 1494 h 1972"/>
                <a:gd name="T122" fmla="*/ 704 w 829"/>
                <a:gd name="T123" fmla="*/ 1887 h 1972"/>
                <a:gd name="T124" fmla="*/ 319 w 829"/>
                <a:gd name="T125" fmla="*/ 1802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9" h="1972">
                  <a:moveTo>
                    <a:pt x="641" y="1849"/>
                  </a:moveTo>
                  <a:cubicBezTo>
                    <a:pt x="608" y="1802"/>
                    <a:pt x="529" y="1744"/>
                    <a:pt x="461" y="1735"/>
                  </a:cubicBezTo>
                  <a:cubicBezTo>
                    <a:pt x="432" y="1731"/>
                    <a:pt x="403" y="1733"/>
                    <a:pt x="390" y="1762"/>
                  </a:cubicBezTo>
                  <a:cubicBezTo>
                    <a:pt x="386" y="1773"/>
                    <a:pt x="388" y="1789"/>
                    <a:pt x="393" y="1794"/>
                  </a:cubicBezTo>
                  <a:cubicBezTo>
                    <a:pt x="368" y="1798"/>
                    <a:pt x="346" y="1779"/>
                    <a:pt x="346" y="1754"/>
                  </a:cubicBezTo>
                  <a:cubicBezTo>
                    <a:pt x="346" y="1736"/>
                    <a:pt x="356" y="1724"/>
                    <a:pt x="366" y="1721"/>
                  </a:cubicBezTo>
                  <a:cubicBezTo>
                    <a:pt x="345" y="1714"/>
                    <a:pt x="318" y="1721"/>
                    <a:pt x="309" y="1748"/>
                  </a:cubicBezTo>
                  <a:cubicBezTo>
                    <a:pt x="303" y="1767"/>
                    <a:pt x="310" y="1791"/>
                    <a:pt x="332" y="1796"/>
                  </a:cubicBezTo>
                  <a:cubicBezTo>
                    <a:pt x="315" y="1803"/>
                    <a:pt x="261" y="1810"/>
                    <a:pt x="242" y="1763"/>
                  </a:cubicBezTo>
                  <a:cubicBezTo>
                    <a:pt x="232" y="1739"/>
                    <a:pt x="248" y="1707"/>
                    <a:pt x="262" y="1700"/>
                  </a:cubicBezTo>
                  <a:cubicBezTo>
                    <a:pt x="242" y="1693"/>
                    <a:pt x="207" y="1733"/>
                    <a:pt x="172" y="1722"/>
                  </a:cubicBezTo>
                  <a:cubicBezTo>
                    <a:pt x="153" y="1716"/>
                    <a:pt x="137" y="1696"/>
                    <a:pt x="124" y="1683"/>
                  </a:cubicBezTo>
                  <a:cubicBezTo>
                    <a:pt x="97" y="1656"/>
                    <a:pt x="77" y="1650"/>
                    <a:pt x="55" y="1665"/>
                  </a:cubicBezTo>
                  <a:cubicBezTo>
                    <a:pt x="54" y="1645"/>
                    <a:pt x="88" y="1639"/>
                    <a:pt x="103" y="1639"/>
                  </a:cubicBezTo>
                  <a:cubicBezTo>
                    <a:pt x="116" y="1639"/>
                    <a:pt x="161" y="1640"/>
                    <a:pt x="167" y="1623"/>
                  </a:cubicBezTo>
                  <a:cubicBezTo>
                    <a:pt x="117" y="1576"/>
                    <a:pt x="60" y="1612"/>
                    <a:pt x="28" y="1567"/>
                  </a:cubicBezTo>
                  <a:cubicBezTo>
                    <a:pt x="0" y="1528"/>
                    <a:pt x="24" y="1468"/>
                    <a:pt x="9" y="1424"/>
                  </a:cubicBezTo>
                  <a:cubicBezTo>
                    <a:pt x="55" y="1437"/>
                    <a:pt x="38" y="1474"/>
                    <a:pt x="81" y="1471"/>
                  </a:cubicBezTo>
                  <a:cubicBezTo>
                    <a:pt x="50" y="1441"/>
                    <a:pt x="37" y="1402"/>
                    <a:pt x="39" y="1365"/>
                  </a:cubicBezTo>
                  <a:cubicBezTo>
                    <a:pt x="41" y="1318"/>
                    <a:pt x="82" y="1280"/>
                    <a:pt x="53" y="1237"/>
                  </a:cubicBezTo>
                  <a:cubicBezTo>
                    <a:pt x="71" y="1238"/>
                    <a:pt x="104" y="1258"/>
                    <a:pt x="104" y="1295"/>
                  </a:cubicBezTo>
                  <a:cubicBezTo>
                    <a:pt x="112" y="1259"/>
                    <a:pt x="135" y="1221"/>
                    <a:pt x="167" y="1199"/>
                  </a:cubicBezTo>
                  <a:cubicBezTo>
                    <a:pt x="205" y="1173"/>
                    <a:pt x="259" y="1177"/>
                    <a:pt x="289" y="1214"/>
                  </a:cubicBezTo>
                  <a:cubicBezTo>
                    <a:pt x="315" y="1246"/>
                    <a:pt x="306" y="1287"/>
                    <a:pt x="318" y="1317"/>
                  </a:cubicBezTo>
                  <a:cubicBezTo>
                    <a:pt x="331" y="1349"/>
                    <a:pt x="363" y="1375"/>
                    <a:pt x="397" y="1371"/>
                  </a:cubicBezTo>
                  <a:cubicBezTo>
                    <a:pt x="368" y="1386"/>
                    <a:pt x="324" y="1390"/>
                    <a:pt x="287" y="1384"/>
                  </a:cubicBezTo>
                  <a:cubicBezTo>
                    <a:pt x="249" y="1378"/>
                    <a:pt x="217" y="1363"/>
                    <a:pt x="217" y="1320"/>
                  </a:cubicBezTo>
                  <a:cubicBezTo>
                    <a:pt x="202" y="1320"/>
                    <a:pt x="181" y="1337"/>
                    <a:pt x="179" y="1365"/>
                  </a:cubicBezTo>
                  <a:cubicBezTo>
                    <a:pt x="176" y="1403"/>
                    <a:pt x="202" y="1397"/>
                    <a:pt x="217" y="1387"/>
                  </a:cubicBezTo>
                  <a:cubicBezTo>
                    <a:pt x="213" y="1413"/>
                    <a:pt x="207" y="1427"/>
                    <a:pt x="200" y="1439"/>
                  </a:cubicBezTo>
                  <a:cubicBezTo>
                    <a:pt x="177" y="1478"/>
                    <a:pt x="170" y="1518"/>
                    <a:pt x="201" y="1558"/>
                  </a:cubicBezTo>
                  <a:cubicBezTo>
                    <a:pt x="217" y="1578"/>
                    <a:pt x="243" y="1586"/>
                    <a:pt x="261" y="1572"/>
                  </a:cubicBezTo>
                  <a:cubicBezTo>
                    <a:pt x="277" y="1559"/>
                    <a:pt x="270" y="1536"/>
                    <a:pt x="268" y="1517"/>
                  </a:cubicBezTo>
                  <a:cubicBezTo>
                    <a:pt x="266" y="1505"/>
                    <a:pt x="270" y="1483"/>
                    <a:pt x="282" y="1477"/>
                  </a:cubicBezTo>
                  <a:cubicBezTo>
                    <a:pt x="282" y="1549"/>
                    <a:pt x="308" y="1544"/>
                    <a:pt x="348" y="1592"/>
                  </a:cubicBezTo>
                  <a:cubicBezTo>
                    <a:pt x="384" y="1635"/>
                    <a:pt x="394" y="1670"/>
                    <a:pt x="516" y="1735"/>
                  </a:cubicBezTo>
                  <a:cubicBezTo>
                    <a:pt x="565" y="1761"/>
                    <a:pt x="608" y="1793"/>
                    <a:pt x="634" y="1835"/>
                  </a:cubicBezTo>
                  <a:cubicBezTo>
                    <a:pt x="601" y="1794"/>
                    <a:pt x="570" y="1771"/>
                    <a:pt x="523" y="1746"/>
                  </a:cubicBezTo>
                  <a:cubicBezTo>
                    <a:pt x="479" y="1723"/>
                    <a:pt x="435" y="1708"/>
                    <a:pt x="389" y="1691"/>
                  </a:cubicBezTo>
                  <a:cubicBezTo>
                    <a:pt x="342" y="1673"/>
                    <a:pt x="301" y="1657"/>
                    <a:pt x="258" y="1631"/>
                  </a:cubicBezTo>
                  <a:cubicBezTo>
                    <a:pt x="248" y="1625"/>
                    <a:pt x="239" y="1618"/>
                    <a:pt x="230" y="1612"/>
                  </a:cubicBezTo>
                  <a:cubicBezTo>
                    <a:pt x="197" y="1586"/>
                    <a:pt x="176" y="1562"/>
                    <a:pt x="154" y="1526"/>
                  </a:cubicBezTo>
                  <a:cubicBezTo>
                    <a:pt x="132" y="1489"/>
                    <a:pt x="122" y="1454"/>
                    <a:pt x="121" y="1410"/>
                  </a:cubicBezTo>
                  <a:cubicBezTo>
                    <a:pt x="122" y="1389"/>
                    <a:pt x="124" y="1372"/>
                    <a:pt x="131" y="1352"/>
                  </a:cubicBezTo>
                  <a:cubicBezTo>
                    <a:pt x="139" y="1332"/>
                    <a:pt x="148" y="1319"/>
                    <a:pt x="164" y="1304"/>
                  </a:cubicBezTo>
                  <a:cubicBezTo>
                    <a:pt x="166" y="1302"/>
                    <a:pt x="168" y="1300"/>
                    <a:pt x="171" y="1298"/>
                  </a:cubicBezTo>
                  <a:cubicBezTo>
                    <a:pt x="180" y="1292"/>
                    <a:pt x="189" y="1288"/>
                    <a:pt x="199" y="1284"/>
                  </a:cubicBezTo>
                  <a:cubicBezTo>
                    <a:pt x="213" y="1280"/>
                    <a:pt x="224" y="1278"/>
                    <a:pt x="239" y="1279"/>
                  </a:cubicBezTo>
                  <a:cubicBezTo>
                    <a:pt x="241" y="1279"/>
                    <a:pt x="244" y="1280"/>
                    <a:pt x="246" y="1280"/>
                  </a:cubicBezTo>
                  <a:cubicBezTo>
                    <a:pt x="256" y="1282"/>
                    <a:pt x="263" y="1285"/>
                    <a:pt x="270" y="1291"/>
                  </a:cubicBezTo>
                  <a:cubicBezTo>
                    <a:pt x="275" y="1295"/>
                    <a:pt x="278" y="1299"/>
                    <a:pt x="281" y="1305"/>
                  </a:cubicBezTo>
                  <a:cubicBezTo>
                    <a:pt x="283" y="1309"/>
                    <a:pt x="289" y="1326"/>
                    <a:pt x="290" y="1327"/>
                  </a:cubicBezTo>
                  <a:cubicBezTo>
                    <a:pt x="291" y="1327"/>
                    <a:pt x="291" y="1327"/>
                    <a:pt x="291" y="1327"/>
                  </a:cubicBezTo>
                  <a:cubicBezTo>
                    <a:pt x="296" y="1323"/>
                    <a:pt x="293" y="1306"/>
                    <a:pt x="292" y="1301"/>
                  </a:cubicBezTo>
                  <a:cubicBezTo>
                    <a:pt x="289" y="1293"/>
                    <a:pt x="286" y="1287"/>
                    <a:pt x="281" y="1281"/>
                  </a:cubicBezTo>
                  <a:cubicBezTo>
                    <a:pt x="279" y="1278"/>
                    <a:pt x="277" y="1277"/>
                    <a:pt x="274" y="1275"/>
                  </a:cubicBezTo>
                  <a:cubicBezTo>
                    <a:pt x="264" y="1267"/>
                    <a:pt x="254" y="1263"/>
                    <a:pt x="241" y="1261"/>
                  </a:cubicBezTo>
                  <a:cubicBezTo>
                    <a:pt x="223" y="1259"/>
                    <a:pt x="210" y="1261"/>
                    <a:pt x="193" y="1266"/>
                  </a:cubicBezTo>
                  <a:cubicBezTo>
                    <a:pt x="181" y="1270"/>
                    <a:pt x="171" y="1275"/>
                    <a:pt x="160" y="1283"/>
                  </a:cubicBezTo>
                  <a:cubicBezTo>
                    <a:pt x="157" y="1286"/>
                    <a:pt x="154" y="1288"/>
                    <a:pt x="151" y="1291"/>
                  </a:cubicBezTo>
                  <a:cubicBezTo>
                    <a:pt x="133" y="1308"/>
                    <a:pt x="124" y="1323"/>
                    <a:pt x="115" y="1346"/>
                  </a:cubicBezTo>
                  <a:cubicBezTo>
                    <a:pt x="108" y="1369"/>
                    <a:pt x="105" y="1387"/>
                    <a:pt x="106" y="1411"/>
                  </a:cubicBezTo>
                  <a:cubicBezTo>
                    <a:pt x="108" y="1457"/>
                    <a:pt x="119" y="1493"/>
                    <a:pt x="142" y="1533"/>
                  </a:cubicBezTo>
                  <a:cubicBezTo>
                    <a:pt x="174" y="1581"/>
                    <a:pt x="204" y="1609"/>
                    <a:pt x="253" y="1639"/>
                  </a:cubicBezTo>
                  <a:cubicBezTo>
                    <a:pt x="297" y="1665"/>
                    <a:pt x="338" y="1680"/>
                    <a:pt x="387" y="1697"/>
                  </a:cubicBezTo>
                  <a:cubicBezTo>
                    <a:pt x="433" y="1713"/>
                    <a:pt x="477" y="1727"/>
                    <a:pt x="521" y="1749"/>
                  </a:cubicBezTo>
                  <a:cubicBezTo>
                    <a:pt x="568" y="1772"/>
                    <a:pt x="600" y="1795"/>
                    <a:pt x="634" y="1836"/>
                  </a:cubicBezTo>
                  <a:cubicBezTo>
                    <a:pt x="636" y="1840"/>
                    <a:pt x="639" y="1845"/>
                    <a:pt x="641" y="1849"/>
                  </a:cubicBezTo>
                  <a:close/>
                  <a:moveTo>
                    <a:pt x="764" y="171"/>
                  </a:moveTo>
                  <a:cubicBezTo>
                    <a:pt x="727" y="117"/>
                    <a:pt x="770" y="83"/>
                    <a:pt x="781" y="59"/>
                  </a:cubicBezTo>
                  <a:cubicBezTo>
                    <a:pt x="781" y="0"/>
                    <a:pt x="781" y="0"/>
                    <a:pt x="781" y="0"/>
                  </a:cubicBezTo>
                  <a:cubicBezTo>
                    <a:pt x="774" y="65"/>
                    <a:pt x="705" y="113"/>
                    <a:pt x="764" y="171"/>
                  </a:cubicBezTo>
                  <a:close/>
                  <a:moveTo>
                    <a:pt x="781" y="128"/>
                  </a:moveTo>
                  <a:cubicBezTo>
                    <a:pt x="781" y="142"/>
                    <a:pt x="781" y="142"/>
                    <a:pt x="781" y="142"/>
                  </a:cubicBezTo>
                  <a:cubicBezTo>
                    <a:pt x="781" y="142"/>
                    <a:pt x="781" y="142"/>
                    <a:pt x="781" y="142"/>
                  </a:cubicBezTo>
                  <a:cubicBezTo>
                    <a:pt x="777" y="142"/>
                    <a:pt x="773" y="139"/>
                    <a:pt x="773" y="135"/>
                  </a:cubicBezTo>
                  <a:cubicBezTo>
                    <a:pt x="773" y="131"/>
                    <a:pt x="777" y="128"/>
                    <a:pt x="781" y="128"/>
                  </a:cubicBezTo>
                  <a:cubicBezTo>
                    <a:pt x="781" y="128"/>
                    <a:pt x="781" y="128"/>
                    <a:pt x="781" y="128"/>
                  </a:cubicBezTo>
                  <a:close/>
                  <a:moveTo>
                    <a:pt x="781" y="163"/>
                  </a:moveTo>
                  <a:cubicBezTo>
                    <a:pt x="781" y="182"/>
                    <a:pt x="781" y="182"/>
                    <a:pt x="781" y="182"/>
                  </a:cubicBezTo>
                  <a:cubicBezTo>
                    <a:pt x="781" y="182"/>
                    <a:pt x="781" y="182"/>
                    <a:pt x="781" y="182"/>
                  </a:cubicBezTo>
                  <a:cubicBezTo>
                    <a:pt x="775" y="182"/>
                    <a:pt x="771" y="177"/>
                    <a:pt x="771" y="172"/>
                  </a:cubicBezTo>
                  <a:cubicBezTo>
                    <a:pt x="771" y="167"/>
                    <a:pt x="775" y="163"/>
                    <a:pt x="781" y="163"/>
                  </a:cubicBezTo>
                  <a:cubicBezTo>
                    <a:pt x="781" y="163"/>
                    <a:pt x="781" y="163"/>
                    <a:pt x="781" y="163"/>
                  </a:cubicBezTo>
                  <a:close/>
                  <a:moveTo>
                    <a:pt x="781" y="197"/>
                  </a:moveTo>
                  <a:cubicBezTo>
                    <a:pt x="781" y="221"/>
                    <a:pt x="781" y="221"/>
                    <a:pt x="781" y="221"/>
                  </a:cubicBezTo>
                  <a:cubicBezTo>
                    <a:pt x="781" y="221"/>
                    <a:pt x="781" y="221"/>
                    <a:pt x="781" y="221"/>
                  </a:cubicBezTo>
                  <a:cubicBezTo>
                    <a:pt x="774" y="221"/>
                    <a:pt x="769" y="216"/>
                    <a:pt x="769" y="209"/>
                  </a:cubicBezTo>
                  <a:cubicBezTo>
                    <a:pt x="769" y="203"/>
                    <a:pt x="774" y="197"/>
                    <a:pt x="781" y="197"/>
                  </a:cubicBezTo>
                  <a:cubicBezTo>
                    <a:pt x="781" y="197"/>
                    <a:pt x="781" y="197"/>
                    <a:pt x="781" y="197"/>
                  </a:cubicBezTo>
                  <a:close/>
                  <a:moveTo>
                    <a:pt x="781" y="232"/>
                  </a:moveTo>
                  <a:cubicBezTo>
                    <a:pt x="781" y="260"/>
                    <a:pt x="781" y="260"/>
                    <a:pt x="781" y="260"/>
                  </a:cubicBezTo>
                  <a:cubicBezTo>
                    <a:pt x="781" y="260"/>
                    <a:pt x="781" y="260"/>
                    <a:pt x="781" y="260"/>
                  </a:cubicBezTo>
                  <a:cubicBezTo>
                    <a:pt x="773" y="260"/>
                    <a:pt x="767" y="254"/>
                    <a:pt x="767" y="246"/>
                  </a:cubicBezTo>
                  <a:cubicBezTo>
                    <a:pt x="767" y="238"/>
                    <a:pt x="773" y="232"/>
                    <a:pt x="781" y="232"/>
                  </a:cubicBezTo>
                  <a:cubicBezTo>
                    <a:pt x="781" y="232"/>
                    <a:pt x="781" y="232"/>
                    <a:pt x="781" y="232"/>
                  </a:cubicBezTo>
                  <a:close/>
                  <a:moveTo>
                    <a:pt x="781" y="267"/>
                  </a:moveTo>
                  <a:cubicBezTo>
                    <a:pt x="781" y="299"/>
                    <a:pt x="781" y="299"/>
                    <a:pt x="781" y="299"/>
                  </a:cubicBezTo>
                  <a:cubicBezTo>
                    <a:pt x="781" y="299"/>
                    <a:pt x="781" y="299"/>
                    <a:pt x="781" y="299"/>
                  </a:cubicBezTo>
                  <a:cubicBezTo>
                    <a:pt x="772" y="299"/>
                    <a:pt x="765" y="292"/>
                    <a:pt x="765" y="283"/>
                  </a:cubicBezTo>
                  <a:cubicBezTo>
                    <a:pt x="765" y="274"/>
                    <a:pt x="772" y="267"/>
                    <a:pt x="781" y="267"/>
                  </a:cubicBezTo>
                  <a:cubicBezTo>
                    <a:pt x="781" y="267"/>
                    <a:pt x="781" y="267"/>
                    <a:pt x="781" y="267"/>
                  </a:cubicBezTo>
                  <a:close/>
                  <a:moveTo>
                    <a:pt x="781" y="302"/>
                  </a:moveTo>
                  <a:cubicBezTo>
                    <a:pt x="781" y="338"/>
                    <a:pt x="781" y="338"/>
                    <a:pt x="781" y="338"/>
                  </a:cubicBezTo>
                  <a:cubicBezTo>
                    <a:pt x="781" y="338"/>
                    <a:pt x="781" y="338"/>
                    <a:pt x="781" y="338"/>
                  </a:cubicBezTo>
                  <a:cubicBezTo>
                    <a:pt x="771" y="338"/>
                    <a:pt x="763" y="330"/>
                    <a:pt x="763" y="320"/>
                  </a:cubicBezTo>
                  <a:cubicBezTo>
                    <a:pt x="763" y="310"/>
                    <a:pt x="771" y="302"/>
                    <a:pt x="781" y="302"/>
                  </a:cubicBezTo>
                  <a:cubicBezTo>
                    <a:pt x="781" y="302"/>
                    <a:pt x="781" y="302"/>
                    <a:pt x="781" y="302"/>
                  </a:cubicBezTo>
                  <a:close/>
                  <a:moveTo>
                    <a:pt x="781" y="395"/>
                  </a:moveTo>
                  <a:cubicBezTo>
                    <a:pt x="781" y="401"/>
                    <a:pt x="781" y="401"/>
                    <a:pt x="781" y="401"/>
                  </a:cubicBezTo>
                  <a:cubicBezTo>
                    <a:pt x="781" y="399"/>
                    <a:pt x="781" y="397"/>
                    <a:pt x="781" y="395"/>
                  </a:cubicBezTo>
                  <a:close/>
                  <a:moveTo>
                    <a:pt x="781" y="491"/>
                  </a:moveTo>
                  <a:cubicBezTo>
                    <a:pt x="781" y="502"/>
                    <a:pt x="781" y="502"/>
                    <a:pt x="781" y="502"/>
                  </a:cubicBezTo>
                  <a:cubicBezTo>
                    <a:pt x="781" y="499"/>
                    <a:pt x="781" y="495"/>
                    <a:pt x="781" y="491"/>
                  </a:cubicBezTo>
                  <a:close/>
                  <a:moveTo>
                    <a:pt x="781" y="550"/>
                  </a:moveTo>
                  <a:cubicBezTo>
                    <a:pt x="781" y="562"/>
                    <a:pt x="781" y="562"/>
                    <a:pt x="781" y="562"/>
                  </a:cubicBezTo>
                  <a:cubicBezTo>
                    <a:pt x="781" y="562"/>
                    <a:pt x="781" y="562"/>
                    <a:pt x="781" y="562"/>
                  </a:cubicBezTo>
                  <a:cubicBezTo>
                    <a:pt x="777" y="562"/>
                    <a:pt x="775" y="560"/>
                    <a:pt x="775" y="556"/>
                  </a:cubicBezTo>
                  <a:cubicBezTo>
                    <a:pt x="775" y="553"/>
                    <a:pt x="777" y="550"/>
                    <a:pt x="781" y="550"/>
                  </a:cubicBezTo>
                  <a:cubicBezTo>
                    <a:pt x="781" y="550"/>
                    <a:pt x="781" y="550"/>
                    <a:pt x="781" y="550"/>
                  </a:cubicBezTo>
                  <a:close/>
                  <a:moveTo>
                    <a:pt x="781" y="578"/>
                  </a:moveTo>
                  <a:cubicBezTo>
                    <a:pt x="781" y="594"/>
                    <a:pt x="781" y="594"/>
                    <a:pt x="781" y="594"/>
                  </a:cubicBezTo>
                  <a:cubicBezTo>
                    <a:pt x="781" y="594"/>
                    <a:pt x="781" y="594"/>
                    <a:pt x="781" y="594"/>
                  </a:cubicBezTo>
                  <a:cubicBezTo>
                    <a:pt x="776" y="594"/>
                    <a:pt x="773" y="591"/>
                    <a:pt x="773" y="586"/>
                  </a:cubicBezTo>
                  <a:cubicBezTo>
                    <a:pt x="773" y="582"/>
                    <a:pt x="776" y="578"/>
                    <a:pt x="781" y="578"/>
                  </a:cubicBezTo>
                  <a:cubicBezTo>
                    <a:pt x="781" y="578"/>
                    <a:pt x="781" y="578"/>
                    <a:pt x="781" y="578"/>
                  </a:cubicBezTo>
                  <a:close/>
                  <a:moveTo>
                    <a:pt x="781" y="607"/>
                  </a:moveTo>
                  <a:cubicBezTo>
                    <a:pt x="781" y="626"/>
                    <a:pt x="781" y="626"/>
                    <a:pt x="781" y="626"/>
                  </a:cubicBezTo>
                  <a:cubicBezTo>
                    <a:pt x="781" y="626"/>
                    <a:pt x="781" y="626"/>
                    <a:pt x="781" y="626"/>
                  </a:cubicBezTo>
                  <a:cubicBezTo>
                    <a:pt x="775" y="626"/>
                    <a:pt x="771" y="622"/>
                    <a:pt x="771" y="616"/>
                  </a:cubicBezTo>
                  <a:cubicBezTo>
                    <a:pt x="771" y="611"/>
                    <a:pt x="775" y="606"/>
                    <a:pt x="781" y="606"/>
                  </a:cubicBezTo>
                  <a:cubicBezTo>
                    <a:pt x="781" y="606"/>
                    <a:pt x="781" y="607"/>
                    <a:pt x="781" y="607"/>
                  </a:cubicBezTo>
                  <a:close/>
                  <a:moveTo>
                    <a:pt x="781" y="635"/>
                  </a:moveTo>
                  <a:cubicBezTo>
                    <a:pt x="781" y="658"/>
                    <a:pt x="781" y="658"/>
                    <a:pt x="781" y="658"/>
                  </a:cubicBezTo>
                  <a:cubicBezTo>
                    <a:pt x="781" y="658"/>
                    <a:pt x="781" y="658"/>
                    <a:pt x="781" y="658"/>
                  </a:cubicBezTo>
                  <a:cubicBezTo>
                    <a:pt x="774" y="658"/>
                    <a:pt x="769" y="653"/>
                    <a:pt x="769" y="646"/>
                  </a:cubicBezTo>
                  <a:cubicBezTo>
                    <a:pt x="769" y="640"/>
                    <a:pt x="774" y="635"/>
                    <a:pt x="781" y="635"/>
                  </a:cubicBezTo>
                  <a:cubicBezTo>
                    <a:pt x="781" y="635"/>
                    <a:pt x="781" y="635"/>
                    <a:pt x="781" y="635"/>
                  </a:cubicBezTo>
                  <a:close/>
                  <a:moveTo>
                    <a:pt x="781" y="663"/>
                  </a:moveTo>
                  <a:cubicBezTo>
                    <a:pt x="781" y="689"/>
                    <a:pt x="781" y="689"/>
                    <a:pt x="781" y="689"/>
                  </a:cubicBezTo>
                  <a:cubicBezTo>
                    <a:pt x="781" y="689"/>
                    <a:pt x="781" y="689"/>
                    <a:pt x="781" y="689"/>
                  </a:cubicBezTo>
                  <a:cubicBezTo>
                    <a:pt x="773" y="689"/>
                    <a:pt x="767" y="683"/>
                    <a:pt x="767" y="676"/>
                  </a:cubicBezTo>
                  <a:cubicBezTo>
                    <a:pt x="767" y="669"/>
                    <a:pt x="773" y="663"/>
                    <a:pt x="781" y="663"/>
                  </a:cubicBezTo>
                  <a:cubicBezTo>
                    <a:pt x="781" y="663"/>
                    <a:pt x="781" y="663"/>
                    <a:pt x="781" y="663"/>
                  </a:cubicBezTo>
                  <a:close/>
                  <a:moveTo>
                    <a:pt x="781" y="710"/>
                  </a:moveTo>
                  <a:cubicBezTo>
                    <a:pt x="781" y="926"/>
                    <a:pt x="781" y="926"/>
                    <a:pt x="781" y="926"/>
                  </a:cubicBezTo>
                  <a:cubicBezTo>
                    <a:pt x="781" y="926"/>
                    <a:pt x="781" y="926"/>
                    <a:pt x="781" y="927"/>
                  </a:cubicBezTo>
                  <a:cubicBezTo>
                    <a:pt x="772" y="911"/>
                    <a:pt x="708" y="911"/>
                    <a:pt x="730" y="833"/>
                  </a:cubicBezTo>
                  <a:cubicBezTo>
                    <a:pt x="742" y="791"/>
                    <a:pt x="781" y="749"/>
                    <a:pt x="781" y="697"/>
                  </a:cubicBezTo>
                  <a:cubicBezTo>
                    <a:pt x="781" y="701"/>
                    <a:pt x="781" y="706"/>
                    <a:pt x="781" y="710"/>
                  </a:cubicBezTo>
                  <a:close/>
                  <a:moveTo>
                    <a:pt x="781" y="969"/>
                  </a:moveTo>
                  <a:cubicBezTo>
                    <a:pt x="781" y="1143"/>
                    <a:pt x="781" y="1143"/>
                    <a:pt x="781" y="1143"/>
                  </a:cubicBezTo>
                  <a:cubicBezTo>
                    <a:pt x="781" y="1144"/>
                    <a:pt x="781" y="1146"/>
                    <a:pt x="781" y="1148"/>
                  </a:cubicBezTo>
                  <a:cubicBezTo>
                    <a:pt x="781" y="1148"/>
                    <a:pt x="781" y="1148"/>
                    <a:pt x="781" y="1148"/>
                  </a:cubicBezTo>
                  <a:cubicBezTo>
                    <a:pt x="781" y="1128"/>
                    <a:pt x="740" y="1102"/>
                    <a:pt x="745" y="1069"/>
                  </a:cubicBezTo>
                  <a:cubicBezTo>
                    <a:pt x="749" y="1042"/>
                    <a:pt x="777" y="1021"/>
                    <a:pt x="781" y="959"/>
                  </a:cubicBezTo>
                  <a:cubicBezTo>
                    <a:pt x="781" y="963"/>
                    <a:pt x="781" y="966"/>
                    <a:pt x="781" y="969"/>
                  </a:cubicBezTo>
                  <a:close/>
                  <a:moveTo>
                    <a:pt x="781" y="1189"/>
                  </a:moveTo>
                  <a:cubicBezTo>
                    <a:pt x="781" y="1247"/>
                    <a:pt x="781" y="1247"/>
                    <a:pt x="781" y="1247"/>
                  </a:cubicBezTo>
                  <a:cubicBezTo>
                    <a:pt x="781" y="1247"/>
                    <a:pt x="781" y="1247"/>
                    <a:pt x="781" y="1247"/>
                  </a:cubicBezTo>
                  <a:cubicBezTo>
                    <a:pt x="774" y="1247"/>
                    <a:pt x="768" y="1253"/>
                    <a:pt x="768" y="1260"/>
                  </a:cubicBezTo>
                  <a:cubicBezTo>
                    <a:pt x="768" y="1267"/>
                    <a:pt x="774" y="1273"/>
                    <a:pt x="781" y="1273"/>
                  </a:cubicBezTo>
                  <a:cubicBezTo>
                    <a:pt x="781" y="1273"/>
                    <a:pt x="781" y="1273"/>
                    <a:pt x="781" y="1273"/>
                  </a:cubicBezTo>
                  <a:cubicBezTo>
                    <a:pt x="781" y="1327"/>
                    <a:pt x="781" y="1327"/>
                    <a:pt x="781" y="1327"/>
                  </a:cubicBezTo>
                  <a:cubicBezTo>
                    <a:pt x="781" y="1329"/>
                    <a:pt x="781" y="1330"/>
                    <a:pt x="781" y="1331"/>
                  </a:cubicBezTo>
                  <a:cubicBezTo>
                    <a:pt x="773" y="1288"/>
                    <a:pt x="744" y="1287"/>
                    <a:pt x="728" y="1267"/>
                  </a:cubicBezTo>
                  <a:cubicBezTo>
                    <a:pt x="719" y="1256"/>
                    <a:pt x="720" y="1240"/>
                    <a:pt x="729" y="1233"/>
                  </a:cubicBezTo>
                  <a:cubicBezTo>
                    <a:pt x="737" y="1227"/>
                    <a:pt x="753" y="1227"/>
                    <a:pt x="761" y="1240"/>
                  </a:cubicBezTo>
                  <a:cubicBezTo>
                    <a:pt x="748" y="1213"/>
                    <a:pt x="762" y="1190"/>
                    <a:pt x="781" y="1189"/>
                  </a:cubicBezTo>
                  <a:cubicBezTo>
                    <a:pt x="781" y="1189"/>
                    <a:pt x="781" y="1189"/>
                    <a:pt x="781" y="1189"/>
                  </a:cubicBezTo>
                  <a:close/>
                  <a:moveTo>
                    <a:pt x="781" y="1344"/>
                  </a:moveTo>
                  <a:cubicBezTo>
                    <a:pt x="781" y="1357"/>
                    <a:pt x="781" y="1357"/>
                    <a:pt x="781" y="1357"/>
                  </a:cubicBezTo>
                  <a:cubicBezTo>
                    <a:pt x="781" y="1353"/>
                    <a:pt x="781" y="1348"/>
                    <a:pt x="781" y="1344"/>
                  </a:cubicBezTo>
                  <a:close/>
                  <a:moveTo>
                    <a:pt x="781" y="1414"/>
                  </a:moveTo>
                  <a:cubicBezTo>
                    <a:pt x="781" y="1442"/>
                    <a:pt x="781" y="1442"/>
                    <a:pt x="781" y="1442"/>
                  </a:cubicBezTo>
                  <a:cubicBezTo>
                    <a:pt x="781" y="1442"/>
                    <a:pt x="781" y="1443"/>
                    <a:pt x="781" y="1444"/>
                  </a:cubicBezTo>
                  <a:cubicBezTo>
                    <a:pt x="781" y="1402"/>
                    <a:pt x="779" y="1379"/>
                    <a:pt x="753" y="1353"/>
                  </a:cubicBezTo>
                  <a:cubicBezTo>
                    <a:pt x="725" y="1327"/>
                    <a:pt x="729" y="1286"/>
                    <a:pt x="673" y="1280"/>
                  </a:cubicBezTo>
                  <a:cubicBezTo>
                    <a:pt x="695" y="1293"/>
                    <a:pt x="683" y="1335"/>
                    <a:pt x="705" y="1362"/>
                  </a:cubicBezTo>
                  <a:cubicBezTo>
                    <a:pt x="731" y="1393"/>
                    <a:pt x="765" y="1395"/>
                    <a:pt x="781" y="1444"/>
                  </a:cubicBezTo>
                  <a:cubicBezTo>
                    <a:pt x="781" y="1433"/>
                    <a:pt x="781" y="1423"/>
                    <a:pt x="781" y="1414"/>
                  </a:cubicBezTo>
                  <a:close/>
                  <a:moveTo>
                    <a:pt x="781" y="1543"/>
                  </a:moveTo>
                  <a:cubicBezTo>
                    <a:pt x="781" y="1737"/>
                    <a:pt x="781" y="1737"/>
                    <a:pt x="781" y="1737"/>
                  </a:cubicBezTo>
                  <a:cubicBezTo>
                    <a:pt x="781" y="1738"/>
                    <a:pt x="781" y="1738"/>
                    <a:pt x="781" y="1738"/>
                  </a:cubicBezTo>
                  <a:cubicBezTo>
                    <a:pt x="742" y="1720"/>
                    <a:pt x="770" y="1675"/>
                    <a:pt x="734" y="1664"/>
                  </a:cubicBezTo>
                  <a:cubicBezTo>
                    <a:pt x="726" y="1662"/>
                    <a:pt x="712" y="1666"/>
                    <a:pt x="712" y="1676"/>
                  </a:cubicBezTo>
                  <a:cubicBezTo>
                    <a:pt x="702" y="1670"/>
                    <a:pt x="700" y="1651"/>
                    <a:pt x="715" y="1640"/>
                  </a:cubicBezTo>
                  <a:cubicBezTo>
                    <a:pt x="722" y="1636"/>
                    <a:pt x="735" y="1631"/>
                    <a:pt x="751" y="1643"/>
                  </a:cubicBezTo>
                  <a:cubicBezTo>
                    <a:pt x="760" y="1649"/>
                    <a:pt x="767" y="1661"/>
                    <a:pt x="766" y="1672"/>
                  </a:cubicBezTo>
                  <a:cubicBezTo>
                    <a:pt x="772" y="1664"/>
                    <a:pt x="773" y="1643"/>
                    <a:pt x="757" y="1630"/>
                  </a:cubicBezTo>
                  <a:cubicBezTo>
                    <a:pt x="743" y="1619"/>
                    <a:pt x="744" y="1603"/>
                    <a:pt x="748" y="1595"/>
                  </a:cubicBezTo>
                  <a:cubicBezTo>
                    <a:pt x="757" y="1575"/>
                    <a:pt x="778" y="1566"/>
                    <a:pt x="781" y="1538"/>
                  </a:cubicBezTo>
                  <a:cubicBezTo>
                    <a:pt x="781" y="1540"/>
                    <a:pt x="781" y="1542"/>
                    <a:pt x="781" y="1543"/>
                  </a:cubicBezTo>
                  <a:close/>
                  <a:moveTo>
                    <a:pt x="781" y="1802"/>
                  </a:moveTo>
                  <a:cubicBezTo>
                    <a:pt x="781" y="1880"/>
                    <a:pt x="781" y="1880"/>
                    <a:pt x="781" y="1880"/>
                  </a:cubicBezTo>
                  <a:cubicBezTo>
                    <a:pt x="781" y="1880"/>
                    <a:pt x="781" y="1880"/>
                    <a:pt x="781" y="1880"/>
                  </a:cubicBezTo>
                  <a:cubicBezTo>
                    <a:pt x="774" y="1875"/>
                    <a:pt x="766" y="1860"/>
                    <a:pt x="768" y="1840"/>
                  </a:cubicBezTo>
                  <a:cubicBezTo>
                    <a:pt x="770" y="1828"/>
                    <a:pt x="778" y="1817"/>
                    <a:pt x="781" y="1798"/>
                  </a:cubicBezTo>
                  <a:cubicBezTo>
                    <a:pt x="781" y="1800"/>
                    <a:pt x="781" y="1801"/>
                    <a:pt x="781" y="1802"/>
                  </a:cubicBezTo>
                  <a:close/>
                  <a:moveTo>
                    <a:pt x="781" y="1885"/>
                  </a:moveTo>
                  <a:cubicBezTo>
                    <a:pt x="781" y="1915"/>
                    <a:pt x="781" y="1915"/>
                    <a:pt x="781" y="1915"/>
                  </a:cubicBezTo>
                  <a:cubicBezTo>
                    <a:pt x="781" y="1915"/>
                    <a:pt x="781" y="1915"/>
                    <a:pt x="781" y="1915"/>
                  </a:cubicBezTo>
                  <a:cubicBezTo>
                    <a:pt x="774" y="1915"/>
                    <a:pt x="769" y="1920"/>
                    <a:pt x="769" y="1926"/>
                  </a:cubicBezTo>
                  <a:cubicBezTo>
                    <a:pt x="769" y="1933"/>
                    <a:pt x="774" y="1938"/>
                    <a:pt x="781" y="1938"/>
                  </a:cubicBezTo>
                  <a:cubicBezTo>
                    <a:pt x="781" y="1938"/>
                    <a:pt x="781" y="1938"/>
                    <a:pt x="781" y="1938"/>
                  </a:cubicBezTo>
                  <a:cubicBezTo>
                    <a:pt x="781" y="1968"/>
                    <a:pt x="781" y="1968"/>
                    <a:pt x="781" y="1968"/>
                  </a:cubicBezTo>
                  <a:cubicBezTo>
                    <a:pt x="781" y="1968"/>
                    <a:pt x="781" y="1968"/>
                    <a:pt x="781" y="1968"/>
                  </a:cubicBezTo>
                  <a:cubicBezTo>
                    <a:pt x="781" y="1968"/>
                    <a:pt x="781" y="1968"/>
                    <a:pt x="781" y="1968"/>
                  </a:cubicBezTo>
                  <a:cubicBezTo>
                    <a:pt x="781" y="1968"/>
                    <a:pt x="781" y="1968"/>
                    <a:pt x="781" y="1968"/>
                  </a:cubicBezTo>
                  <a:cubicBezTo>
                    <a:pt x="773" y="1968"/>
                    <a:pt x="766" y="1961"/>
                    <a:pt x="765" y="1953"/>
                  </a:cubicBezTo>
                  <a:cubicBezTo>
                    <a:pt x="758" y="1956"/>
                    <a:pt x="749" y="1954"/>
                    <a:pt x="745" y="1947"/>
                  </a:cubicBezTo>
                  <a:cubicBezTo>
                    <a:pt x="741" y="1940"/>
                    <a:pt x="743" y="1931"/>
                    <a:pt x="750" y="1926"/>
                  </a:cubicBezTo>
                  <a:cubicBezTo>
                    <a:pt x="743" y="1922"/>
                    <a:pt x="741" y="1912"/>
                    <a:pt x="745" y="1906"/>
                  </a:cubicBezTo>
                  <a:cubicBezTo>
                    <a:pt x="749" y="1899"/>
                    <a:pt x="758" y="1896"/>
                    <a:pt x="765" y="1900"/>
                  </a:cubicBezTo>
                  <a:cubicBezTo>
                    <a:pt x="766" y="1891"/>
                    <a:pt x="773" y="1885"/>
                    <a:pt x="781" y="1885"/>
                  </a:cubicBezTo>
                  <a:cubicBezTo>
                    <a:pt x="781" y="1885"/>
                    <a:pt x="781" y="1885"/>
                    <a:pt x="781" y="1885"/>
                  </a:cubicBezTo>
                  <a:close/>
                  <a:moveTo>
                    <a:pt x="756" y="1972"/>
                  </a:moveTo>
                  <a:cubicBezTo>
                    <a:pt x="737" y="1972"/>
                    <a:pt x="737" y="1972"/>
                    <a:pt x="737" y="1972"/>
                  </a:cubicBezTo>
                  <a:cubicBezTo>
                    <a:pt x="737" y="1963"/>
                    <a:pt x="739" y="1954"/>
                    <a:pt x="742" y="1948"/>
                  </a:cubicBezTo>
                  <a:cubicBezTo>
                    <a:pt x="744" y="1955"/>
                    <a:pt x="750" y="1964"/>
                    <a:pt x="756" y="1972"/>
                  </a:cubicBezTo>
                  <a:close/>
                  <a:moveTo>
                    <a:pt x="723" y="1972"/>
                  </a:moveTo>
                  <a:cubicBezTo>
                    <a:pt x="713" y="1972"/>
                    <a:pt x="713" y="1972"/>
                    <a:pt x="713" y="1972"/>
                  </a:cubicBezTo>
                  <a:cubicBezTo>
                    <a:pt x="698" y="1942"/>
                    <a:pt x="680" y="1916"/>
                    <a:pt x="656" y="1895"/>
                  </a:cubicBezTo>
                  <a:cubicBezTo>
                    <a:pt x="630" y="1872"/>
                    <a:pt x="582" y="1838"/>
                    <a:pt x="549" y="1865"/>
                  </a:cubicBezTo>
                  <a:cubicBezTo>
                    <a:pt x="535" y="1878"/>
                    <a:pt x="531" y="1905"/>
                    <a:pt x="548" y="1915"/>
                  </a:cubicBezTo>
                  <a:cubicBezTo>
                    <a:pt x="558" y="1920"/>
                    <a:pt x="568" y="1913"/>
                    <a:pt x="567" y="1906"/>
                  </a:cubicBezTo>
                  <a:cubicBezTo>
                    <a:pt x="552" y="1907"/>
                    <a:pt x="549" y="1885"/>
                    <a:pt x="560" y="1875"/>
                  </a:cubicBezTo>
                  <a:cubicBezTo>
                    <a:pt x="572" y="1866"/>
                    <a:pt x="590" y="1867"/>
                    <a:pt x="601" y="1878"/>
                  </a:cubicBezTo>
                  <a:cubicBezTo>
                    <a:pt x="614" y="1892"/>
                    <a:pt x="612" y="1913"/>
                    <a:pt x="604" y="1926"/>
                  </a:cubicBezTo>
                  <a:cubicBezTo>
                    <a:pt x="592" y="1946"/>
                    <a:pt x="561" y="1958"/>
                    <a:pt x="538" y="1947"/>
                  </a:cubicBezTo>
                  <a:cubicBezTo>
                    <a:pt x="497" y="1928"/>
                    <a:pt x="494" y="1863"/>
                    <a:pt x="532" y="1839"/>
                  </a:cubicBezTo>
                  <a:cubicBezTo>
                    <a:pt x="600" y="1794"/>
                    <a:pt x="683" y="1890"/>
                    <a:pt x="710" y="1944"/>
                  </a:cubicBezTo>
                  <a:cubicBezTo>
                    <a:pt x="714" y="1952"/>
                    <a:pt x="719" y="1961"/>
                    <a:pt x="723" y="1972"/>
                  </a:cubicBezTo>
                  <a:close/>
                  <a:moveTo>
                    <a:pt x="702" y="1972"/>
                  </a:moveTo>
                  <a:cubicBezTo>
                    <a:pt x="690" y="1972"/>
                    <a:pt x="690" y="1972"/>
                    <a:pt x="690" y="1972"/>
                  </a:cubicBezTo>
                  <a:cubicBezTo>
                    <a:pt x="684" y="1968"/>
                    <a:pt x="678" y="1964"/>
                    <a:pt x="671" y="1961"/>
                  </a:cubicBezTo>
                  <a:cubicBezTo>
                    <a:pt x="657" y="1955"/>
                    <a:pt x="646" y="1959"/>
                    <a:pt x="641" y="1967"/>
                  </a:cubicBezTo>
                  <a:cubicBezTo>
                    <a:pt x="640" y="1969"/>
                    <a:pt x="640" y="1971"/>
                    <a:pt x="639" y="1972"/>
                  </a:cubicBezTo>
                  <a:cubicBezTo>
                    <a:pt x="609" y="1972"/>
                    <a:pt x="609" y="1972"/>
                    <a:pt x="609" y="1972"/>
                  </a:cubicBezTo>
                  <a:cubicBezTo>
                    <a:pt x="608" y="1969"/>
                    <a:pt x="609" y="1966"/>
                    <a:pt x="610" y="1963"/>
                  </a:cubicBezTo>
                  <a:cubicBezTo>
                    <a:pt x="613" y="1956"/>
                    <a:pt x="621" y="1950"/>
                    <a:pt x="628" y="1954"/>
                  </a:cubicBezTo>
                  <a:cubicBezTo>
                    <a:pt x="623" y="1946"/>
                    <a:pt x="627" y="1936"/>
                    <a:pt x="633" y="1932"/>
                  </a:cubicBezTo>
                  <a:cubicBezTo>
                    <a:pt x="640" y="1928"/>
                    <a:pt x="646" y="1930"/>
                    <a:pt x="650" y="1935"/>
                  </a:cubicBezTo>
                  <a:cubicBezTo>
                    <a:pt x="652" y="1927"/>
                    <a:pt x="664" y="1926"/>
                    <a:pt x="675" y="1933"/>
                  </a:cubicBezTo>
                  <a:cubicBezTo>
                    <a:pt x="686" y="1940"/>
                    <a:pt x="696" y="1957"/>
                    <a:pt x="702" y="1972"/>
                  </a:cubicBezTo>
                  <a:close/>
                  <a:moveTo>
                    <a:pt x="509" y="1972"/>
                  </a:moveTo>
                  <a:cubicBezTo>
                    <a:pt x="469" y="1972"/>
                    <a:pt x="469" y="1972"/>
                    <a:pt x="469" y="1972"/>
                  </a:cubicBezTo>
                  <a:cubicBezTo>
                    <a:pt x="474" y="1956"/>
                    <a:pt x="488" y="1947"/>
                    <a:pt x="493" y="1933"/>
                  </a:cubicBezTo>
                  <a:cubicBezTo>
                    <a:pt x="494" y="1947"/>
                    <a:pt x="511" y="1956"/>
                    <a:pt x="509" y="1972"/>
                  </a:cubicBezTo>
                  <a:close/>
                  <a:moveTo>
                    <a:pt x="453" y="1972"/>
                  </a:moveTo>
                  <a:cubicBezTo>
                    <a:pt x="416" y="1972"/>
                    <a:pt x="416" y="1972"/>
                    <a:pt x="416" y="1972"/>
                  </a:cubicBezTo>
                  <a:cubicBezTo>
                    <a:pt x="414" y="1964"/>
                    <a:pt x="412" y="1957"/>
                    <a:pt x="406" y="1952"/>
                  </a:cubicBezTo>
                  <a:cubicBezTo>
                    <a:pt x="400" y="1946"/>
                    <a:pt x="388" y="1943"/>
                    <a:pt x="380" y="1946"/>
                  </a:cubicBezTo>
                  <a:cubicBezTo>
                    <a:pt x="395" y="1928"/>
                    <a:pt x="427" y="1932"/>
                    <a:pt x="441" y="1949"/>
                  </a:cubicBezTo>
                  <a:cubicBezTo>
                    <a:pt x="448" y="1956"/>
                    <a:pt x="451" y="1964"/>
                    <a:pt x="453" y="1972"/>
                  </a:cubicBezTo>
                  <a:close/>
                  <a:moveTo>
                    <a:pt x="617" y="897"/>
                  </a:moveTo>
                  <a:cubicBezTo>
                    <a:pt x="603" y="886"/>
                    <a:pt x="569" y="886"/>
                    <a:pt x="546" y="900"/>
                  </a:cubicBezTo>
                  <a:cubicBezTo>
                    <a:pt x="519" y="918"/>
                    <a:pt x="506" y="949"/>
                    <a:pt x="496" y="960"/>
                  </a:cubicBezTo>
                  <a:cubicBezTo>
                    <a:pt x="484" y="972"/>
                    <a:pt x="468" y="980"/>
                    <a:pt x="449" y="974"/>
                  </a:cubicBezTo>
                  <a:cubicBezTo>
                    <a:pt x="448" y="987"/>
                    <a:pt x="467" y="1005"/>
                    <a:pt x="489" y="1008"/>
                  </a:cubicBezTo>
                  <a:cubicBezTo>
                    <a:pt x="508" y="1010"/>
                    <a:pt x="535" y="996"/>
                    <a:pt x="546" y="974"/>
                  </a:cubicBezTo>
                  <a:cubicBezTo>
                    <a:pt x="564" y="940"/>
                    <a:pt x="573" y="905"/>
                    <a:pt x="617" y="897"/>
                  </a:cubicBezTo>
                  <a:close/>
                  <a:moveTo>
                    <a:pt x="494" y="346"/>
                  </a:moveTo>
                  <a:cubicBezTo>
                    <a:pt x="506" y="324"/>
                    <a:pt x="524" y="320"/>
                    <a:pt x="542" y="324"/>
                  </a:cubicBezTo>
                  <a:cubicBezTo>
                    <a:pt x="561" y="328"/>
                    <a:pt x="572" y="342"/>
                    <a:pt x="589" y="368"/>
                  </a:cubicBezTo>
                  <a:cubicBezTo>
                    <a:pt x="601" y="387"/>
                    <a:pt x="624" y="405"/>
                    <a:pt x="647" y="405"/>
                  </a:cubicBezTo>
                  <a:cubicBezTo>
                    <a:pt x="637" y="420"/>
                    <a:pt x="614" y="425"/>
                    <a:pt x="595" y="416"/>
                  </a:cubicBezTo>
                  <a:cubicBezTo>
                    <a:pt x="571" y="406"/>
                    <a:pt x="554" y="365"/>
                    <a:pt x="527" y="348"/>
                  </a:cubicBezTo>
                  <a:cubicBezTo>
                    <a:pt x="518" y="342"/>
                    <a:pt x="506" y="342"/>
                    <a:pt x="494" y="346"/>
                  </a:cubicBezTo>
                  <a:close/>
                  <a:moveTo>
                    <a:pt x="696" y="1737"/>
                  </a:moveTo>
                  <a:cubicBezTo>
                    <a:pt x="700" y="1737"/>
                    <a:pt x="703" y="1740"/>
                    <a:pt x="703" y="1744"/>
                  </a:cubicBezTo>
                  <a:cubicBezTo>
                    <a:pt x="703" y="1748"/>
                    <a:pt x="700" y="1751"/>
                    <a:pt x="696" y="1751"/>
                  </a:cubicBezTo>
                  <a:cubicBezTo>
                    <a:pt x="692" y="1751"/>
                    <a:pt x="689" y="1748"/>
                    <a:pt x="689" y="1744"/>
                  </a:cubicBezTo>
                  <a:cubicBezTo>
                    <a:pt x="689" y="1740"/>
                    <a:pt x="692" y="1737"/>
                    <a:pt x="696" y="1737"/>
                  </a:cubicBezTo>
                  <a:close/>
                  <a:moveTo>
                    <a:pt x="714" y="1754"/>
                  </a:moveTo>
                  <a:cubicBezTo>
                    <a:pt x="719" y="1754"/>
                    <a:pt x="723" y="1758"/>
                    <a:pt x="723" y="1764"/>
                  </a:cubicBezTo>
                  <a:cubicBezTo>
                    <a:pt x="723" y="1769"/>
                    <a:pt x="719" y="1773"/>
                    <a:pt x="714" y="1773"/>
                  </a:cubicBezTo>
                  <a:cubicBezTo>
                    <a:pt x="708" y="1773"/>
                    <a:pt x="704" y="1769"/>
                    <a:pt x="704" y="1764"/>
                  </a:cubicBezTo>
                  <a:cubicBezTo>
                    <a:pt x="704" y="1758"/>
                    <a:pt x="708" y="1754"/>
                    <a:pt x="714" y="1754"/>
                  </a:cubicBezTo>
                  <a:close/>
                  <a:moveTo>
                    <a:pt x="719" y="1781"/>
                  </a:moveTo>
                  <a:cubicBezTo>
                    <a:pt x="725" y="1781"/>
                    <a:pt x="731" y="1786"/>
                    <a:pt x="731" y="1792"/>
                  </a:cubicBezTo>
                  <a:cubicBezTo>
                    <a:pt x="731" y="1799"/>
                    <a:pt x="725" y="1804"/>
                    <a:pt x="719" y="1804"/>
                  </a:cubicBezTo>
                  <a:cubicBezTo>
                    <a:pt x="713" y="1804"/>
                    <a:pt x="707" y="1799"/>
                    <a:pt x="707" y="1792"/>
                  </a:cubicBezTo>
                  <a:cubicBezTo>
                    <a:pt x="707" y="1786"/>
                    <a:pt x="713" y="1781"/>
                    <a:pt x="719" y="1781"/>
                  </a:cubicBezTo>
                  <a:close/>
                  <a:moveTo>
                    <a:pt x="766" y="727"/>
                  </a:moveTo>
                  <a:cubicBezTo>
                    <a:pt x="761" y="702"/>
                    <a:pt x="720" y="691"/>
                    <a:pt x="737" y="648"/>
                  </a:cubicBezTo>
                  <a:cubicBezTo>
                    <a:pt x="743" y="634"/>
                    <a:pt x="769" y="613"/>
                    <a:pt x="768" y="588"/>
                  </a:cubicBezTo>
                  <a:cubicBezTo>
                    <a:pt x="781" y="621"/>
                    <a:pt x="744" y="637"/>
                    <a:pt x="760" y="681"/>
                  </a:cubicBezTo>
                  <a:cubicBezTo>
                    <a:pt x="766" y="696"/>
                    <a:pt x="772" y="717"/>
                    <a:pt x="766" y="727"/>
                  </a:cubicBezTo>
                  <a:close/>
                  <a:moveTo>
                    <a:pt x="703" y="374"/>
                  </a:moveTo>
                  <a:cubicBezTo>
                    <a:pt x="682" y="361"/>
                    <a:pt x="663" y="341"/>
                    <a:pt x="665" y="310"/>
                  </a:cubicBezTo>
                  <a:cubicBezTo>
                    <a:pt x="667" y="286"/>
                    <a:pt x="667" y="270"/>
                    <a:pt x="650" y="248"/>
                  </a:cubicBezTo>
                  <a:cubicBezTo>
                    <a:pt x="680" y="254"/>
                    <a:pt x="704" y="274"/>
                    <a:pt x="704" y="306"/>
                  </a:cubicBezTo>
                  <a:cubicBezTo>
                    <a:pt x="704" y="336"/>
                    <a:pt x="694" y="348"/>
                    <a:pt x="703" y="374"/>
                  </a:cubicBezTo>
                  <a:close/>
                  <a:moveTo>
                    <a:pt x="733" y="410"/>
                  </a:moveTo>
                  <a:cubicBezTo>
                    <a:pt x="722" y="396"/>
                    <a:pt x="691" y="360"/>
                    <a:pt x="718" y="312"/>
                  </a:cubicBezTo>
                  <a:cubicBezTo>
                    <a:pt x="728" y="294"/>
                    <a:pt x="747" y="275"/>
                    <a:pt x="751" y="257"/>
                  </a:cubicBezTo>
                  <a:cubicBezTo>
                    <a:pt x="760" y="271"/>
                    <a:pt x="764" y="292"/>
                    <a:pt x="751" y="323"/>
                  </a:cubicBezTo>
                  <a:cubicBezTo>
                    <a:pt x="740" y="350"/>
                    <a:pt x="728" y="380"/>
                    <a:pt x="733" y="410"/>
                  </a:cubicBezTo>
                  <a:close/>
                  <a:moveTo>
                    <a:pt x="582" y="333"/>
                  </a:moveTo>
                  <a:cubicBezTo>
                    <a:pt x="570" y="311"/>
                    <a:pt x="539" y="302"/>
                    <a:pt x="524" y="305"/>
                  </a:cubicBezTo>
                  <a:cubicBezTo>
                    <a:pt x="501" y="310"/>
                    <a:pt x="496" y="334"/>
                    <a:pt x="481" y="336"/>
                  </a:cubicBezTo>
                  <a:cubicBezTo>
                    <a:pt x="476" y="360"/>
                    <a:pt x="500" y="351"/>
                    <a:pt x="487" y="378"/>
                  </a:cubicBezTo>
                  <a:cubicBezTo>
                    <a:pt x="484" y="386"/>
                    <a:pt x="486" y="400"/>
                    <a:pt x="500" y="402"/>
                  </a:cubicBezTo>
                  <a:cubicBezTo>
                    <a:pt x="508" y="403"/>
                    <a:pt x="518" y="396"/>
                    <a:pt x="510" y="382"/>
                  </a:cubicBezTo>
                  <a:cubicBezTo>
                    <a:pt x="519" y="384"/>
                    <a:pt x="525" y="397"/>
                    <a:pt x="521" y="409"/>
                  </a:cubicBezTo>
                  <a:cubicBezTo>
                    <a:pt x="513" y="434"/>
                    <a:pt x="469" y="438"/>
                    <a:pt x="451" y="413"/>
                  </a:cubicBezTo>
                  <a:cubicBezTo>
                    <a:pt x="433" y="386"/>
                    <a:pt x="449" y="357"/>
                    <a:pt x="456" y="351"/>
                  </a:cubicBezTo>
                  <a:cubicBezTo>
                    <a:pt x="449" y="341"/>
                    <a:pt x="445" y="317"/>
                    <a:pt x="455" y="296"/>
                  </a:cubicBezTo>
                  <a:cubicBezTo>
                    <a:pt x="471" y="266"/>
                    <a:pt x="508" y="259"/>
                    <a:pt x="537" y="274"/>
                  </a:cubicBezTo>
                  <a:cubicBezTo>
                    <a:pt x="562" y="287"/>
                    <a:pt x="581" y="315"/>
                    <a:pt x="582" y="333"/>
                  </a:cubicBezTo>
                  <a:close/>
                  <a:moveTo>
                    <a:pt x="727" y="433"/>
                  </a:moveTo>
                  <a:cubicBezTo>
                    <a:pt x="659" y="424"/>
                    <a:pt x="582" y="349"/>
                    <a:pt x="570" y="256"/>
                  </a:cubicBezTo>
                  <a:cubicBezTo>
                    <a:pt x="568" y="232"/>
                    <a:pt x="581" y="213"/>
                    <a:pt x="595" y="216"/>
                  </a:cubicBezTo>
                  <a:cubicBezTo>
                    <a:pt x="598" y="213"/>
                    <a:pt x="594" y="196"/>
                    <a:pt x="598" y="178"/>
                  </a:cubicBezTo>
                  <a:cubicBezTo>
                    <a:pt x="603" y="157"/>
                    <a:pt x="618" y="143"/>
                    <a:pt x="639" y="137"/>
                  </a:cubicBezTo>
                  <a:cubicBezTo>
                    <a:pt x="651" y="134"/>
                    <a:pt x="664" y="135"/>
                    <a:pt x="670" y="145"/>
                  </a:cubicBezTo>
                  <a:cubicBezTo>
                    <a:pt x="676" y="138"/>
                    <a:pt x="710" y="123"/>
                    <a:pt x="736" y="144"/>
                  </a:cubicBezTo>
                  <a:cubicBezTo>
                    <a:pt x="766" y="169"/>
                    <a:pt x="768" y="229"/>
                    <a:pt x="732" y="249"/>
                  </a:cubicBezTo>
                  <a:cubicBezTo>
                    <a:pt x="713" y="260"/>
                    <a:pt x="684" y="246"/>
                    <a:pt x="685" y="226"/>
                  </a:cubicBezTo>
                  <a:cubicBezTo>
                    <a:pt x="699" y="240"/>
                    <a:pt x="721" y="232"/>
                    <a:pt x="720" y="211"/>
                  </a:cubicBezTo>
                  <a:cubicBezTo>
                    <a:pt x="718" y="181"/>
                    <a:pt x="680" y="173"/>
                    <a:pt x="654" y="190"/>
                  </a:cubicBezTo>
                  <a:cubicBezTo>
                    <a:pt x="622" y="211"/>
                    <a:pt x="618" y="251"/>
                    <a:pt x="625" y="286"/>
                  </a:cubicBezTo>
                  <a:cubicBezTo>
                    <a:pt x="638" y="346"/>
                    <a:pt x="683" y="405"/>
                    <a:pt x="727" y="433"/>
                  </a:cubicBezTo>
                  <a:close/>
                  <a:moveTo>
                    <a:pt x="677" y="621"/>
                  </a:moveTo>
                  <a:cubicBezTo>
                    <a:pt x="643" y="617"/>
                    <a:pt x="631" y="554"/>
                    <a:pt x="682" y="547"/>
                  </a:cubicBezTo>
                  <a:cubicBezTo>
                    <a:pt x="659" y="541"/>
                    <a:pt x="642" y="553"/>
                    <a:pt x="621" y="544"/>
                  </a:cubicBezTo>
                  <a:cubicBezTo>
                    <a:pt x="598" y="535"/>
                    <a:pt x="583" y="508"/>
                    <a:pt x="582" y="498"/>
                  </a:cubicBezTo>
                  <a:cubicBezTo>
                    <a:pt x="607" y="519"/>
                    <a:pt x="630" y="514"/>
                    <a:pt x="653" y="515"/>
                  </a:cubicBezTo>
                  <a:cubicBezTo>
                    <a:pt x="678" y="515"/>
                    <a:pt x="710" y="532"/>
                    <a:pt x="720" y="556"/>
                  </a:cubicBezTo>
                  <a:cubicBezTo>
                    <a:pt x="705" y="552"/>
                    <a:pt x="690" y="556"/>
                    <a:pt x="682" y="567"/>
                  </a:cubicBezTo>
                  <a:cubicBezTo>
                    <a:pt x="668" y="585"/>
                    <a:pt x="671" y="609"/>
                    <a:pt x="677" y="621"/>
                  </a:cubicBezTo>
                  <a:close/>
                  <a:moveTo>
                    <a:pt x="729" y="553"/>
                  </a:moveTo>
                  <a:cubicBezTo>
                    <a:pt x="728" y="531"/>
                    <a:pt x="707" y="489"/>
                    <a:pt x="681" y="461"/>
                  </a:cubicBezTo>
                  <a:cubicBezTo>
                    <a:pt x="660" y="438"/>
                    <a:pt x="626" y="423"/>
                    <a:pt x="611" y="451"/>
                  </a:cubicBezTo>
                  <a:cubicBezTo>
                    <a:pt x="601" y="433"/>
                    <a:pt x="579" y="416"/>
                    <a:pt x="557" y="416"/>
                  </a:cubicBezTo>
                  <a:cubicBezTo>
                    <a:pt x="531" y="415"/>
                    <a:pt x="517" y="435"/>
                    <a:pt x="517" y="457"/>
                  </a:cubicBezTo>
                  <a:cubicBezTo>
                    <a:pt x="496" y="442"/>
                    <a:pt x="463" y="441"/>
                    <a:pt x="444" y="459"/>
                  </a:cubicBezTo>
                  <a:cubicBezTo>
                    <a:pt x="424" y="477"/>
                    <a:pt x="426" y="514"/>
                    <a:pt x="445" y="534"/>
                  </a:cubicBezTo>
                  <a:cubicBezTo>
                    <a:pt x="461" y="551"/>
                    <a:pt x="487" y="553"/>
                    <a:pt x="498" y="535"/>
                  </a:cubicBezTo>
                  <a:cubicBezTo>
                    <a:pt x="485" y="528"/>
                    <a:pt x="484" y="515"/>
                    <a:pt x="490" y="502"/>
                  </a:cubicBezTo>
                  <a:cubicBezTo>
                    <a:pt x="501" y="480"/>
                    <a:pt x="530" y="470"/>
                    <a:pt x="554" y="469"/>
                  </a:cubicBezTo>
                  <a:cubicBezTo>
                    <a:pt x="588" y="468"/>
                    <a:pt x="627" y="481"/>
                    <a:pt x="653" y="495"/>
                  </a:cubicBezTo>
                  <a:cubicBezTo>
                    <a:pt x="685" y="511"/>
                    <a:pt x="720" y="534"/>
                    <a:pt x="729" y="553"/>
                  </a:cubicBezTo>
                  <a:close/>
                  <a:moveTo>
                    <a:pt x="745" y="524"/>
                  </a:moveTo>
                  <a:cubicBezTo>
                    <a:pt x="751" y="500"/>
                    <a:pt x="708" y="485"/>
                    <a:pt x="731" y="438"/>
                  </a:cubicBezTo>
                  <a:cubicBezTo>
                    <a:pt x="745" y="409"/>
                    <a:pt x="763" y="380"/>
                    <a:pt x="756" y="345"/>
                  </a:cubicBezTo>
                  <a:cubicBezTo>
                    <a:pt x="760" y="365"/>
                    <a:pt x="785" y="380"/>
                    <a:pt x="779" y="406"/>
                  </a:cubicBezTo>
                  <a:cubicBezTo>
                    <a:pt x="775" y="422"/>
                    <a:pt x="752" y="437"/>
                    <a:pt x="750" y="457"/>
                  </a:cubicBezTo>
                  <a:cubicBezTo>
                    <a:pt x="749" y="470"/>
                    <a:pt x="761" y="511"/>
                    <a:pt x="745" y="524"/>
                  </a:cubicBezTo>
                  <a:close/>
                  <a:moveTo>
                    <a:pt x="740" y="770"/>
                  </a:moveTo>
                  <a:cubicBezTo>
                    <a:pt x="753" y="740"/>
                    <a:pt x="697" y="721"/>
                    <a:pt x="688" y="672"/>
                  </a:cubicBezTo>
                  <a:cubicBezTo>
                    <a:pt x="672" y="584"/>
                    <a:pt x="778" y="568"/>
                    <a:pt x="763" y="449"/>
                  </a:cubicBezTo>
                  <a:cubicBezTo>
                    <a:pt x="829" y="535"/>
                    <a:pt x="676" y="625"/>
                    <a:pt x="736" y="714"/>
                  </a:cubicBezTo>
                  <a:cubicBezTo>
                    <a:pt x="758" y="746"/>
                    <a:pt x="747" y="764"/>
                    <a:pt x="740" y="770"/>
                  </a:cubicBezTo>
                  <a:close/>
                  <a:moveTo>
                    <a:pt x="542" y="1165"/>
                  </a:moveTo>
                  <a:cubicBezTo>
                    <a:pt x="492" y="1167"/>
                    <a:pt x="461" y="1145"/>
                    <a:pt x="435" y="1129"/>
                  </a:cubicBezTo>
                  <a:cubicBezTo>
                    <a:pt x="348" y="1077"/>
                    <a:pt x="392" y="1183"/>
                    <a:pt x="314" y="1188"/>
                  </a:cubicBezTo>
                  <a:cubicBezTo>
                    <a:pt x="303" y="1189"/>
                    <a:pt x="283" y="1181"/>
                    <a:pt x="275" y="1165"/>
                  </a:cubicBezTo>
                  <a:cubicBezTo>
                    <a:pt x="357" y="1126"/>
                    <a:pt x="275" y="1095"/>
                    <a:pt x="319" y="1043"/>
                  </a:cubicBezTo>
                  <a:cubicBezTo>
                    <a:pt x="297" y="1053"/>
                    <a:pt x="258" y="1052"/>
                    <a:pt x="231" y="1027"/>
                  </a:cubicBezTo>
                  <a:cubicBezTo>
                    <a:pt x="197" y="994"/>
                    <a:pt x="218" y="944"/>
                    <a:pt x="203" y="907"/>
                  </a:cubicBezTo>
                  <a:cubicBezTo>
                    <a:pt x="197" y="893"/>
                    <a:pt x="169" y="877"/>
                    <a:pt x="171" y="865"/>
                  </a:cubicBezTo>
                  <a:cubicBezTo>
                    <a:pt x="204" y="887"/>
                    <a:pt x="276" y="857"/>
                    <a:pt x="276" y="914"/>
                  </a:cubicBezTo>
                  <a:cubicBezTo>
                    <a:pt x="276" y="840"/>
                    <a:pt x="193" y="780"/>
                    <a:pt x="207" y="709"/>
                  </a:cubicBezTo>
                  <a:cubicBezTo>
                    <a:pt x="214" y="675"/>
                    <a:pt x="246" y="654"/>
                    <a:pt x="250" y="628"/>
                  </a:cubicBezTo>
                  <a:cubicBezTo>
                    <a:pt x="277" y="672"/>
                    <a:pt x="244" y="695"/>
                    <a:pt x="260" y="740"/>
                  </a:cubicBezTo>
                  <a:cubicBezTo>
                    <a:pt x="307" y="717"/>
                    <a:pt x="293" y="635"/>
                    <a:pt x="321" y="586"/>
                  </a:cubicBezTo>
                  <a:cubicBezTo>
                    <a:pt x="347" y="543"/>
                    <a:pt x="400" y="512"/>
                    <a:pt x="434" y="545"/>
                  </a:cubicBezTo>
                  <a:cubicBezTo>
                    <a:pt x="407" y="555"/>
                    <a:pt x="426" y="582"/>
                    <a:pt x="401" y="607"/>
                  </a:cubicBezTo>
                  <a:cubicBezTo>
                    <a:pt x="440" y="607"/>
                    <a:pt x="471" y="575"/>
                    <a:pt x="502" y="551"/>
                  </a:cubicBezTo>
                  <a:cubicBezTo>
                    <a:pt x="531" y="530"/>
                    <a:pt x="566" y="524"/>
                    <a:pt x="595" y="543"/>
                  </a:cubicBezTo>
                  <a:cubicBezTo>
                    <a:pt x="640" y="573"/>
                    <a:pt x="654" y="640"/>
                    <a:pt x="616" y="671"/>
                  </a:cubicBezTo>
                  <a:cubicBezTo>
                    <a:pt x="621" y="608"/>
                    <a:pt x="588" y="623"/>
                    <a:pt x="562" y="594"/>
                  </a:cubicBezTo>
                  <a:cubicBezTo>
                    <a:pt x="564" y="632"/>
                    <a:pt x="590" y="654"/>
                    <a:pt x="606" y="692"/>
                  </a:cubicBezTo>
                  <a:cubicBezTo>
                    <a:pt x="624" y="736"/>
                    <a:pt x="624" y="782"/>
                    <a:pt x="588" y="807"/>
                  </a:cubicBezTo>
                  <a:cubicBezTo>
                    <a:pt x="547" y="835"/>
                    <a:pt x="485" y="817"/>
                    <a:pt x="474" y="761"/>
                  </a:cubicBezTo>
                  <a:cubicBezTo>
                    <a:pt x="492" y="805"/>
                    <a:pt x="547" y="807"/>
                    <a:pt x="568" y="791"/>
                  </a:cubicBezTo>
                  <a:cubicBezTo>
                    <a:pt x="639" y="738"/>
                    <a:pt x="580" y="629"/>
                    <a:pt x="513" y="612"/>
                  </a:cubicBezTo>
                  <a:cubicBezTo>
                    <a:pt x="424" y="590"/>
                    <a:pt x="352" y="642"/>
                    <a:pt x="314" y="704"/>
                  </a:cubicBezTo>
                  <a:cubicBezTo>
                    <a:pt x="273" y="773"/>
                    <a:pt x="272" y="856"/>
                    <a:pt x="299" y="930"/>
                  </a:cubicBezTo>
                  <a:cubicBezTo>
                    <a:pt x="336" y="1035"/>
                    <a:pt x="408" y="1097"/>
                    <a:pt x="542" y="1165"/>
                  </a:cubicBezTo>
                  <a:close/>
                  <a:moveTo>
                    <a:pt x="357" y="723"/>
                  </a:moveTo>
                  <a:cubicBezTo>
                    <a:pt x="384" y="696"/>
                    <a:pt x="424" y="672"/>
                    <a:pt x="463" y="667"/>
                  </a:cubicBezTo>
                  <a:cubicBezTo>
                    <a:pt x="494" y="664"/>
                    <a:pt x="527" y="676"/>
                    <a:pt x="544" y="704"/>
                  </a:cubicBezTo>
                  <a:cubicBezTo>
                    <a:pt x="562" y="735"/>
                    <a:pt x="543" y="772"/>
                    <a:pt x="519" y="759"/>
                  </a:cubicBezTo>
                  <a:cubicBezTo>
                    <a:pt x="529" y="749"/>
                    <a:pt x="529" y="729"/>
                    <a:pt x="518" y="716"/>
                  </a:cubicBezTo>
                  <a:cubicBezTo>
                    <a:pt x="484" y="670"/>
                    <a:pt x="396" y="702"/>
                    <a:pt x="357" y="723"/>
                  </a:cubicBezTo>
                  <a:close/>
                  <a:moveTo>
                    <a:pt x="382" y="1020"/>
                  </a:moveTo>
                  <a:cubicBezTo>
                    <a:pt x="360" y="992"/>
                    <a:pt x="322" y="910"/>
                    <a:pt x="352" y="879"/>
                  </a:cubicBezTo>
                  <a:cubicBezTo>
                    <a:pt x="385" y="847"/>
                    <a:pt x="385" y="858"/>
                    <a:pt x="380" y="805"/>
                  </a:cubicBezTo>
                  <a:cubicBezTo>
                    <a:pt x="378" y="789"/>
                    <a:pt x="391" y="767"/>
                    <a:pt x="412" y="765"/>
                  </a:cubicBezTo>
                  <a:cubicBezTo>
                    <a:pt x="423" y="763"/>
                    <a:pt x="432" y="769"/>
                    <a:pt x="437" y="777"/>
                  </a:cubicBezTo>
                  <a:cubicBezTo>
                    <a:pt x="443" y="786"/>
                    <a:pt x="443" y="798"/>
                    <a:pt x="435" y="805"/>
                  </a:cubicBezTo>
                  <a:cubicBezTo>
                    <a:pt x="444" y="804"/>
                    <a:pt x="463" y="792"/>
                    <a:pt x="464" y="772"/>
                  </a:cubicBezTo>
                  <a:cubicBezTo>
                    <a:pt x="465" y="748"/>
                    <a:pt x="446" y="721"/>
                    <a:pt x="416" y="722"/>
                  </a:cubicBezTo>
                  <a:cubicBezTo>
                    <a:pt x="389" y="723"/>
                    <a:pt x="364" y="746"/>
                    <a:pt x="364" y="758"/>
                  </a:cubicBezTo>
                  <a:cubicBezTo>
                    <a:pt x="356" y="747"/>
                    <a:pt x="343" y="756"/>
                    <a:pt x="337" y="764"/>
                  </a:cubicBezTo>
                  <a:cubicBezTo>
                    <a:pt x="314" y="796"/>
                    <a:pt x="316" y="842"/>
                    <a:pt x="320" y="880"/>
                  </a:cubicBezTo>
                  <a:cubicBezTo>
                    <a:pt x="326" y="933"/>
                    <a:pt x="346" y="986"/>
                    <a:pt x="382" y="1020"/>
                  </a:cubicBezTo>
                  <a:close/>
                  <a:moveTo>
                    <a:pt x="480" y="1104"/>
                  </a:moveTo>
                  <a:cubicBezTo>
                    <a:pt x="461" y="1085"/>
                    <a:pt x="430" y="1037"/>
                    <a:pt x="429" y="989"/>
                  </a:cubicBezTo>
                  <a:cubicBezTo>
                    <a:pt x="429" y="957"/>
                    <a:pt x="441" y="918"/>
                    <a:pt x="480" y="914"/>
                  </a:cubicBezTo>
                  <a:cubicBezTo>
                    <a:pt x="520" y="909"/>
                    <a:pt x="508" y="876"/>
                    <a:pt x="523" y="861"/>
                  </a:cubicBezTo>
                  <a:cubicBezTo>
                    <a:pt x="536" y="849"/>
                    <a:pt x="558" y="834"/>
                    <a:pt x="571" y="851"/>
                  </a:cubicBezTo>
                  <a:cubicBezTo>
                    <a:pt x="557" y="818"/>
                    <a:pt x="484" y="810"/>
                    <a:pt x="451" y="824"/>
                  </a:cubicBezTo>
                  <a:cubicBezTo>
                    <a:pt x="396" y="849"/>
                    <a:pt x="379" y="920"/>
                    <a:pt x="392" y="980"/>
                  </a:cubicBezTo>
                  <a:cubicBezTo>
                    <a:pt x="404" y="1038"/>
                    <a:pt x="444" y="1085"/>
                    <a:pt x="480" y="1104"/>
                  </a:cubicBezTo>
                  <a:close/>
                  <a:moveTo>
                    <a:pt x="432" y="910"/>
                  </a:moveTo>
                  <a:cubicBezTo>
                    <a:pt x="441" y="892"/>
                    <a:pt x="450" y="880"/>
                    <a:pt x="466" y="867"/>
                  </a:cubicBezTo>
                  <a:cubicBezTo>
                    <a:pt x="486" y="851"/>
                    <a:pt x="504" y="845"/>
                    <a:pt x="529" y="840"/>
                  </a:cubicBezTo>
                  <a:cubicBezTo>
                    <a:pt x="503" y="839"/>
                    <a:pt x="482" y="845"/>
                    <a:pt x="460" y="860"/>
                  </a:cubicBezTo>
                  <a:cubicBezTo>
                    <a:pt x="442" y="873"/>
                    <a:pt x="432" y="886"/>
                    <a:pt x="422" y="905"/>
                  </a:cubicBezTo>
                  <a:cubicBezTo>
                    <a:pt x="421" y="907"/>
                    <a:pt x="420" y="909"/>
                    <a:pt x="419" y="912"/>
                  </a:cubicBezTo>
                  <a:cubicBezTo>
                    <a:pt x="411" y="934"/>
                    <a:pt x="408" y="952"/>
                    <a:pt x="409" y="976"/>
                  </a:cubicBezTo>
                  <a:cubicBezTo>
                    <a:pt x="410" y="997"/>
                    <a:pt x="414" y="1015"/>
                    <a:pt x="426" y="1033"/>
                  </a:cubicBezTo>
                  <a:cubicBezTo>
                    <a:pt x="419" y="1013"/>
                    <a:pt x="417" y="997"/>
                    <a:pt x="417" y="975"/>
                  </a:cubicBezTo>
                  <a:cubicBezTo>
                    <a:pt x="418" y="953"/>
                    <a:pt x="422" y="936"/>
                    <a:pt x="430" y="916"/>
                  </a:cubicBezTo>
                  <a:cubicBezTo>
                    <a:pt x="431" y="914"/>
                    <a:pt x="432" y="912"/>
                    <a:pt x="432" y="910"/>
                  </a:cubicBezTo>
                  <a:close/>
                  <a:moveTo>
                    <a:pt x="568" y="1158"/>
                  </a:moveTo>
                  <a:cubicBezTo>
                    <a:pt x="558" y="1126"/>
                    <a:pt x="573" y="1101"/>
                    <a:pt x="558" y="1080"/>
                  </a:cubicBezTo>
                  <a:cubicBezTo>
                    <a:pt x="537" y="1048"/>
                    <a:pt x="489" y="1065"/>
                    <a:pt x="460" y="1038"/>
                  </a:cubicBezTo>
                  <a:cubicBezTo>
                    <a:pt x="452" y="1061"/>
                    <a:pt x="470" y="1084"/>
                    <a:pt x="490" y="1097"/>
                  </a:cubicBezTo>
                  <a:cubicBezTo>
                    <a:pt x="530" y="1124"/>
                    <a:pt x="541" y="1099"/>
                    <a:pt x="568" y="1158"/>
                  </a:cubicBezTo>
                  <a:close/>
                  <a:moveTo>
                    <a:pt x="632" y="1228"/>
                  </a:moveTo>
                  <a:cubicBezTo>
                    <a:pt x="624" y="1193"/>
                    <a:pt x="570" y="1172"/>
                    <a:pt x="573" y="1131"/>
                  </a:cubicBezTo>
                  <a:cubicBezTo>
                    <a:pt x="575" y="1097"/>
                    <a:pt x="616" y="1071"/>
                    <a:pt x="625" y="1034"/>
                  </a:cubicBezTo>
                  <a:cubicBezTo>
                    <a:pt x="637" y="1113"/>
                    <a:pt x="586" y="1114"/>
                    <a:pt x="603" y="1158"/>
                  </a:cubicBezTo>
                  <a:cubicBezTo>
                    <a:pt x="610" y="1177"/>
                    <a:pt x="639" y="1194"/>
                    <a:pt x="632" y="1228"/>
                  </a:cubicBezTo>
                  <a:close/>
                  <a:moveTo>
                    <a:pt x="574" y="675"/>
                  </a:moveTo>
                  <a:cubicBezTo>
                    <a:pt x="573" y="673"/>
                    <a:pt x="571" y="670"/>
                    <a:pt x="569" y="668"/>
                  </a:cubicBezTo>
                  <a:cubicBezTo>
                    <a:pt x="557" y="651"/>
                    <a:pt x="545" y="640"/>
                    <a:pt x="526" y="631"/>
                  </a:cubicBezTo>
                  <a:cubicBezTo>
                    <a:pt x="503" y="621"/>
                    <a:pt x="484" y="619"/>
                    <a:pt x="459" y="622"/>
                  </a:cubicBezTo>
                  <a:cubicBezTo>
                    <a:pt x="433" y="625"/>
                    <a:pt x="413" y="632"/>
                    <a:pt x="390" y="645"/>
                  </a:cubicBezTo>
                  <a:cubicBezTo>
                    <a:pt x="366" y="660"/>
                    <a:pt x="349" y="674"/>
                    <a:pt x="332" y="696"/>
                  </a:cubicBezTo>
                  <a:cubicBezTo>
                    <a:pt x="314" y="721"/>
                    <a:pt x="304" y="742"/>
                    <a:pt x="297" y="771"/>
                  </a:cubicBezTo>
                  <a:cubicBezTo>
                    <a:pt x="285" y="836"/>
                    <a:pt x="293" y="888"/>
                    <a:pt x="318" y="948"/>
                  </a:cubicBezTo>
                  <a:cubicBezTo>
                    <a:pt x="347" y="1013"/>
                    <a:pt x="383" y="1056"/>
                    <a:pt x="444" y="1095"/>
                  </a:cubicBezTo>
                  <a:cubicBezTo>
                    <a:pt x="493" y="1125"/>
                    <a:pt x="535" y="1151"/>
                    <a:pt x="580" y="1189"/>
                  </a:cubicBezTo>
                  <a:cubicBezTo>
                    <a:pt x="603" y="1210"/>
                    <a:pt x="621" y="1229"/>
                    <a:pt x="638" y="1256"/>
                  </a:cubicBezTo>
                  <a:cubicBezTo>
                    <a:pt x="656" y="1284"/>
                    <a:pt x="666" y="1307"/>
                    <a:pt x="672" y="1339"/>
                  </a:cubicBezTo>
                  <a:cubicBezTo>
                    <a:pt x="666" y="1307"/>
                    <a:pt x="657" y="1283"/>
                    <a:pt x="640" y="1255"/>
                  </a:cubicBezTo>
                  <a:cubicBezTo>
                    <a:pt x="622" y="1228"/>
                    <a:pt x="605" y="1209"/>
                    <a:pt x="582" y="1187"/>
                  </a:cubicBezTo>
                  <a:cubicBezTo>
                    <a:pt x="538" y="1147"/>
                    <a:pt x="496" y="1121"/>
                    <a:pt x="447" y="1090"/>
                  </a:cubicBezTo>
                  <a:cubicBezTo>
                    <a:pt x="389" y="1051"/>
                    <a:pt x="354" y="1008"/>
                    <a:pt x="327" y="945"/>
                  </a:cubicBezTo>
                  <a:cubicBezTo>
                    <a:pt x="320" y="927"/>
                    <a:pt x="315" y="912"/>
                    <a:pt x="310" y="894"/>
                  </a:cubicBezTo>
                  <a:cubicBezTo>
                    <a:pt x="301" y="851"/>
                    <a:pt x="300" y="817"/>
                    <a:pt x="309" y="774"/>
                  </a:cubicBezTo>
                  <a:cubicBezTo>
                    <a:pt x="316" y="747"/>
                    <a:pt x="326" y="727"/>
                    <a:pt x="343" y="705"/>
                  </a:cubicBezTo>
                  <a:cubicBezTo>
                    <a:pt x="359" y="685"/>
                    <a:pt x="375" y="672"/>
                    <a:pt x="398" y="659"/>
                  </a:cubicBezTo>
                  <a:cubicBezTo>
                    <a:pt x="419" y="647"/>
                    <a:pt x="437" y="641"/>
                    <a:pt x="461" y="638"/>
                  </a:cubicBezTo>
                  <a:cubicBezTo>
                    <a:pt x="482" y="637"/>
                    <a:pt x="499" y="638"/>
                    <a:pt x="519" y="647"/>
                  </a:cubicBezTo>
                  <a:cubicBezTo>
                    <a:pt x="534" y="655"/>
                    <a:pt x="544" y="665"/>
                    <a:pt x="554" y="679"/>
                  </a:cubicBezTo>
                  <a:cubicBezTo>
                    <a:pt x="556" y="681"/>
                    <a:pt x="557" y="683"/>
                    <a:pt x="558" y="685"/>
                  </a:cubicBezTo>
                  <a:cubicBezTo>
                    <a:pt x="566" y="697"/>
                    <a:pt x="570" y="709"/>
                    <a:pt x="571" y="723"/>
                  </a:cubicBezTo>
                  <a:cubicBezTo>
                    <a:pt x="572" y="731"/>
                    <a:pt x="571" y="737"/>
                    <a:pt x="569" y="745"/>
                  </a:cubicBezTo>
                  <a:cubicBezTo>
                    <a:pt x="566" y="751"/>
                    <a:pt x="563" y="756"/>
                    <a:pt x="558" y="762"/>
                  </a:cubicBezTo>
                  <a:cubicBezTo>
                    <a:pt x="555" y="764"/>
                    <a:pt x="553" y="766"/>
                    <a:pt x="549" y="768"/>
                  </a:cubicBezTo>
                  <a:cubicBezTo>
                    <a:pt x="547" y="770"/>
                    <a:pt x="545" y="771"/>
                    <a:pt x="542" y="771"/>
                  </a:cubicBezTo>
                  <a:cubicBezTo>
                    <a:pt x="534" y="773"/>
                    <a:pt x="529" y="773"/>
                    <a:pt x="521" y="771"/>
                  </a:cubicBezTo>
                  <a:cubicBezTo>
                    <a:pt x="512" y="769"/>
                    <a:pt x="506" y="765"/>
                    <a:pt x="499" y="758"/>
                  </a:cubicBezTo>
                  <a:cubicBezTo>
                    <a:pt x="495" y="753"/>
                    <a:pt x="486" y="733"/>
                    <a:pt x="486" y="733"/>
                  </a:cubicBezTo>
                  <a:cubicBezTo>
                    <a:pt x="485" y="733"/>
                    <a:pt x="485" y="733"/>
                    <a:pt x="485" y="733"/>
                  </a:cubicBezTo>
                  <a:cubicBezTo>
                    <a:pt x="478" y="738"/>
                    <a:pt x="487" y="759"/>
                    <a:pt x="490" y="765"/>
                  </a:cubicBezTo>
                  <a:cubicBezTo>
                    <a:pt x="497" y="775"/>
                    <a:pt x="505" y="781"/>
                    <a:pt x="517" y="786"/>
                  </a:cubicBezTo>
                  <a:cubicBezTo>
                    <a:pt x="519" y="787"/>
                    <a:pt x="521" y="787"/>
                    <a:pt x="523" y="788"/>
                  </a:cubicBezTo>
                  <a:cubicBezTo>
                    <a:pt x="531" y="790"/>
                    <a:pt x="538" y="790"/>
                    <a:pt x="546" y="788"/>
                  </a:cubicBezTo>
                  <a:cubicBezTo>
                    <a:pt x="556" y="785"/>
                    <a:pt x="563" y="782"/>
                    <a:pt x="571" y="775"/>
                  </a:cubicBezTo>
                  <a:cubicBezTo>
                    <a:pt x="578" y="768"/>
                    <a:pt x="582" y="761"/>
                    <a:pt x="586" y="751"/>
                  </a:cubicBezTo>
                  <a:cubicBezTo>
                    <a:pt x="590" y="741"/>
                    <a:pt x="591" y="733"/>
                    <a:pt x="590" y="722"/>
                  </a:cubicBezTo>
                  <a:cubicBezTo>
                    <a:pt x="588" y="704"/>
                    <a:pt x="584" y="690"/>
                    <a:pt x="574" y="675"/>
                  </a:cubicBezTo>
                  <a:close/>
                  <a:moveTo>
                    <a:pt x="765" y="924"/>
                  </a:moveTo>
                  <a:cubicBezTo>
                    <a:pt x="748" y="940"/>
                    <a:pt x="721" y="959"/>
                    <a:pt x="710" y="985"/>
                  </a:cubicBezTo>
                  <a:cubicBezTo>
                    <a:pt x="697" y="1015"/>
                    <a:pt x="705" y="1053"/>
                    <a:pt x="731" y="1064"/>
                  </a:cubicBezTo>
                  <a:cubicBezTo>
                    <a:pt x="731" y="1042"/>
                    <a:pt x="755" y="1028"/>
                    <a:pt x="764" y="1010"/>
                  </a:cubicBezTo>
                  <a:cubicBezTo>
                    <a:pt x="775" y="987"/>
                    <a:pt x="771" y="929"/>
                    <a:pt x="765" y="924"/>
                  </a:cubicBezTo>
                  <a:close/>
                  <a:moveTo>
                    <a:pt x="740" y="926"/>
                  </a:moveTo>
                  <a:cubicBezTo>
                    <a:pt x="699" y="913"/>
                    <a:pt x="664" y="939"/>
                    <a:pt x="651" y="979"/>
                  </a:cubicBezTo>
                  <a:cubicBezTo>
                    <a:pt x="639" y="1016"/>
                    <a:pt x="655" y="1085"/>
                    <a:pt x="708" y="1081"/>
                  </a:cubicBezTo>
                  <a:cubicBezTo>
                    <a:pt x="692" y="1061"/>
                    <a:pt x="684" y="1035"/>
                    <a:pt x="689" y="1008"/>
                  </a:cubicBezTo>
                  <a:cubicBezTo>
                    <a:pt x="697" y="968"/>
                    <a:pt x="730" y="956"/>
                    <a:pt x="740" y="926"/>
                  </a:cubicBezTo>
                  <a:close/>
                  <a:moveTo>
                    <a:pt x="689" y="910"/>
                  </a:moveTo>
                  <a:cubicBezTo>
                    <a:pt x="663" y="888"/>
                    <a:pt x="624" y="898"/>
                    <a:pt x="605" y="911"/>
                  </a:cubicBezTo>
                  <a:cubicBezTo>
                    <a:pt x="587" y="924"/>
                    <a:pt x="575" y="949"/>
                    <a:pt x="581" y="973"/>
                  </a:cubicBezTo>
                  <a:cubicBezTo>
                    <a:pt x="587" y="1001"/>
                    <a:pt x="566" y="1023"/>
                    <a:pt x="531" y="1015"/>
                  </a:cubicBezTo>
                  <a:cubicBezTo>
                    <a:pt x="543" y="1038"/>
                    <a:pt x="583" y="1043"/>
                    <a:pt x="612" y="1028"/>
                  </a:cubicBezTo>
                  <a:cubicBezTo>
                    <a:pt x="655" y="1004"/>
                    <a:pt x="643" y="971"/>
                    <a:pt x="662" y="935"/>
                  </a:cubicBezTo>
                  <a:cubicBezTo>
                    <a:pt x="667" y="926"/>
                    <a:pt x="674" y="918"/>
                    <a:pt x="689" y="910"/>
                  </a:cubicBezTo>
                  <a:close/>
                  <a:moveTo>
                    <a:pt x="699" y="909"/>
                  </a:moveTo>
                  <a:cubicBezTo>
                    <a:pt x="662" y="875"/>
                    <a:pt x="673" y="847"/>
                    <a:pt x="660" y="833"/>
                  </a:cubicBezTo>
                  <a:cubicBezTo>
                    <a:pt x="646" y="819"/>
                    <a:pt x="626" y="829"/>
                    <a:pt x="616" y="821"/>
                  </a:cubicBezTo>
                  <a:cubicBezTo>
                    <a:pt x="610" y="816"/>
                    <a:pt x="612" y="798"/>
                    <a:pt x="618" y="794"/>
                  </a:cubicBezTo>
                  <a:cubicBezTo>
                    <a:pt x="604" y="794"/>
                    <a:pt x="582" y="817"/>
                    <a:pt x="583" y="842"/>
                  </a:cubicBezTo>
                  <a:cubicBezTo>
                    <a:pt x="584" y="867"/>
                    <a:pt x="596" y="882"/>
                    <a:pt x="613" y="888"/>
                  </a:cubicBezTo>
                  <a:cubicBezTo>
                    <a:pt x="635" y="897"/>
                    <a:pt x="656" y="881"/>
                    <a:pt x="699" y="909"/>
                  </a:cubicBezTo>
                  <a:close/>
                  <a:moveTo>
                    <a:pt x="758" y="921"/>
                  </a:moveTo>
                  <a:cubicBezTo>
                    <a:pt x="705" y="909"/>
                    <a:pt x="717" y="861"/>
                    <a:pt x="726" y="823"/>
                  </a:cubicBezTo>
                  <a:cubicBezTo>
                    <a:pt x="735" y="787"/>
                    <a:pt x="738" y="744"/>
                    <a:pt x="701" y="741"/>
                  </a:cubicBezTo>
                  <a:cubicBezTo>
                    <a:pt x="689" y="740"/>
                    <a:pt x="669" y="745"/>
                    <a:pt x="653" y="734"/>
                  </a:cubicBezTo>
                  <a:cubicBezTo>
                    <a:pt x="642" y="779"/>
                    <a:pt x="686" y="774"/>
                    <a:pt x="677" y="817"/>
                  </a:cubicBezTo>
                  <a:cubicBezTo>
                    <a:pt x="665" y="875"/>
                    <a:pt x="693" y="929"/>
                    <a:pt x="758" y="921"/>
                  </a:cubicBezTo>
                  <a:close/>
                  <a:moveTo>
                    <a:pt x="758" y="1197"/>
                  </a:moveTo>
                  <a:cubicBezTo>
                    <a:pt x="759" y="1175"/>
                    <a:pt x="729" y="1150"/>
                    <a:pt x="702" y="1148"/>
                  </a:cubicBezTo>
                  <a:cubicBezTo>
                    <a:pt x="651" y="1145"/>
                    <a:pt x="671" y="1220"/>
                    <a:pt x="641" y="1221"/>
                  </a:cubicBezTo>
                  <a:cubicBezTo>
                    <a:pt x="640" y="1223"/>
                    <a:pt x="650" y="1244"/>
                    <a:pt x="667" y="1245"/>
                  </a:cubicBezTo>
                  <a:cubicBezTo>
                    <a:pt x="707" y="1249"/>
                    <a:pt x="700" y="1195"/>
                    <a:pt x="720" y="1182"/>
                  </a:cubicBezTo>
                  <a:cubicBezTo>
                    <a:pt x="734" y="1174"/>
                    <a:pt x="753" y="1185"/>
                    <a:pt x="758" y="1197"/>
                  </a:cubicBezTo>
                  <a:close/>
                  <a:moveTo>
                    <a:pt x="724" y="1079"/>
                  </a:moveTo>
                  <a:cubicBezTo>
                    <a:pt x="711" y="1085"/>
                    <a:pt x="699" y="1111"/>
                    <a:pt x="715" y="1133"/>
                  </a:cubicBezTo>
                  <a:cubicBezTo>
                    <a:pt x="728" y="1150"/>
                    <a:pt x="763" y="1169"/>
                    <a:pt x="764" y="1191"/>
                  </a:cubicBezTo>
                  <a:cubicBezTo>
                    <a:pt x="781" y="1180"/>
                    <a:pt x="775" y="1154"/>
                    <a:pt x="762" y="1140"/>
                  </a:cubicBezTo>
                  <a:cubicBezTo>
                    <a:pt x="745" y="1119"/>
                    <a:pt x="723" y="1112"/>
                    <a:pt x="724" y="1079"/>
                  </a:cubicBezTo>
                  <a:close/>
                  <a:moveTo>
                    <a:pt x="617" y="1465"/>
                  </a:moveTo>
                  <a:cubicBezTo>
                    <a:pt x="607" y="1445"/>
                    <a:pt x="587" y="1435"/>
                    <a:pt x="570" y="1423"/>
                  </a:cubicBezTo>
                  <a:cubicBezTo>
                    <a:pt x="553" y="1410"/>
                    <a:pt x="537" y="1389"/>
                    <a:pt x="540" y="1359"/>
                  </a:cubicBezTo>
                  <a:cubicBezTo>
                    <a:pt x="545" y="1318"/>
                    <a:pt x="596" y="1297"/>
                    <a:pt x="617" y="1327"/>
                  </a:cubicBezTo>
                  <a:cubicBezTo>
                    <a:pt x="598" y="1328"/>
                    <a:pt x="584" y="1343"/>
                    <a:pt x="579" y="1359"/>
                  </a:cubicBezTo>
                  <a:cubicBezTo>
                    <a:pt x="565" y="1403"/>
                    <a:pt x="632" y="1421"/>
                    <a:pt x="617" y="1465"/>
                  </a:cubicBezTo>
                  <a:close/>
                  <a:moveTo>
                    <a:pt x="504" y="1382"/>
                  </a:moveTo>
                  <a:cubicBezTo>
                    <a:pt x="493" y="1356"/>
                    <a:pt x="473" y="1346"/>
                    <a:pt x="468" y="1315"/>
                  </a:cubicBezTo>
                  <a:cubicBezTo>
                    <a:pt x="464" y="1285"/>
                    <a:pt x="484" y="1266"/>
                    <a:pt x="502" y="1260"/>
                  </a:cubicBezTo>
                  <a:cubicBezTo>
                    <a:pt x="495" y="1295"/>
                    <a:pt x="539" y="1340"/>
                    <a:pt x="504" y="1382"/>
                  </a:cubicBezTo>
                  <a:close/>
                  <a:moveTo>
                    <a:pt x="628" y="1503"/>
                  </a:moveTo>
                  <a:cubicBezTo>
                    <a:pt x="562" y="1444"/>
                    <a:pt x="483" y="1444"/>
                    <a:pt x="426" y="1381"/>
                  </a:cubicBezTo>
                  <a:cubicBezTo>
                    <a:pt x="406" y="1359"/>
                    <a:pt x="393" y="1332"/>
                    <a:pt x="395" y="1300"/>
                  </a:cubicBezTo>
                  <a:cubicBezTo>
                    <a:pt x="396" y="1274"/>
                    <a:pt x="414" y="1262"/>
                    <a:pt x="430" y="1275"/>
                  </a:cubicBezTo>
                  <a:cubicBezTo>
                    <a:pt x="438" y="1254"/>
                    <a:pt x="415" y="1215"/>
                    <a:pt x="443" y="1193"/>
                  </a:cubicBezTo>
                  <a:cubicBezTo>
                    <a:pt x="469" y="1173"/>
                    <a:pt x="491" y="1195"/>
                    <a:pt x="492" y="1209"/>
                  </a:cubicBezTo>
                  <a:cubicBezTo>
                    <a:pt x="508" y="1177"/>
                    <a:pt x="561" y="1181"/>
                    <a:pt x="588" y="1213"/>
                  </a:cubicBezTo>
                  <a:cubicBezTo>
                    <a:pt x="615" y="1245"/>
                    <a:pt x="605" y="1282"/>
                    <a:pt x="582" y="1301"/>
                  </a:cubicBezTo>
                  <a:cubicBezTo>
                    <a:pt x="562" y="1318"/>
                    <a:pt x="537" y="1314"/>
                    <a:pt x="525" y="1303"/>
                  </a:cubicBezTo>
                  <a:cubicBezTo>
                    <a:pt x="497" y="1277"/>
                    <a:pt x="520" y="1238"/>
                    <a:pt x="548" y="1250"/>
                  </a:cubicBezTo>
                  <a:cubicBezTo>
                    <a:pt x="543" y="1234"/>
                    <a:pt x="521" y="1233"/>
                    <a:pt x="507" y="1237"/>
                  </a:cubicBezTo>
                  <a:cubicBezTo>
                    <a:pt x="452" y="1253"/>
                    <a:pt x="430" y="1312"/>
                    <a:pt x="462" y="1359"/>
                  </a:cubicBezTo>
                  <a:cubicBezTo>
                    <a:pt x="497" y="1411"/>
                    <a:pt x="617" y="1460"/>
                    <a:pt x="628" y="1503"/>
                  </a:cubicBezTo>
                  <a:close/>
                  <a:moveTo>
                    <a:pt x="777" y="1369"/>
                  </a:moveTo>
                  <a:cubicBezTo>
                    <a:pt x="775" y="1347"/>
                    <a:pt x="756" y="1346"/>
                    <a:pt x="743" y="1330"/>
                  </a:cubicBezTo>
                  <a:cubicBezTo>
                    <a:pt x="736" y="1320"/>
                    <a:pt x="732" y="1306"/>
                    <a:pt x="736" y="1291"/>
                  </a:cubicBezTo>
                  <a:cubicBezTo>
                    <a:pt x="743" y="1310"/>
                    <a:pt x="794" y="1323"/>
                    <a:pt x="777" y="1369"/>
                  </a:cubicBezTo>
                  <a:close/>
                  <a:moveTo>
                    <a:pt x="599" y="1599"/>
                  </a:moveTo>
                  <a:cubicBezTo>
                    <a:pt x="627" y="1640"/>
                    <a:pt x="674" y="1637"/>
                    <a:pt x="706" y="1618"/>
                  </a:cubicBezTo>
                  <a:cubicBezTo>
                    <a:pt x="783" y="1573"/>
                    <a:pt x="788" y="1417"/>
                    <a:pt x="707" y="1387"/>
                  </a:cubicBezTo>
                  <a:cubicBezTo>
                    <a:pt x="673" y="1374"/>
                    <a:pt x="627" y="1380"/>
                    <a:pt x="627" y="1338"/>
                  </a:cubicBezTo>
                  <a:cubicBezTo>
                    <a:pt x="606" y="1350"/>
                    <a:pt x="604" y="1389"/>
                    <a:pt x="620" y="1410"/>
                  </a:cubicBezTo>
                  <a:cubicBezTo>
                    <a:pt x="632" y="1426"/>
                    <a:pt x="654" y="1436"/>
                    <a:pt x="689" y="1435"/>
                  </a:cubicBezTo>
                  <a:cubicBezTo>
                    <a:pt x="752" y="1434"/>
                    <a:pt x="764" y="1529"/>
                    <a:pt x="738" y="1551"/>
                  </a:cubicBezTo>
                  <a:cubicBezTo>
                    <a:pt x="742" y="1540"/>
                    <a:pt x="753" y="1462"/>
                    <a:pt x="702" y="1452"/>
                  </a:cubicBezTo>
                  <a:cubicBezTo>
                    <a:pt x="680" y="1448"/>
                    <a:pt x="661" y="1462"/>
                    <a:pt x="642" y="1447"/>
                  </a:cubicBezTo>
                  <a:cubicBezTo>
                    <a:pt x="641" y="1461"/>
                    <a:pt x="646" y="1482"/>
                    <a:pt x="685" y="1492"/>
                  </a:cubicBezTo>
                  <a:cubicBezTo>
                    <a:pt x="740" y="1505"/>
                    <a:pt x="740" y="1591"/>
                    <a:pt x="686" y="1610"/>
                  </a:cubicBezTo>
                  <a:cubicBezTo>
                    <a:pt x="703" y="1599"/>
                    <a:pt x="721" y="1574"/>
                    <a:pt x="711" y="1543"/>
                  </a:cubicBezTo>
                  <a:cubicBezTo>
                    <a:pt x="703" y="1517"/>
                    <a:pt x="679" y="1499"/>
                    <a:pt x="653" y="1502"/>
                  </a:cubicBezTo>
                  <a:cubicBezTo>
                    <a:pt x="683" y="1523"/>
                    <a:pt x="694" y="1554"/>
                    <a:pt x="685" y="1584"/>
                  </a:cubicBezTo>
                  <a:cubicBezTo>
                    <a:pt x="673" y="1625"/>
                    <a:pt x="627" y="1625"/>
                    <a:pt x="599" y="1599"/>
                  </a:cubicBezTo>
                  <a:close/>
                  <a:moveTo>
                    <a:pt x="701" y="1797"/>
                  </a:moveTo>
                  <a:cubicBezTo>
                    <a:pt x="677" y="1796"/>
                    <a:pt x="664" y="1828"/>
                    <a:pt x="682" y="1847"/>
                  </a:cubicBezTo>
                  <a:cubicBezTo>
                    <a:pt x="698" y="1865"/>
                    <a:pt x="732" y="1859"/>
                    <a:pt x="749" y="1844"/>
                  </a:cubicBezTo>
                  <a:cubicBezTo>
                    <a:pt x="794" y="1803"/>
                    <a:pt x="781" y="1729"/>
                    <a:pt x="701" y="1690"/>
                  </a:cubicBezTo>
                  <a:cubicBezTo>
                    <a:pt x="655" y="1667"/>
                    <a:pt x="572" y="1643"/>
                    <a:pt x="576" y="1577"/>
                  </a:cubicBezTo>
                  <a:cubicBezTo>
                    <a:pt x="577" y="1555"/>
                    <a:pt x="594" y="1538"/>
                    <a:pt x="612" y="1537"/>
                  </a:cubicBezTo>
                  <a:cubicBezTo>
                    <a:pt x="628" y="1536"/>
                    <a:pt x="642" y="1543"/>
                    <a:pt x="647" y="1558"/>
                  </a:cubicBezTo>
                  <a:cubicBezTo>
                    <a:pt x="651" y="1571"/>
                    <a:pt x="643" y="1579"/>
                    <a:pt x="636" y="1580"/>
                  </a:cubicBezTo>
                  <a:cubicBezTo>
                    <a:pt x="624" y="1581"/>
                    <a:pt x="620" y="1570"/>
                    <a:pt x="627" y="1563"/>
                  </a:cubicBezTo>
                  <a:cubicBezTo>
                    <a:pt x="611" y="1562"/>
                    <a:pt x="606" y="1594"/>
                    <a:pt x="626" y="1607"/>
                  </a:cubicBezTo>
                  <a:cubicBezTo>
                    <a:pt x="641" y="1616"/>
                    <a:pt x="661" y="1609"/>
                    <a:pt x="669" y="1594"/>
                  </a:cubicBezTo>
                  <a:cubicBezTo>
                    <a:pt x="679" y="1575"/>
                    <a:pt x="675" y="1551"/>
                    <a:pt x="662" y="1533"/>
                  </a:cubicBezTo>
                  <a:cubicBezTo>
                    <a:pt x="643" y="1508"/>
                    <a:pt x="617" y="1501"/>
                    <a:pt x="596" y="1507"/>
                  </a:cubicBezTo>
                  <a:cubicBezTo>
                    <a:pt x="558" y="1518"/>
                    <a:pt x="540" y="1567"/>
                    <a:pt x="557" y="1601"/>
                  </a:cubicBezTo>
                  <a:cubicBezTo>
                    <a:pt x="570" y="1630"/>
                    <a:pt x="593" y="1646"/>
                    <a:pt x="619" y="1662"/>
                  </a:cubicBezTo>
                  <a:cubicBezTo>
                    <a:pt x="643" y="1678"/>
                    <a:pt x="670" y="1692"/>
                    <a:pt x="699" y="1714"/>
                  </a:cubicBezTo>
                  <a:cubicBezTo>
                    <a:pt x="726" y="1735"/>
                    <a:pt x="755" y="1766"/>
                    <a:pt x="742" y="1805"/>
                  </a:cubicBezTo>
                  <a:cubicBezTo>
                    <a:pt x="737" y="1821"/>
                    <a:pt x="720" y="1834"/>
                    <a:pt x="704" y="1824"/>
                  </a:cubicBezTo>
                  <a:cubicBezTo>
                    <a:pt x="694" y="1818"/>
                    <a:pt x="693" y="1803"/>
                    <a:pt x="701" y="1797"/>
                  </a:cubicBezTo>
                  <a:close/>
                  <a:moveTo>
                    <a:pt x="245" y="1554"/>
                  </a:moveTo>
                  <a:cubicBezTo>
                    <a:pt x="233" y="1538"/>
                    <a:pt x="228" y="1515"/>
                    <a:pt x="230" y="1495"/>
                  </a:cubicBezTo>
                  <a:cubicBezTo>
                    <a:pt x="234" y="1462"/>
                    <a:pt x="268" y="1433"/>
                    <a:pt x="304" y="1441"/>
                  </a:cubicBezTo>
                  <a:cubicBezTo>
                    <a:pt x="265" y="1445"/>
                    <a:pt x="244" y="1476"/>
                    <a:pt x="252" y="1507"/>
                  </a:cubicBezTo>
                  <a:cubicBezTo>
                    <a:pt x="258" y="1527"/>
                    <a:pt x="254" y="1548"/>
                    <a:pt x="245" y="1554"/>
                  </a:cubicBezTo>
                  <a:close/>
                  <a:moveTo>
                    <a:pt x="242" y="1567"/>
                  </a:moveTo>
                  <a:cubicBezTo>
                    <a:pt x="198" y="1533"/>
                    <a:pt x="200" y="1470"/>
                    <a:pt x="213" y="1443"/>
                  </a:cubicBezTo>
                  <a:cubicBezTo>
                    <a:pt x="220" y="1426"/>
                    <a:pt x="233" y="1418"/>
                    <a:pt x="245" y="1423"/>
                  </a:cubicBezTo>
                  <a:cubicBezTo>
                    <a:pt x="244" y="1417"/>
                    <a:pt x="246" y="1400"/>
                    <a:pt x="263" y="1393"/>
                  </a:cubicBezTo>
                  <a:cubicBezTo>
                    <a:pt x="284" y="1384"/>
                    <a:pt x="299" y="1397"/>
                    <a:pt x="301" y="1405"/>
                  </a:cubicBezTo>
                  <a:cubicBezTo>
                    <a:pt x="309" y="1392"/>
                    <a:pt x="325" y="1391"/>
                    <a:pt x="336" y="1398"/>
                  </a:cubicBezTo>
                  <a:cubicBezTo>
                    <a:pt x="352" y="1407"/>
                    <a:pt x="353" y="1424"/>
                    <a:pt x="348" y="1427"/>
                  </a:cubicBezTo>
                  <a:cubicBezTo>
                    <a:pt x="390" y="1452"/>
                    <a:pt x="365" y="1516"/>
                    <a:pt x="330" y="1519"/>
                  </a:cubicBezTo>
                  <a:cubicBezTo>
                    <a:pt x="301" y="1522"/>
                    <a:pt x="287" y="1488"/>
                    <a:pt x="304" y="1471"/>
                  </a:cubicBezTo>
                  <a:cubicBezTo>
                    <a:pt x="303" y="1475"/>
                    <a:pt x="311" y="1487"/>
                    <a:pt x="328" y="1480"/>
                  </a:cubicBezTo>
                  <a:cubicBezTo>
                    <a:pt x="352" y="1470"/>
                    <a:pt x="349" y="1432"/>
                    <a:pt x="322" y="1422"/>
                  </a:cubicBezTo>
                  <a:cubicBezTo>
                    <a:pt x="299" y="1413"/>
                    <a:pt x="263" y="1422"/>
                    <a:pt x="240" y="1450"/>
                  </a:cubicBezTo>
                  <a:cubicBezTo>
                    <a:pt x="218" y="1477"/>
                    <a:pt x="215" y="1535"/>
                    <a:pt x="242" y="1567"/>
                  </a:cubicBezTo>
                  <a:close/>
                  <a:moveTo>
                    <a:pt x="453" y="1623"/>
                  </a:moveTo>
                  <a:cubicBezTo>
                    <a:pt x="426" y="1622"/>
                    <a:pt x="418" y="1576"/>
                    <a:pt x="435" y="1555"/>
                  </a:cubicBezTo>
                  <a:cubicBezTo>
                    <a:pt x="459" y="1527"/>
                    <a:pt x="503" y="1539"/>
                    <a:pt x="498" y="1588"/>
                  </a:cubicBezTo>
                  <a:cubicBezTo>
                    <a:pt x="494" y="1567"/>
                    <a:pt x="473" y="1556"/>
                    <a:pt x="457" y="1568"/>
                  </a:cubicBezTo>
                  <a:cubicBezTo>
                    <a:pt x="441" y="1579"/>
                    <a:pt x="437" y="1609"/>
                    <a:pt x="453" y="1623"/>
                  </a:cubicBezTo>
                  <a:close/>
                  <a:moveTo>
                    <a:pt x="662" y="1815"/>
                  </a:moveTo>
                  <a:cubicBezTo>
                    <a:pt x="650" y="1776"/>
                    <a:pt x="638" y="1742"/>
                    <a:pt x="587" y="1710"/>
                  </a:cubicBezTo>
                  <a:cubicBezTo>
                    <a:pt x="557" y="1692"/>
                    <a:pt x="475" y="1674"/>
                    <a:pt x="464" y="1634"/>
                  </a:cubicBezTo>
                  <a:cubicBezTo>
                    <a:pt x="483" y="1654"/>
                    <a:pt x="519" y="1651"/>
                    <a:pt x="530" y="1652"/>
                  </a:cubicBezTo>
                  <a:cubicBezTo>
                    <a:pt x="551" y="1652"/>
                    <a:pt x="581" y="1645"/>
                    <a:pt x="581" y="1675"/>
                  </a:cubicBezTo>
                  <a:cubicBezTo>
                    <a:pt x="597" y="1673"/>
                    <a:pt x="627" y="1678"/>
                    <a:pt x="622" y="1710"/>
                  </a:cubicBezTo>
                  <a:cubicBezTo>
                    <a:pt x="668" y="1710"/>
                    <a:pt x="662" y="1782"/>
                    <a:pt x="662" y="1815"/>
                  </a:cubicBezTo>
                  <a:close/>
                  <a:moveTo>
                    <a:pt x="671" y="1863"/>
                  </a:moveTo>
                  <a:cubicBezTo>
                    <a:pt x="647" y="1780"/>
                    <a:pt x="564" y="1723"/>
                    <a:pt x="495" y="1688"/>
                  </a:cubicBezTo>
                  <a:cubicBezTo>
                    <a:pt x="465" y="1672"/>
                    <a:pt x="418" y="1621"/>
                    <a:pt x="413" y="1584"/>
                  </a:cubicBezTo>
                  <a:cubicBezTo>
                    <a:pt x="409" y="1557"/>
                    <a:pt x="415" y="1521"/>
                    <a:pt x="445" y="1515"/>
                  </a:cubicBezTo>
                  <a:cubicBezTo>
                    <a:pt x="458" y="1512"/>
                    <a:pt x="477" y="1516"/>
                    <a:pt x="493" y="1535"/>
                  </a:cubicBezTo>
                  <a:cubicBezTo>
                    <a:pt x="494" y="1508"/>
                    <a:pt x="485" y="1479"/>
                    <a:pt x="461" y="1466"/>
                  </a:cubicBezTo>
                  <a:cubicBezTo>
                    <a:pt x="438" y="1454"/>
                    <a:pt x="410" y="1461"/>
                    <a:pt x="416" y="1489"/>
                  </a:cubicBezTo>
                  <a:cubicBezTo>
                    <a:pt x="409" y="1480"/>
                    <a:pt x="384" y="1477"/>
                    <a:pt x="374" y="1494"/>
                  </a:cubicBezTo>
                  <a:cubicBezTo>
                    <a:pt x="365" y="1510"/>
                    <a:pt x="368" y="1532"/>
                    <a:pt x="381" y="1539"/>
                  </a:cubicBezTo>
                  <a:cubicBezTo>
                    <a:pt x="367" y="1540"/>
                    <a:pt x="352" y="1567"/>
                    <a:pt x="358" y="1589"/>
                  </a:cubicBezTo>
                  <a:cubicBezTo>
                    <a:pt x="365" y="1611"/>
                    <a:pt x="391" y="1628"/>
                    <a:pt x="408" y="1627"/>
                  </a:cubicBezTo>
                  <a:cubicBezTo>
                    <a:pt x="389" y="1675"/>
                    <a:pt x="505" y="1704"/>
                    <a:pt x="534" y="1720"/>
                  </a:cubicBezTo>
                  <a:cubicBezTo>
                    <a:pt x="573" y="1742"/>
                    <a:pt x="643" y="1793"/>
                    <a:pt x="671" y="1863"/>
                  </a:cubicBezTo>
                  <a:close/>
                  <a:moveTo>
                    <a:pt x="704" y="1887"/>
                  </a:moveTo>
                  <a:cubicBezTo>
                    <a:pt x="694" y="1878"/>
                    <a:pt x="686" y="1866"/>
                    <a:pt x="676" y="1859"/>
                  </a:cubicBezTo>
                  <a:cubicBezTo>
                    <a:pt x="692" y="1865"/>
                    <a:pt x="703" y="1864"/>
                    <a:pt x="717" y="1870"/>
                  </a:cubicBezTo>
                  <a:cubicBezTo>
                    <a:pt x="735" y="1877"/>
                    <a:pt x="744" y="1891"/>
                    <a:pt x="745" y="1900"/>
                  </a:cubicBezTo>
                  <a:cubicBezTo>
                    <a:pt x="735" y="1900"/>
                    <a:pt x="718" y="1900"/>
                    <a:pt x="704" y="1887"/>
                  </a:cubicBezTo>
                  <a:close/>
                  <a:moveTo>
                    <a:pt x="571" y="1813"/>
                  </a:moveTo>
                  <a:cubicBezTo>
                    <a:pt x="549" y="1804"/>
                    <a:pt x="514" y="1806"/>
                    <a:pt x="486" y="1819"/>
                  </a:cubicBezTo>
                  <a:cubicBezTo>
                    <a:pt x="460" y="1832"/>
                    <a:pt x="434" y="1861"/>
                    <a:pt x="447" y="1892"/>
                  </a:cubicBezTo>
                  <a:cubicBezTo>
                    <a:pt x="454" y="1908"/>
                    <a:pt x="472" y="1918"/>
                    <a:pt x="490" y="1910"/>
                  </a:cubicBezTo>
                  <a:cubicBezTo>
                    <a:pt x="452" y="1904"/>
                    <a:pt x="469" y="1822"/>
                    <a:pt x="571" y="1813"/>
                  </a:cubicBezTo>
                  <a:close/>
                  <a:moveTo>
                    <a:pt x="612" y="1831"/>
                  </a:moveTo>
                  <a:cubicBezTo>
                    <a:pt x="587" y="1791"/>
                    <a:pt x="526" y="1753"/>
                    <a:pt x="473" y="1757"/>
                  </a:cubicBezTo>
                  <a:cubicBezTo>
                    <a:pt x="435" y="1761"/>
                    <a:pt x="418" y="1788"/>
                    <a:pt x="399" y="1810"/>
                  </a:cubicBezTo>
                  <a:cubicBezTo>
                    <a:pt x="385" y="1827"/>
                    <a:pt x="364" y="1840"/>
                    <a:pt x="345" y="1836"/>
                  </a:cubicBezTo>
                  <a:cubicBezTo>
                    <a:pt x="331" y="1833"/>
                    <a:pt x="317" y="1825"/>
                    <a:pt x="319" y="1802"/>
                  </a:cubicBezTo>
                  <a:cubicBezTo>
                    <a:pt x="293" y="1820"/>
                    <a:pt x="298" y="1866"/>
                    <a:pt x="330" y="1878"/>
                  </a:cubicBezTo>
                  <a:cubicBezTo>
                    <a:pt x="352" y="1887"/>
                    <a:pt x="371" y="1883"/>
                    <a:pt x="388" y="1873"/>
                  </a:cubicBezTo>
                  <a:cubicBezTo>
                    <a:pt x="438" y="1842"/>
                    <a:pt x="432" y="1780"/>
                    <a:pt x="510" y="1786"/>
                  </a:cubicBezTo>
                  <a:cubicBezTo>
                    <a:pt x="547" y="1789"/>
                    <a:pt x="587" y="1809"/>
                    <a:pt x="612" y="1831"/>
                  </a:cubicBezTo>
                  <a:close/>
                </a:path>
              </a:pathLst>
            </a:custGeom>
            <a:solidFill>
              <a:srgbClr val="DB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rot="16200000">
              <a:off x="2894662" y="-2243397"/>
              <a:ext cx="6097878" cy="11684002"/>
            </a:xfrm>
            <a:custGeom>
              <a:avLst/>
              <a:gdLst>
                <a:gd name="T0" fmla="*/ 617 w 1177"/>
                <a:gd name="T1" fmla="*/ 99 h 2945"/>
                <a:gd name="T2" fmla="*/ 1176 w 1177"/>
                <a:gd name="T3" fmla="*/ 1139 h 2945"/>
                <a:gd name="T4" fmla="*/ 316 w 1177"/>
                <a:gd name="T5" fmla="*/ 2840 h 2945"/>
                <a:gd name="T6" fmla="*/ 326 w 1177"/>
                <a:gd name="T7" fmla="*/ 2887 h 2945"/>
                <a:gd name="T8" fmla="*/ 816 w 1177"/>
                <a:gd name="T9" fmla="*/ 2905 h 2945"/>
                <a:gd name="T10" fmla="*/ 943 w 1177"/>
                <a:gd name="T11" fmla="*/ 2940 h 2945"/>
                <a:gd name="T12" fmla="*/ 65 w 1177"/>
                <a:gd name="T13" fmla="*/ 2393 h 2945"/>
                <a:gd name="T14" fmla="*/ 148 w 1177"/>
                <a:gd name="T15" fmla="*/ 1926 h 2945"/>
                <a:gd name="T16" fmla="*/ 109 w 1177"/>
                <a:gd name="T17" fmla="*/ 1675 h 2945"/>
                <a:gd name="T18" fmla="*/ 72 w 1177"/>
                <a:gd name="T19" fmla="*/ 1655 h 2945"/>
                <a:gd name="T20" fmla="*/ 114 w 1177"/>
                <a:gd name="T21" fmla="*/ 1676 h 2945"/>
                <a:gd name="T22" fmla="*/ 75 w 1177"/>
                <a:gd name="T23" fmla="*/ 1957 h 2945"/>
                <a:gd name="T24" fmla="*/ 100 w 1177"/>
                <a:gd name="T25" fmla="*/ 1979 h 2945"/>
                <a:gd name="T26" fmla="*/ 60 w 1177"/>
                <a:gd name="T27" fmla="*/ 262 h 2945"/>
                <a:gd name="T28" fmla="*/ 822 w 1177"/>
                <a:gd name="T29" fmla="*/ 148 h 2945"/>
                <a:gd name="T30" fmla="*/ 1060 w 1177"/>
                <a:gd name="T31" fmla="*/ 226 h 2945"/>
                <a:gd name="T32" fmla="*/ 1065 w 1177"/>
                <a:gd name="T33" fmla="*/ 198 h 2945"/>
                <a:gd name="T34" fmla="*/ 990 w 1177"/>
                <a:gd name="T35" fmla="*/ 152 h 2945"/>
                <a:gd name="T36" fmla="*/ 943 w 1177"/>
                <a:gd name="T37" fmla="*/ 178 h 2945"/>
                <a:gd name="T38" fmla="*/ 1173 w 1177"/>
                <a:gd name="T39" fmla="*/ 241 h 2945"/>
                <a:gd name="T40" fmla="*/ 1107 w 1177"/>
                <a:gd name="T41" fmla="*/ 113 h 2945"/>
                <a:gd name="T42" fmla="*/ 963 w 1177"/>
                <a:gd name="T43" fmla="*/ 147 h 2945"/>
                <a:gd name="T44" fmla="*/ 1122 w 1177"/>
                <a:gd name="T45" fmla="*/ 136 h 2945"/>
                <a:gd name="T46" fmla="*/ 1125 w 1177"/>
                <a:gd name="T47" fmla="*/ 145 h 2945"/>
                <a:gd name="T48" fmla="*/ 801 w 1177"/>
                <a:gd name="T49" fmla="*/ 186 h 2945"/>
                <a:gd name="T50" fmla="*/ 394 w 1177"/>
                <a:gd name="T51" fmla="*/ 205 h 2945"/>
                <a:gd name="T52" fmla="*/ 387 w 1177"/>
                <a:gd name="T53" fmla="*/ 251 h 2945"/>
                <a:gd name="T54" fmla="*/ 846 w 1177"/>
                <a:gd name="T55" fmla="*/ 251 h 2945"/>
                <a:gd name="T56" fmla="*/ 839 w 1177"/>
                <a:gd name="T57" fmla="*/ 205 h 2945"/>
                <a:gd name="T58" fmla="*/ 512 w 1177"/>
                <a:gd name="T59" fmla="*/ 151 h 2945"/>
                <a:gd name="T60" fmla="*/ 724 w 1177"/>
                <a:gd name="T61" fmla="*/ 104 h 2945"/>
                <a:gd name="T62" fmla="*/ 691 w 1177"/>
                <a:gd name="T63" fmla="*/ 108 h 2945"/>
                <a:gd name="T64" fmla="*/ 617 w 1177"/>
                <a:gd name="T65" fmla="*/ 130 h 2945"/>
                <a:gd name="T66" fmla="*/ 542 w 1177"/>
                <a:gd name="T67" fmla="*/ 108 h 2945"/>
                <a:gd name="T68" fmla="*/ 509 w 1177"/>
                <a:gd name="T69" fmla="*/ 104 h 2945"/>
                <a:gd name="T70" fmla="*/ 173 w 1177"/>
                <a:gd name="T71" fmla="*/ 226 h 2945"/>
                <a:gd name="T72" fmla="*/ 169 w 1177"/>
                <a:gd name="T73" fmla="*/ 198 h 2945"/>
                <a:gd name="T74" fmla="*/ 206 w 1177"/>
                <a:gd name="T75" fmla="*/ 2939 h 2945"/>
                <a:gd name="T76" fmla="*/ 145 w 1177"/>
                <a:gd name="T77" fmla="*/ 2636 h 2945"/>
                <a:gd name="T78" fmla="*/ 163 w 1177"/>
                <a:gd name="T79" fmla="*/ 2655 h 2945"/>
                <a:gd name="T80" fmla="*/ 144 w 1177"/>
                <a:gd name="T81" fmla="*/ 2728 h 2945"/>
                <a:gd name="T82" fmla="*/ 197 w 1177"/>
                <a:gd name="T83" fmla="*/ 2832 h 2945"/>
                <a:gd name="T84" fmla="*/ 197 w 1177"/>
                <a:gd name="T85" fmla="*/ 2868 h 2945"/>
                <a:gd name="T86" fmla="*/ 73 w 1177"/>
                <a:gd name="T87" fmla="*/ 1583 h 2945"/>
                <a:gd name="T88" fmla="*/ 88 w 1177"/>
                <a:gd name="T89" fmla="*/ 1223 h 2945"/>
                <a:gd name="T90" fmla="*/ 11 w 1177"/>
                <a:gd name="T91" fmla="*/ 1492 h 2945"/>
                <a:gd name="T92" fmla="*/ 78 w 1177"/>
                <a:gd name="T93" fmla="*/ 1515 h 2945"/>
                <a:gd name="T94" fmla="*/ 42 w 1177"/>
                <a:gd name="T95" fmla="*/ 1537 h 2945"/>
                <a:gd name="T96" fmla="*/ 126 w 1177"/>
                <a:gd name="T97" fmla="*/ 1328 h 2945"/>
                <a:gd name="T98" fmla="*/ 93 w 1177"/>
                <a:gd name="T99" fmla="*/ 1223 h 2945"/>
                <a:gd name="T100" fmla="*/ 77 w 1177"/>
                <a:gd name="T101" fmla="*/ 1372 h 2945"/>
                <a:gd name="T102" fmla="*/ 232 w 1177"/>
                <a:gd name="T103" fmla="*/ 202 h 2945"/>
                <a:gd name="T104" fmla="*/ 112 w 1177"/>
                <a:gd name="T105" fmla="*/ 141 h 2945"/>
                <a:gd name="T106" fmla="*/ 95 w 1177"/>
                <a:gd name="T107" fmla="*/ 89 h 2945"/>
                <a:gd name="T108" fmla="*/ 212 w 1177"/>
                <a:gd name="T109" fmla="*/ 136 h 2945"/>
                <a:gd name="T110" fmla="*/ 244 w 1177"/>
                <a:gd name="T111" fmla="*/ 152 h 2945"/>
                <a:gd name="T112" fmla="*/ 111 w 1177"/>
                <a:gd name="T113" fmla="*/ 136 h 2945"/>
                <a:gd name="T114" fmla="*/ 82 w 1177"/>
                <a:gd name="T115" fmla="*/ 76 h 2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2945">
                  <a:moveTo>
                    <a:pt x="614" y="96"/>
                  </a:moveTo>
                  <a:cubicBezTo>
                    <a:pt x="603" y="81"/>
                    <a:pt x="594" y="62"/>
                    <a:pt x="595" y="43"/>
                  </a:cubicBezTo>
                  <a:cubicBezTo>
                    <a:pt x="598" y="0"/>
                    <a:pt x="635" y="0"/>
                    <a:pt x="638" y="43"/>
                  </a:cubicBezTo>
                  <a:cubicBezTo>
                    <a:pt x="639" y="62"/>
                    <a:pt x="630" y="81"/>
                    <a:pt x="619" y="96"/>
                  </a:cubicBezTo>
                  <a:cubicBezTo>
                    <a:pt x="634" y="115"/>
                    <a:pt x="655" y="136"/>
                    <a:pt x="679" y="141"/>
                  </a:cubicBezTo>
                  <a:cubicBezTo>
                    <a:pt x="656" y="139"/>
                    <a:pt x="631" y="118"/>
                    <a:pt x="617" y="99"/>
                  </a:cubicBezTo>
                  <a:cubicBezTo>
                    <a:pt x="602" y="118"/>
                    <a:pt x="577" y="139"/>
                    <a:pt x="555" y="141"/>
                  </a:cubicBezTo>
                  <a:cubicBezTo>
                    <a:pt x="579" y="136"/>
                    <a:pt x="599" y="115"/>
                    <a:pt x="614" y="96"/>
                  </a:cubicBezTo>
                  <a:close/>
                  <a:moveTo>
                    <a:pt x="1167" y="1031"/>
                  </a:moveTo>
                  <a:cubicBezTo>
                    <a:pt x="1167" y="877"/>
                    <a:pt x="1168" y="418"/>
                    <a:pt x="1173" y="262"/>
                  </a:cubicBezTo>
                  <a:cubicBezTo>
                    <a:pt x="1177" y="423"/>
                    <a:pt x="1176" y="876"/>
                    <a:pt x="1176" y="1030"/>
                  </a:cubicBezTo>
                  <a:cubicBezTo>
                    <a:pt x="1176" y="1070"/>
                    <a:pt x="1176" y="1106"/>
                    <a:pt x="1176" y="1139"/>
                  </a:cubicBezTo>
                  <a:cubicBezTo>
                    <a:pt x="1174" y="1139"/>
                    <a:pt x="1170" y="1141"/>
                    <a:pt x="1169" y="1144"/>
                  </a:cubicBezTo>
                  <a:cubicBezTo>
                    <a:pt x="1168" y="1045"/>
                    <a:pt x="1167" y="972"/>
                    <a:pt x="1167" y="1031"/>
                  </a:cubicBezTo>
                  <a:close/>
                  <a:moveTo>
                    <a:pt x="616" y="2909"/>
                  </a:moveTo>
                  <a:cubicBezTo>
                    <a:pt x="363" y="2909"/>
                    <a:pt x="363" y="2909"/>
                    <a:pt x="363" y="2909"/>
                  </a:cubicBezTo>
                  <a:cubicBezTo>
                    <a:pt x="340" y="2909"/>
                    <a:pt x="310" y="2908"/>
                    <a:pt x="298" y="2886"/>
                  </a:cubicBezTo>
                  <a:cubicBezTo>
                    <a:pt x="289" y="2868"/>
                    <a:pt x="297" y="2845"/>
                    <a:pt x="316" y="2840"/>
                  </a:cubicBezTo>
                  <a:cubicBezTo>
                    <a:pt x="335" y="2835"/>
                    <a:pt x="353" y="2846"/>
                    <a:pt x="354" y="2866"/>
                  </a:cubicBezTo>
                  <a:cubicBezTo>
                    <a:pt x="355" y="2880"/>
                    <a:pt x="342" y="2895"/>
                    <a:pt x="325" y="2891"/>
                  </a:cubicBezTo>
                  <a:cubicBezTo>
                    <a:pt x="310" y="2887"/>
                    <a:pt x="302" y="2866"/>
                    <a:pt x="315" y="2855"/>
                  </a:cubicBezTo>
                  <a:cubicBezTo>
                    <a:pt x="321" y="2851"/>
                    <a:pt x="333" y="2851"/>
                    <a:pt x="338" y="2860"/>
                  </a:cubicBezTo>
                  <a:cubicBezTo>
                    <a:pt x="334" y="2855"/>
                    <a:pt x="323" y="2853"/>
                    <a:pt x="317" y="2859"/>
                  </a:cubicBezTo>
                  <a:cubicBezTo>
                    <a:pt x="308" y="2868"/>
                    <a:pt x="314" y="2884"/>
                    <a:pt x="326" y="2887"/>
                  </a:cubicBezTo>
                  <a:cubicBezTo>
                    <a:pt x="339" y="2890"/>
                    <a:pt x="352" y="2880"/>
                    <a:pt x="351" y="2866"/>
                  </a:cubicBezTo>
                  <a:cubicBezTo>
                    <a:pt x="351" y="2850"/>
                    <a:pt x="334" y="2840"/>
                    <a:pt x="318" y="2844"/>
                  </a:cubicBezTo>
                  <a:cubicBezTo>
                    <a:pt x="301" y="2849"/>
                    <a:pt x="295" y="2867"/>
                    <a:pt x="300" y="2881"/>
                  </a:cubicBezTo>
                  <a:cubicBezTo>
                    <a:pt x="310" y="2904"/>
                    <a:pt x="345" y="2905"/>
                    <a:pt x="366" y="2905"/>
                  </a:cubicBezTo>
                  <a:cubicBezTo>
                    <a:pt x="616" y="2905"/>
                    <a:pt x="616" y="2905"/>
                    <a:pt x="616" y="2905"/>
                  </a:cubicBezTo>
                  <a:cubicBezTo>
                    <a:pt x="697" y="2905"/>
                    <a:pt x="764" y="2905"/>
                    <a:pt x="816" y="2905"/>
                  </a:cubicBezTo>
                  <a:cubicBezTo>
                    <a:pt x="821" y="2907"/>
                    <a:pt x="826" y="2908"/>
                    <a:pt x="838" y="2909"/>
                  </a:cubicBezTo>
                  <a:cubicBezTo>
                    <a:pt x="786" y="2909"/>
                    <a:pt x="712" y="2909"/>
                    <a:pt x="616" y="2909"/>
                  </a:cubicBezTo>
                  <a:close/>
                  <a:moveTo>
                    <a:pt x="616" y="2939"/>
                  </a:moveTo>
                  <a:cubicBezTo>
                    <a:pt x="616" y="2945"/>
                    <a:pt x="616" y="2945"/>
                    <a:pt x="616" y="2945"/>
                  </a:cubicBezTo>
                  <a:cubicBezTo>
                    <a:pt x="766" y="2945"/>
                    <a:pt x="880" y="2944"/>
                    <a:pt x="965" y="2944"/>
                  </a:cubicBezTo>
                  <a:cubicBezTo>
                    <a:pt x="955" y="2943"/>
                    <a:pt x="947" y="2942"/>
                    <a:pt x="943" y="2940"/>
                  </a:cubicBezTo>
                  <a:cubicBezTo>
                    <a:pt x="852" y="2940"/>
                    <a:pt x="739" y="2939"/>
                    <a:pt x="616" y="2939"/>
                  </a:cubicBezTo>
                  <a:close/>
                  <a:moveTo>
                    <a:pt x="65" y="2393"/>
                  </a:moveTo>
                  <a:cubicBezTo>
                    <a:pt x="65" y="2524"/>
                    <a:pt x="65" y="2662"/>
                    <a:pt x="60" y="2795"/>
                  </a:cubicBezTo>
                  <a:cubicBezTo>
                    <a:pt x="56" y="2658"/>
                    <a:pt x="55" y="2525"/>
                    <a:pt x="56" y="2394"/>
                  </a:cubicBezTo>
                  <a:cubicBezTo>
                    <a:pt x="56" y="2261"/>
                    <a:pt x="57" y="2130"/>
                    <a:pt x="61" y="1988"/>
                  </a:cubicBezTo>
                  <a:cubicBezTo>
                    <a:pt x="64" y="2135"/>
                    <a:pt x="65" y="2393"/>
                    <a:pt x="65" y="2393"/>
                  </a:cubicBezTo>
                  <a:close/>
                  <a:moveTo>
                    <a:pt x="100" y="1979"/>
                  </a:moveTo>
                  <a:cubicBezTo>
                    <a:pt x="101" y="1983"/>
                    <a:pt x="109" y="1986"/>
                    <a:pt x="115" y="1983"/>
                  </a:cubicBezTo>
                  <a:cubicBezTo>
                    <a:pt x="122" y="1978"/>
                    <a:pt x="123" y="1969"/>
                    <a:pt x="118" y="1962"/>
                  </a:cubicBezTo>
                  <a:cubicBezTo>
                    <a:pt x="109" y="1950"/>
                    <a:pt x="89" y="1955"/>
                    <a:pt x="88" y="1973"/>
                  </a:cubicBezTo>
                  <a:cubicBezTo>
                    <a:pt x="87" y="1995"/>
                    <a:pt x="110" y="2011"/>
                    <a:pt x="131" y="1996"/>
                  </a:cubicBezTo>
                  <a:cubicBezTo>
                    <a:pt x="152" y="1980"/>
                    <a:pt x="152" y="1949"/>
                    <a:pt x="148" y="1926"/>
                  </a:cubicBezTo>
                  <a:cubicBezTo>
                    <a:pt x="144" y="1908"/>
                    <a:pt x="138" y="1890"/>
                    <a:pt x="129" y="1873"/>
                  </a:cubicBezTo>
                  <a:cubicBezTo>
                    <a:pt x="128" y="1873"/>
                    <a:pt x="128" y="1873"/>
                    <a:pt x="128" y="1873"/>
                  </a:cubicBezTo>
                  <a:cubicBezTo>
                    <a:pt x="138" y="1865"/>
                    <a:pt x="148" y="1858"/>
                    <a:pt x="159" y="1852"/>
                  </a:cubicBezTo>
                  <a:cubicBezTo>
                    <a:pt x="134" y="1805"/>
                    <a:pt x="28" y="1778"/>
                    <a:pt x="11" y="1703"/>
                  </a:cubicBezTo>
                  <a:cubicBezTo>
                    <a:pt x="4" y="1673"/>
                    <a:pt x="17" y="1632"/>
                    <a:pt x="53" y="1624"/>
                  </a:cubicBezTo>
                  <a:cubicBezTo>
                    <a:pt x="82" y="1617"/>
                    <a:pt x="115" y="1643"/>
                    <a:pt x="109" y="1675"/>
                  </a:cubicBezTo>
                  <a:cubicBezTo>
                    <a:pt x="106" y="1693"/>
                    <a:pt x="86" y="1705"/>
                    <a:pt x="68" y="1702"/>
                  </a:cubicBezTo>
                  <a:cubicBezTo>
                    <a:pt x="50" y="1698"/>
                    <a:pt x="37" y="1677"/>
                    <a:pt x="45" y="1660"/>
                  </a:cubicBezTo>
                  <a:cubicBezTo>
                    <a:pt x="50" y="1647"/>
                    <a:pt x="66" y="1643"/>
                    <a:pt x="76" y="1648"/>
                  </a:cubicBezTo>
                  <a:cubicBezTo>
                    <a:pt x="88" y="1654"/>
                    <a:pt x="91" y="1676"/>
                    <a:pt x="78" y="1681"/>
                  </a:cubicBezTo>
                  <a:cubicBezTo>
                    <a:pt x="67" y="1685"/>
                    <a:pt x="61" y="1675"/>
                    <a:pt x="61" y="1671"/>
                  </a:cubicBezTo>
                  <a:cubicBezTo>
                    <a:pt x="60" y="1664"/>
                    <a:pt x="64" y="1656"/>
                    <a:pt x="72" y="1655"/>
                  </a:cubicBezTo>
                  <a:cubicBezTo>
                    <a:pt x="61" y="1654"/>
                    <a:pt x="56" y="1666"/>
                    <a:pt x="58" y="1675"/>
                  </a:cubicBezTo>
                  <a:cubicBezTo>
                    <a:pt x="60" y="1682"/>
                    <a:pt x="69" y="1689"/>
                    <a:pt x="79" y="1685"/>
                  </a:cubicBezTo>
                  <a:cubicBezTo>
                    <a:pt x="96" y="1678"/>
                    <a:pt x="94" y="1652"/>
                    <a:pt x="78" y="1644"/>
                  </a:cubicBezTo>
                  <a:cubicBezTo>
                    <a:pt x="65" y="1638"/>
                    <a:pt x="48" y="1645"/>
                    <a:pt x="42" y="1658"/>
                  </a:cubicBezTo>
                  <a:cubicBezTo>
                    <a:pt x="33" y="1679"/>
                    <a:pt x="48" y="1701"/>
                    <a:pt x="69" y="1706"/>
                  </a:cubicBezTo>
                  <a:cubicBezTo>
                    <a:pt x="89" y="1709"/>
                    <a:pt x="110" y="1696"/>
                    <a:pt x="114" y="1676"/>
                  </a:cubicBezTo>
                  <a:cubicBezTo>
                    <a:pt x="121" y="1640"/>
                    <a:pt x="85" y="1612"/>
                    <a:pt x="52" y="1621"/>
                  </a:cubicBezTo>
                  <a:cubicBezTo>
                    <a:pt x="14" y="1631"/>
                    <a:pt x="0" y="1672"/>
                    <a:pt x="7" y="1706"/>
                  </a:cubicBezTo>
                  <a:cubicBezTo>
                    <a:pt x="24" y="1778"/>
                    <a:pt x="118" y="1804"/>
                    <a:pt x="151" y="1850"/>
                  </a:cubicBezTo>
                  <a:cubicBezTo>
                    <a:pt x="143" y="1855"/>
                    <a:pt x="135" y="1861"/>
                    <a:pt x="126" y="1868"/>
                  </a:cubicBezTo>
                  <a:cubicBezTo>
                    <a:pt x="113" y="1847"/>
                    <a:pt x="96" y="1825"/>
                    <a:pt x="73" y="1819"/>
                  </a:cubicBezTo>
                  <a:cubicBezTo>
                    <a:pt x="79" y="1853"/>
                    <a:pt x="67" y="1918"/>
                    <a:pt x="75" y="1957"/>
                  </a:cubicBezTo>
                  <a:cubicBezTo>
                    <a:pt x="74" y="1925"/>
                    <a:pt x="103" y="1895"/>
                    <a:pt x="125" y="1876"/>
                  </a:cubicBezTo>
                  <a:cubicBezTo>
                    <a:pt x="133" y="1892"/>
                    <a:pt x="140" y="1910"/>
                    <a:pt x="143" y="1926"/>
                  </a:cubicBezTo>
                  <a:cubicBezTo>
                    <a:pt x="147" y="1947"/>
                    <a:pt x="148" y="1977"/>
                    <a:pt x="131" y="1992"/>
                  </a:cubicBezTo>
                  <a:cubicBezTo>
                    <a:pt x="113" y="2007"/>
                    <a:pt x="92" y="1992"/>
                    <a:pt x="93" y="1973"/>
                  </a:cubicBezTo>
                  <a:cubicBezTo>
                    <a:pt x="94" y="1960"/>
                    <a:pt x="110" y="1956"/>
                    <a:pt x="116" y="1964"/>
                  </a:cubicBezTo>
                  <a:cubicBezTo>
                    <a:pt x="123" y="1975"/>
                    <a:pt x="111" y="1988"/>
                    <a:pt x="100" y="1979"/>
                  </a:cubicBezTo>
                  <a:close/>
                  <a:moveTo>
                    <a:pt x="77" y="1824"/>
                  </a:moveTo>
                  <a:cubicBezTo>
                    <a:pt x="91" y="1829"/>
                    <a:pt x="113" y="1850"/>
                    <a:pt x="122" y="1872"/>
                  </a:cubicBezTo>
                  <a:cubicBezTo>
                    <a:pt x="104" y="1887"/>
                    <a:pt x="84" y="1913"/>
                    <a:pt x="76" y="1936"/>
                  </a:cubicBezTo>
                  <a:cubicBezTo>
                    <a:pt x="74" y="1917"/>
                    <a:pt x="80" y="1851"/>
                    <a:pt x="77" y="1824"/>
                  </a:cubicBezTo>
                  <a:close/>
                  <a:moveTo>
                    <a:pt x="65" y="733"/>
                  </a:moveTo>
                  <a:cubicBezTo>
                    <a:pt x="65" y="579"/>
                    <a:pt x="65" y="418"/>
                    <a:pt x="60" y="262"/>
                  </a:cubicBezTo>
                  <a:cubicBezTo>
                    <a:pt x="56" y="423"/>
                    <a:pt x="55" y="579"/>
                    <a:pt x="56" y="733"/>
                  </a:cubicBezTo>
                  <a:cubicBezTo>
                    <a:pt x="56" y="887"/>
                    <a:pt x="57" y="1042"/>
                    <a:pt x="61" y="1208"/>
                  </a:cubicBezTo>
                  <a:cubicBezTo>
                    <a:pt x="64" y="1036"/>
                    <a:pt x="65" y="733"/>
                    <a:pt x="65" y="733"/>
                  </a:cubicBezTo>
                  <a:close/>
                  <a:moveTo>
                    <a:pt x="822" y="155"/>
                  </a:moveTo>
                  <a:cubicBezTo>
                    <a:pt x="789" y="155"/>
                    <a:pt x="755" y="155"/>
                    <a:pt x="721" y="151"/>
                  </a:cubicBezTo>
                  <a:cubicBezTo>
                    <a:pt x="756" y="149"/>
                    <a:pt x="789" y="148"/>
                    <a:pt x="822" y="148"/>
                  </a:cubicBezTo>
                  <a:cubicBezTo>
                    <a:pt x="856" y="149"/>
                    <a:pt x="889" y="149"/>
                    <a:pt x="924" y="152"/>
                  </a:cubicBezTo>
                  <a:cubicBezTo>
                    <a:pt x="887" y="154"/>
                    <a:pt x="822" y="155"/>
                    <a:pt x="822" y="155"/>
                  </a:cubicBezTo>
                  <a:close/>
                  <a:moveTo>
                    <a:pt x="1054" y="220"/>
                  </a:moveTo>
                  <a:cubicBezTo>
                    <a:pt x="1050" y="220"/>
                    <a:pt x="1047" y="223"/>
                    <a:pt x="1047" y="226"/>
                  </a:cubicBezTo>
                  <a:cubicBezTo>
                    <a:pt x="1047" y="230"/>
                    <a:pt x="1050" y="232"/>
                    <a:pt x="1054" y="232"/>
                  </a:cubicBezTo>
                  <a:cubicBezTo>
                    <a:pt x="1057" y="232"/>
                    <a:pt x="1060" y="230"/>
                    <a:pt x="1060" y="226"/>
                  </a:cubicBezTo>
                  <a:cubicBezTo>
                    <a:pt x="1060" y="223"/>
                    <a:pt x="1057" y="220"/>
                    <a:pt x="1054" y="220"/>
                  </a:cubicBezTo>
                  <a:close/>
                  <a:moveTo>
                    <a:pt x="1065" y="198"/>
                  </a:moveTo>
                  <a:cubicBezTo>
                    <a:pt x="1060" y="198"/>
                    <a:pt x="1056" y="202"/>
                    <a:pt x="1056" y="207"/>
                  </a:cubicBezTo>
                  <a:cubicBezTo>
                    <a:pt x="1056" y="212"/>
                    <a:pt x="1060" y="215"/>
                    <a:pt x="1065" y="215"/>
                  </a:cubicBezTo>
                  <a:cubicBezTo>
                    <a:pt x="1069" y="215"/>
                    <a:pt x="1073" y="212"/>
                    <a:pt x="1073" y="207"/>
                  </a:cubicBezTo>
                  <a:cubicBezTo>
                    <a:pt x="1073" y="202"/>
                    <a:pt x="1069" y="198"/>
                    <a:pt x="1065" y="198"/>
                  </a:cubicBezTo>
                  <a:close/>
                  <a:moveTo>
                    <a:pt x="1078" y="174"/>
                  </a:moveTo>
                  <a:cubicBezTo>
                    <a:pt x="1072" y="174"/>
                    <a:pt x="1067" y="180"/>
                    <a:pt x="1067" y="186"/>
                  </a:cubicBezTo>
                  <a:cubicBezTo>
                    <a:pt x="1067" y="192"/>
                    <a:pt x="1072" y="197"/>
                    <a:pt x="1078" y="197"/>
                  </a:cubicBezTo>
                  <a:cubicBezTo>
                    <a:pt x="1084" y="197"/>
                    <a:pt x="1089" y="192"/>
                    <a:pt x="1089" y="186"/>
                  </a:cubicBezTo>
                  <a:cubicBezTo>
                    <a:pt x="1089" y="180"/>
                    <a:pt x="1084" y="174"/>
                    <a:pt x="1078" y="174"/>
                  </a:cubicBezTo>
                  <a:close/>
                  <a:moveTo>
                    <a:pt x="990" y="152"/>
                  </a:moveTo>
                  <a:cubicBezTo>
                    <a:pt x="996" y="150"/>
                    <a:pt x="1003" y="152"/>
                    <a:pt x="1007" y="158"/>
                  </a:cubicBezTo>
                  <a:cubicBezTo>
                    <a:pt x="1015" y="174"/>
                    <a:pt x="997" y="196"/>
                    <a:pt x="975" y="185"/>
                  </a:cubicBezTo>
                  <a:cubicBezTo>
                    <a:pt x="965" y="180"/>
                    <a:pt x="962" y="163"/>
                    <a:pt x="968" y="149"/>
                  </a:cubicBezTo>
                  <a:cubicBezTo>
                    <a:pt x="977" y="128"/>
                    <a:pt x="1004" y="119"/>
                    <a:pt x="1019" y="137"/>
                  </a:cubicBezTo>
                  <a:cubicBezTo>
                    <a:pt x="1035" y="157"/>
                    <a:pt x="1027" y="191"/>
                    <a:pt x="1001" y="202"/>
                  </a:cubicBezTo>
                  <a:cubicBezTo>
                    <a:pt x="978" y="210"/>
                    <a:pt x="952" y="201"/>
                    <a:pt x="943" y="178"/>
                  </a:cubicBezTo>
                  <a:cubicBezTo>
                    <a:pt x="929" y="143"/>
                    <a:pt x="951" y="114"/>
                    <a:pt x="985" y="105"/>
                  </a:cubicBezTo>
                  <a:cubicBezTo>
                    <a:pt x="1021" y="96"/>
                    <a:pt x="1059" y="106"/>
                    <a:pt x="1092" y="123"/>
                  </a:cubicBezTo>
                  <a:cubicBezTo>
                    <a:pt x="1071" y="135"/>
                    <a:pt x="1048" y="144"/>
                    <a:pt x="1030" y="145"/>
                  </a:cubicBezTo>
                  <a:cubicBezTo>
                    <a:pt x="1052" y="149"/>
                    <a:pt x="1087" y="132"/>
                    <a:pt x="1098" y="126"/>
                  </a:cubicBezTo>
                  <a:cubicBezTo>
                    <a:pt x="1106" y="130"/>
                    <a:pt x="1114" y="135"/>
                    <a:pt x="1121" y="141"/>
                  </a:cubicBezTo>
                  <a:cubicBezTo>
                    <a:pt x="1092" y="267"/>
                    <a:pt x="1168" y="293"/>
                    <a:pt x="1173" y="241"/>
                  </a:cubicBezTo>
                  <a:cubicBezTo>
                    <a:pt x="1176" y="205"/>
                    <a:pt x="1152" y="161"/>
                    <a:pt x="1127" y="139"/>
                  </a:cubicBezTo>
                  <a:cubicBezTo>
                    <a:pt x="1128" y="131"/>
                    <a:pt x="1131" y="124"/>
                    <a:pt x="1133" y="116"/>
                  </a:cubicBezTo>
                  <a:cubicBezTo>
                    <a:pt x="1136" y="108"/>
                    <a:pt x="1139" y="100"/>
                    <a:pt x="1143" y="92"/>
                  </a:cubicBezTo>
                  <a:cubicBezTo>
                    <a:pt x="1159" y="77"/>
                    <a:pt x="1168" y="66"/>
                    <a:pt x="1176" y="45"/>
                  </a:cubicBezTo>
                  <a:cubicBezTo>
                    <a:pt x="1157" y="58"/>
                    <a:pt x="1148" y="68"/>
                    <a:pt x="1139" y="89"/>
                  </a:cubicBezTo>
                  <a:cubicBezTo>
                    <a:pt x="1129" y="98"/>
                    <a:pt x="1119" y="106"/>
                    <a:pt x="1107" y="113"/>
                  </a:cubicBezTo>
                  <a:cubicBezTo>
                    <a:pt x="1104" y="116"/>
                    <a:pt x="1101" y="118"/>
                    <a:pt x="1097" y="120"/>
                  </a:cubicBezTo>
                  <a:cubicBezTo>
                    <a:pt x="1061" y="101"/>
                    <a:pt x="1023" y="93"/>
                    <a:pt x="987" y="101"/>
                  </a:cubicBezTo>
                  <a:cubicBezTo>
                    <a:pt x="953" y="109"/>
                    <a:pt x="923" y="140"/>
                    <a:pt x="938" y="178"/>
                  </a:cubicBezTo>
                  <a:cubicBezTo>
                    <a:pt x="948" y="204"/>
                    <a:pt x="975" y="215"/>
                    <a:pt x="1000" y="206"/>
                  </a:cubicBezTo>
                  <a:cubicBezTo>
                    <a:pt x="1029" y="195"/>
                    <a:pt x="1039" y="157"/>
                    <a:pt x="1021" y="136"/>
                  </a:cubicBezTo>
                  <a:cubicBezTo>
                    <a:pt x="1004" y="115"/>
                    <a:pt x="974" y="123"/>
                    <a:pt x="963" y="147"/>
                  </a:cubicBezTo>
                  <a:cubicBezTo>
                    <a:pt x="956" y="164"/>
                    <a:pt x="961" y="181"/>
                    <a:pt x="973" y="187"/>
                  </a:cubicBezTo>
                  <a:cubicBezTo>
                    <a:pt x="995" y="199"/>
                    <a:pt x="1022" y="176"/>
                    <a:pt x="1011" y="156"/>
                  </a:cubicBezTo>
                  <a:cubicBezTo>
                    <a:pt x="1006" y="146"/>
                    <a:pt x="993" y="144"/>
                    <a:pt x="985" y="149"/>
                  </a:cubicBezTo>
                  <a:cubicBezTo>
                    <a:pt x="967" y="161"/>
                    <a:pt x="978" y="181"/>
                    <a:pt x="988" y="178"/>
                  </a:cubicBezTo>
                  <a:cubicBezTo>
                    <a:pt x="975" y="178"/>
                    <a:pt x="975" y="158"/>
                    <a:pt x="990" y="152"/>
                  </a:cubicBezTo>
                  <a:close/>
                  <a:moveTo>
                    <a:pt x="1122" y="136"/>
                  </a:moveTo>
                  <a:cubicBezTo>
                    <a:pt x="1116" y="131"/>
                    <a:pt x="1110" y="127"/>
                    <a:pt x="1103" y="123"/>
                  </a:cubicBezTo>
                  <a:cubicBezTo>
                    <a:pt x="1105" y="121"/>
                    <a:pt x="1108" y="119"/>
                    <a:pt x="1110" y="118"/>
                  </a:cubicBezTo>
                  <a:cubicBezTo>
                    <a:pt x="1118" y="112"/>
                    <a:pt x="1126" y="106"/>
                    <a:pt x="1134" y="100"/>
                  </a:cubicBezTo>
                  <a:cubicBezTo>
                    <a:pt x="1132" y="105"/>
                    <a:pt x="1130" y="110"/>
                    <a:pt x="1128" y="115"/>
                  </a:cubicBezTo>
                  <a:cubicBezTo>
                    <a:pt x="1126" y="121"/>
                    <a:pt x="1124" y="129"/>
                    <a:pt x="1122" y="136"/>
                  </a:cubicBezTo>
                  <a:close/>
                  <a:moveTo>
                    <a:pt x="1125" y="145"/>
                  </a:moveTo>
                  <a:cubicBezTo>
                    <a:pt x="1148" y="165"/>
                    <a:pt x="1172" y="207"/>
                    <a:pt x="1170" y="240"/>
                  </a:cubicBezTo>
                  <a:cubicBezTo>
                    <a:pt x="1166" y="292"/>
                    <a:pt x="1101" y="254"/>
                    <a:pt x="1125" y="145"/>
                  </a:cubicBezTo>
                  <a:close/>
                  <a:moveTo>
                    <a:pt x="1151" y="76"/>
                  </a:moveTo>
                  <a:cubicBezTo>
                    <a:pt x="1155" y="71"/>
                    <a:pt x="1158" y="66"/>
                    <a:pt x="1162" y="62"/>
                  </a:cubicBezTo>
                  <a:cubicBezTo>
                    <a:pt x="1159" y="66"/>
                    <a:pt x="1156" y="71"/>
                    <a:pt x="1151" y="76"/>
                  </a:cubicBezTo>
                  <a:close/>
                  <a:moveTo>
                    <a:pt x="801" y="186"/>
                  </a:moveTo>
                  <a:cubicBezTo>
                    <a:pt x="616" y="186"/>
                    <a:pt x="616" y="186"/>
                    <a:pt x="616" y="186"/>
                  </a:cubicBezTo>
                  <a:cubicBezTo>
                    <a:pt x="432" y="186"/>
                    <a:pt x="432" y="186"/>
                    <a:pt x="432" y="186"/>
                  </a:cubicBezTo>
                  <a:cubicBezTo>
                    <a:pt x="409" y="186"/>
                    <a:pt x="380" y="187"/>
                    <a:pt x="367" y="209"/>
                  </a:cubicBezTo>
                  <a:cubicBezTo>
                    <a:pt x="358" y="227"/>
                    <a:pt x="366" y="250"/>
                    <a:pt x="385" y="255"/>
                  </a:cubicBezTo>
                  <a:cubicBezTo>
                    <a:pt x="404" y="260"/>
                    <a:pt x="422" y="249"/>
                    <a:pt x="423" y="229"/>
                  </a:cubicBezTo>
                  <a:cubicBezTo>
                    <a:pt x="424" y="215"/>
                    <a:pt x="411" y="200"/>
                    <a:pt x="394" y="205"/>
                  </a:cubicBezTo>
                  <a:cubicBezTo>
                    <a:pt x="379" y="208"/>
                    <a:pt x="371" y="229"/>
                    <a:pt x="384" y="240"/>
                  </a:cubicBezTo>
                  <a:cubicBezTo>
                    <a:pt x="390" y="244"/>
                    <a:pt x="402" y="244"/>
                    <a:pt x="407" y="236"/>
                  </a:cubicBezTo>
                  <a:cubicBezTo>
                    <a:pt x="403" y="240"/>
                    <a:pt x="392" y="242"/>
                    <a:pt x="386" y="236"/>
                  </a:cubicBezTo>
                  <a:cubicBezTo>
                    <a:pt x="378" y="227"/>
                    <a:pt x="383" y="211"/>
                    <a:pt x="395" y="208"/>
                  </a:cubicBezTo>
                  <a:cubicBezTo>
                    <a:pt x="408" y="205"/>
                    <a:pt x="421" y="215"/>
                    <a:pt x="420" y="229"/>
                  </a:cubicBezTo>
                  <a:cubicBezTo>
                    <a:pt x="420" y="245"/>
                    <a:pt x="403" y="256"/>
                    <a:pt x="387" y="251"/>
                  </a:cubicBezTo>
                  <a:cubicBezTo>
                    <a:pt x="370" y="247"/>
                    <a:pt x="364" y="228"/>
                    <a:pt x="369" y="214"/>
                  </a:cubicBezTo>
                  <a:cubicBezTo>
                    <a:pt x="379" y="191"/>
                    <a:pt x="414" y="190"/>
                    <a:pt x="435" y="190"/>
                  </a:cubicBezTo>
                  <a:cubicBezTo>
                    <a:pt x="616" y="191"/>
                    <a:pt x="616" y="191"/>
                    <a:pt x="616" y="191"/>
                  </a:cubicBezTo>
                  <a:cubicBezTo>
                    <a:pt x="798" y="190"/>
                    <a:pt x="798" y="190"/>
                    <a:pt x="798" y="190"/>
                  </a:cubicBezTo>
                  <a:cubicBezTo>
                    <a:pt x="819" y="190"/>
                    <a:pt x="854" y="191"/>
                    <a:pt x="863" y="214"/>
                  </a:cubicBezTo>
                  <a:cubicBezTo>
                    <a:pt x="869" y="228"/>
                    <a:pt x="863" y="247"/>
                    <a:pt x="846" y="251"/>
                  </a:cubicBezTo>
                  <a:cubicBezTo>
                    <a:pt x="829" y="256"/>
                    <a:pt x="813" y="245"/>
                    <a:pt x="812" y="229"/>
                  </a:cubicBezTo>
                  <a:cubicBezTo>
                    <a:pt x="812" y="215"/>
                    <a:pt x="825" y="205"/>
                    <a:pt x="838" y="208"/>
                  </a:cubicBezTo>
                  <a:cubicBezTo>
                    <a:pt x="850" y="211"/>
                    <a:pt x="855" y="227"/>
                    <a:pt x="847" y="236"/>
                  </a:cubicBezTo>
                  <a:cubicBezTo>
                    <a:pt x="841" y="242"/>
                    <a:pt x="830" y="240"/>
                    <a:pt x="826" y="236"/>
                  </a:cubicBezTo>
                  <a:cubicBezTo>
                    <a:pt x="831" y="244"/>
                    <a:pt x="843" y="244"/>
                    <a:pt x="848" y="240"/>
                  </a:cubicBezTo>
                  <a:cubicBezTo>
                    <a:pt x="862" y="229"/>
                    <a:pt x="854" y="208"/>
                    <a:pt x="839" y="205"/>
                  </a:cubicBezTo>
                  <a:cubicBezTo>
                    <a:pt x="822" y="200"/>
                    <a:pt x="809" y="215"/>
                    <a:pt x="810" y="229"/>
                  </a:cubicBezTo>
                  <a:cubicBezTo>
                    <a:pt x="810" y="249"/>
                    <a:pt x="829" y="260"/>
                    <a:pt x="848" y="255"/>
                  </a:cubicBezTo>
                  <a:cubicBezTo>
                    <a:pt x="867" y="250"/>
                    <a:pt x="875" y="227"/>
                    <a:pt x="865" y="209"/>
                  </a:cubicBezTo>
                  <a:cubicBezTo>
                    <a:pt x="853" y="187"/>
                    <a:pt x="824" y="186"/>
                    <a:pt x="801" y="186"/>
                  </a:cubicBezTo>
                  <a:close/>
                  <a:moveTo>
                    <a:pt x="411" y="155"/>
                  </a:moveTo>
                  <a:cubicBezTo>
                    <a:pt x="444" y="155"/>
                    <a:pt x="478" y="155"/>
                    <a:pt x="512" y="151"/>
                  </a:cubicBezTo>
                  <a:cubicBezTo>
                    <a:pt x="477" y="149"/>
                    <a:pt x="444" y="148"/>
                    <a:pt x="411" y="148"/>
                  </a:cubicBezTo>
                  <a:cubicBezTo>
                    <a:pt x="377" y="149"/>
                    <a:pt x="344" y="149"/>
                    <a:pt x="309" y="152"/>
                  </a:cubicBezTo>
                  <a:cubicBezTo>
                    <a:pt x="346" y="154"/>
                    <a:pt x="411" y="155"/>
                    <a:pt x="411" y="155"/>
                  </a:cubicBezTo>
                  <a:close/>
                  <a:moveTo>
                    <a:pt x="617" y="137"/>
                  </a:moveTo>
                  <a:cubicBezTo>
                    <a:pt x="627" y="150"/>
                    <a:pt x="643" y="159"/>
                    <a:pt x="659" y="162"/>
                  </a:cubicBezTo>
                  <a:cubicBezTo>
                    <a:pt x="714" y="176"/>
                    <a:pt x="735" y="132"/>
                    <a:pt x="724" y="104"/>
                  </a:cubicBezTo>
                  <a:cubicBezTo>
                    <a:pt x="717" y="85"/>
                    <a:pt x="694" y="76"/>
                    <a:pt x="676" y="87"/>
                  </a:cubicBezTo>
                  <a:cubicBezTo>
                    <a:pt x="655" y="99"/>
                    <a:pt x="658" y="132"/>
                    <a:pt x="682" y="141"/>
                  </a:cubicBezTo>
                  <a:cubicBezTo>
                    <a:pt x="692" y="144"/>
                    <a:pt x="706" y="142"/>
                    <a:pt x="711" y="128"/>
                  </a:cubicBezTo>
                  <a:cubicBezTo>
                    <a:pt x="714" y="118"/>
                    <a:pt x="707" y="107"/>
                    <a:pt x="698" y="105"/>
                  </a:cubicBezTo>
                  <a:cubicBezTo>
                    <a:pt x="688" y="103"/>
                    <a:pt x="679" y="110"/>
                    <a:pt x="681" y="120"/>
                  </a:cubicBezTo>
                  <a:cubicBezTo>
                    <a:pt x="681" y="117"/>
                    <a:pt x="683" y="110"/>
                    <a:pt x="691" y="108"/>
                  </a:cubicBezTo>
                  <a:cubicBezTo>
                    <a:pt x="702" y="107"/>
                    <a:pt x="711" y="118"/>
                    <a:pt x="708" y="128"/>
                  </a:cubicBezTo>
                  <a:cubicBezTo>
                    <a:pt x="705" y="140"/>
                    <a:pt x="692" y="141"/>
                    <a:pt x="683" y="137"/>
                  </a:cubicBezTo>
                  <a:cubicBezTo>
                    <a:pt x="662" y="130"/>
                    <a:pt x="660" y="100"/>
                    <a:pt x="678" y="90"/>
                  </a:cubicBezTo>
                  <a:cubicBezTo>
                    <a:pt x="695" y="80"/>
                    <a:pt x="717" y="90"/>
                    <a:pt x="722" y="110"/>
                  </a:cubicBezTo>
                  <a:cubicBezTo>
                    <a:pt x="729" y="135"/>
                    <a:pt x="710" y="172"/>
                    <a:pt x="661" y="161"/>
                  </a:cubicBezTo>
                  <a:cubicBezTo>
                    <a:pt x="644" y="157"/>
                    <a:pt x="625" y="145"/>
                    <a:pt x="617" y="130"/>
                  </a:cubicBezTo>
                  <a:cubicBezTo>
                    <a:pt x="607" y="146"/>
                    <a:pt x="590" y="156"/>
                    <a:pt x="573" y="161"/>
                  </a:cubicBezTo>
                  <a:cubicBezTo>
                    <a:pt x="523" y="172"/>
                    <a:pt x="504" y="135"/>
                    <a:pt x="511" y="110"/>
                  </a:cubicBezTo>
                  <a:cubicBezTo>
                    <a:pt x="516" y="90"/>
                    <a:pt x="538" y="80"/>
                    <a:pt x="555" y="90"/>
                  </a:cubicBezTo>
                  <a:cubicBezTo>
                    <a:pt x="574" y="100"/>
                    <a:pt x="571" y="130"/>
                    <a:pt x="550" y="137"/>
                  </a:cubicBezTo>
                  <a:cubicBezTo>
                    <a:pt x="541" y="141"/>
                    <a:pt x="528" y="140"/>
                    <a:pt x="525" y="128"/>
                  </a:cubicBezTo>
                  <a:cubicBezTo>
                    <a:pt x="522" y="118"/>
                    <a:pt x="531" y="107"/>
                    <a:pt x="542" y="108"/>
                  </a:cubicBezTo>
                  <a:cubicBezTo>
                    <a:pt x="550" y="110"/>
                    <a:pt x="552" y="117"/>
                    <a:pt x="552" y="120"/>
                  </a:cubicBezTo>
                  <a:cubicBezTo>
                    <a:pt x="554" y="110"/>
                    <a:pt x="545" y="103"/>
                    <a:pt x="536" y="105"/>
                  </a:cubicBezTo>
                  <a:cubicBezTo>
                    <a:pt x="526" y="107"/>
                    <a:pt x="519" y="118"/>
                    <a:pt x="522" y="128"/>
                  </a:cubicBezTo>
                  <a:cubicBezTo>
                    <a:pt x="527" y="142"/>
                    <a:pt x="541" y="144"/>
                    <a:pt x="551" y="141"/>
                  </a:cubicBezTo>
                  <a:cubicBezTo>
                    <a:pt x="575" y="132"/>
                    <a:pt x="578" y="99"/>
                    <a:pt x="557" y="87"/>
                  </a:cubicBezTo>
                  <a:cubicBezTo>
                    <a:pt x="539" y="76"/>
                    <a:pt x="516" y="85"/>
                    <a:pt x="509" y="104"/>
                  </a:cubicBezTo>
                  <a:cubicBezTo>
                    <a:pt x="498" y="132"/>
                    <a:pt x="519" y="176"/>
                    <a:pt x="575" y="162"/>
                  </a:cubicBezTo>
                  <a:cubicBezTo>
                    <a:pt x="591" y="159"/>
                    <a:pt x="606" y="150"/>
                    <a:pt x="617" y="137"/>
                  </a:cubicBezTo>
                  <a:close/>
                  <a:moveTo>
                    <a:pt x="180" y="220"/>
                  </a:moveTo>
                  <a:cubicBezTo>
                    <a:pt x="183" y="220"/>
                    <a:pt x="186" y="223"/>
                    <a:pt x="186" y="226"/>
                  </a:cubicBezTo>
                  <a:cubicBezTo>
                    <a:pt x="186" y="230"/>
                    <a:pt x="183" y="232"/>
                    <a:pt x="180" y="232"/>
                  </a:cubicBezTo>
                  <a:cubicBezTo>
                    <a:pt x="176" y="232"/>
                    <a:pt x="173" y="230"/>
                    <a:pt x="173" y="226"/>
                  </a:cubicBezTo>
                  <a:cubicBezTo>
                    <a:pt x="173" y="223"/>
                    <a:pt x="176" y="220"/>
                    <a:pt x="180" y="220"/>
                  </a:cubicBezTo>
                  <a:close/>
                  <a:moveTo>
                    <a:pt x="169" y="198"/>
                  </a:moveTo>
                  <a:cubicBezTo>
                    <a:pt x="173" y="198"/>
                    <a:pt x="177" y="202"/>
                    <a:pt x="177" y="207"/>
                  </a:cubicBezTo>
                  <a:cubicBezTo>
                    <a:pt x="177" y="212"/>
                    <a:pt x="173" y="215"/>
                    <a:pt x="169" y="215"/>
                  </a:cubicBezTo>
                  <a:cubicBezTo>
                    <a:pt x="164" y="215"/>
                    <a:pt x="160" y="212"/>
                    <a:pt x="160" y="207"/>
                  </a:cubicBezTo>
                  <a:cubicBezTo>
                    <a:pt x="160" y="202"/>
                    <a:pt x="164" y="198"/>
                    <a:pt x="169" y="198"/>
                  </a:cubicBezTo>
                  <a:close/>
                  <a:moveTo>
                    <a:pt x="155" y="174"/>
                  </a:moveTo>
                  <a:cubicBezTo>
                    <a:pt x="161" y="174"/>
                    <a:pt x="166" y="180"/>
                    <a:pt x="166" y="186"/>
                  </a:cubicBezTo>
                  <a:cubicBezTo>
                    <a:pt x="166" y="192"/>
                    <a:pt x="161" y="197"/>
                    <a:pt x="155" y="197"/>
                  </a:cubicBezTo>
                  <a:cubicBezTo>
                    <a:pt x="149" y="197"/>
                    <a:pt x="144" y="192"/>
                    <a:pt x="144" y="186"/>
                  </a:cubicBezTo>
                  <a:cubicBezTo>
                    <a:pt x="144" y="180"/>
                    <a:pt x="149" y="174"/>
                    <a:pt x="155" y="174"/>
                  </a:cubicBezTo>
                  <a:close/>
                  <a:moveTo>
                    <a:pt x="206" y="2939"/>
                  </a:moveTo>
                  <a:cubicBezTo>
                    <a:pt x="343" y="2939"/>
                    <a:pt x="480" y="2939"/>
                    <a:pt x="616" y="2939"/>
                  </a:cubicBezTo>
                  <a:cubicBezTo>
                    <a:pt x="616" y="2945"/>
                    <a:pt x="616" y="2945"/>
                    <a:pt x="616" y="2945"/>
                  </a:cubicBezTo>
                  <a:cubicBezTo>
                    <a:pt x="206" y="2945"/>
                    <a:pt x="206" y="2945"/>
                    <a:pt x="206" y="2945"/>
                  </a:cubicBezTo>
                  <a:cubicBezTo>
                    <a:pt x="120" y="2945"/>
                    <a:pt x="46" y="2878"/>
                    <a:pt x="75" y="2793"/>
                  </a:cubicBezTo>
                  <a:cubicBezTo>
                    <a:pt x="98" y="2723"/>
                    <a:pt x="162" y="2734"/>
                    <a:pt x="182" y="2681"/>
                  </a:cubicBezTo>
                  <a:cubicBezTo>
                    <a:pt x="192" y="2652"/>
                    <a:pt x="168" y="2623"/>
                    <a:pt x="145" y="2636"/>
                  </a:cubicBezTo>
                  <a:cubicBezTo>
                    <a:pt x="135" y="2642"/>
                    <a:pt x="130" y="2657"/>
                    <a:pt x="135" y="2668"/>
                  </a:cubicBezTo>
                  <a:cubicBezTo>
                    <a:pt x="139" y="2676"/>
                    <a:pt x="150" y="2681"/>
                    <a:pt x="159" y="2678"/>
                  </a:cubicBezTo>
                  <a:cubicBezTo>
                    <a:pt x="168" y="2675"/>
                    <a:pt x="169" y="2663"/>
                    <a:pt x="162" y="2658"/>
                  </a:cubicBezTo>
                  <a:cubicBezTo>
                    <a:pt x="151" y="2653"/>
                    <a:pt x="140" y="2663"/>
                    <a:pt x="148" y="2675"/>
                  </a:cubicBezTo>
                  <a:cubicBezTo>
                    <a:pt x="141" y="2669"/>
                    <a:pt x="143" y="2660"/>
                    <a:pt x="149" y="2656"/>
                  </a:cubicBezTo>
                  <a:cubicBezTo>
                    <a:pt x="153" y="2653"/>
                    <a:pt x="159" y="2653"/>
                    <a:pt x="163" y="2655"/>
                  </a:cubicBezTo>
                  <a:cubicBezTo>
                    <a:pt x="175" y="2662"/>
                    <a:pt x="173" y="2679"/>
                    <a:pt x="161" y="2683"/>
                  </a:cubicBezTo>
                  <a:cubicBezTo>
                    <a:pt x="149" y="2687"/>
                    <a:pt x="137" y="2681"/>
                    <a:pt x="132" y="2670"/>
                  </a:cubicBezTo>
                  <a:cubicBezTo>
                    <a:pt x="126" y="2657"/>
                    <a:pt x="132" y="2641"/>
                    <a:pt x="144" y="2634"/>
                  </a:cubicBezTo>
                  <a:cubicBezTo>
                    <a:pt x="156" y="2627"/>
                    <a:pt x="172" y="2631"/>
                    <a:pt x="180" y="2642"/>
                  </a:cubicBezTo>
                  <a:cubicBezTo>
                    <a:pt x="188" y="2652"/>
                    <a:pt x="191" y="2668"/>
                    <a:pt x="186" y="2682"/>
                  </a:cubicBezTo>
                  <a:cubicBezTo>
                    <a:pt x="179" y="2702"/>
                    <a:pt x="161" y="2717"/>
                    <a:pt x="144" y="2728"/>
                  </a:cubicBezTo>
                  <a:cubicBezTo>
                    <a:pt x="192" y="2717"/>
                    <a:pt x="247" y="2745"/>
                    <a:pt x="252" y="2797"/>
                  </a:cubicBezTo>
                  <a:cubicBezTo>
                    <a:pt x="255" y="2832"/>
                    <a:pt x="234" y="2867"/>
                    <a:pt x="198" y="2871"/>
                  </a:cubicBezTo>
                  <a:cubicBezTo>
                    <a:pt x="170" y="2874"/>
                    <a:pt x="143" y="2860"/>
                    <a:pt x="133" y="2832"/>
                  </a:cubicBezTo>
                  <a:cubicBezTo>
                    <a:pt x="124" y="2809"/>
                    <a:pt x="130" y="2783"/>
                    <a:pt x="152" y="2770"/>
                  </a:cubicBezTo>
                  <a:cubicBezTo>
                    <a:pt x="170" y="2760"/>
                    <a:pt x="194" y="2763"/>
                    <a:pt x="206" y="2780"/>
                  </a:cubicBezTo>
                  <a:cubicBezTo>
                    <a:pt x="218" y="2796"/>
                    <a:pt x="217" y="2823"/>
                    <a:pt x="197" y="2832"/>
                  </a:cubicBezTo>
                  <a:cubicBezTo>
                    <a:pt x="177" y="2842"/>
                    <a:pt x="157" y="2823"/>
                    <a:pt x="165" y="2802"/>
                  </a:cubicBezTo>
                  <a:cubicBezTo>
                    <a:pt x="163" y="2814"/>
                    <a:pt x="170" y="2838"/>
                    <a:pt x="194" y="2828"/>
                  </a:cubicBezTo>
                  <a:cubicBezTo>
                    <a:pt x="209" y="2822"/>
                    <a:pt x="212" y="2796"/>
                    <a:pt x="203" y="2783"/>
                  </a:cubicBezTo>
                  <a:cubicBezTo>
                    <a:pt x="191" y="2768"/>
                    <a:pt x="171" y="2766"/>
                    <a:pt x="155" y="2774"/>
                  </a:cubicBezTo>
                  <a:cubicBezTo>
                    <a:pt x="135" y="2786"/>
                    <a:pt x="129" y="2811"/>
                    <a:pt x="137" y="2831"/>
                  </a:cubicBezTo>
                  <a:cubicBezTo>
                    <a:pt x="147" y="2857"/>
                    <a:pt x="171" y="2870"/>
                    <a:pt x="197" y="2868"/>
                  </a:cubicBezTo>
                  <a:cubicBezTo>
                    <a:pt x="232" y="2864"/>
                    <a:pt x="250" y="2830"/>
                    <a:pt x="247" y="2797"/>
                  </a:cubicBezTo>
                  <a:cubicBezTo>
                    <a:pt x="239" y="2713"/>
                    <a:pt x="105" y="2704"/>
                    <a:pt x="78" y="2798"/>
                  </a:cubicBezTo>
                  <a:cubicBezTo>
                    <a:pt x="55" y="2877"/>
                    <a:pt x="127" y="2939"/>
                    <a:pt x="206" y="2939"/>
                  </a:cubicBezTo>
                  <a:close/>
                  <a:moveTo>
                    <a:pt x="73" y="1613"/>
                  </a:moveTo>
                  <a:cubicBezTo>
                    <a:pt x="81" y="1613"/>
                    <a:pt x="88" y="1606"/>
                    <a:pt x="88" y="1598"/>
                  </a:cubicBezTo>
                  <a:cubicBezTo>
                    <a:pt x="88" y="1590"/>
                    <a:pt x="81" y="1583"/>
                    <a:pt x="73" y="1583"/>
                  </a:cubicBezTo>
                  <a:cubicBezTo>
                    <a:pt x="64" y="1583"/>
                    <a:pt x="58" y="1590"/>
                    <a:pt x="58" y="1598"/>
                  </a:cubicBezTo>
                  <a:cubicBezTo>
                    <a:pt x="58" y="1606"/>
                    <a:pt x="64" y="1613"/>
                    <a:pt x="73" y="1613"/>
                  </a:cubicBezTo>
                  <a:close/>
                  <a:moveTo>
                    <a:pt x="100" y="1217"/>
                  </a:moveTo>
                  <a:cubicBezTo>
                    <a:pt x="101" y="1212"/>
                    <a:pt x="109" y="1209"/>
                    <a:pt x="115" y="1213"/>
                  </a:cubicBezTo>
                  <a:cubicBezTo>
                    <a:pt x="122" y="1217"/>
                    <a:pt x="123" y="1227"/>
                    <a:pt x="118" y="1234"/>
                  </a:cubicBezTo>
                  <a:cubicBezTo>
                    <a:pt x="109" y="1246"/>
                    <a:pt x="89" y="1241"/>
                    <a:pt x="88" y="1223"/>
                  </a:cubicBezTo>
                  <a:cubicBezTo>
                    <a:pt x="87" y="1201"/>
                    <a:pt x="110" y="1185"/>
                    <a:pt x="131" y="1200"/>
                  </a:cubicBezTo>
                  <a:cubicBezTo>
                    <a:pt x="152" y="1216"/>
                    <a:pt x="152" y="1247"/>
                    <a:pt x="148" y="1270"/>
                  </a:cubicBezTo>
                  <a:cubicBezTo>
                    <a:pt x="144" y="1288"/>
                    <a:pt x="138" y="1306"/>
                    <a:pt x="129" y="1323"/>
                  </a:cubicBezTo>
                  <a:cubicBezTo>
                    <a:pt x="128" y="1323"/>
                    <a:pt x="128" y="1323"/>
                    <a:pt x="128" y="1323"/>
                  </a:cubicBezTo>
                  <a:cubicBezTo>
                    <a:pt x="138" y="1331"/>
                    <a:pt x="148" y="1338"/>
                    <a:pt x="159" y="1344"/>
                  </a:cubicBezTo>
                  <a:cubicBezTo>
                    <a:pt x="134" y="1390"/>
                    <a:pt x="28" y="1417"/>
                    <a:pt x="11" y="1492"/>
                  </a:cubicBezTo>
                  <a:cubicBezTo>
                    <a:pt x="4" y="1523"/>
                    <a:pt x="17" y="1564"/>
                    <a:pt x="53" y="1572"/>
                  </a:cubicBezTo>
                  <a:cubicBezTo>
                    <a:pt x="82" y="1579"/>
                    <a:pt x="115" y="1553"/>
                    <a:pt x="109" y="1521"/>
                  </a:cubicBezTo>
                  <a:cubicBezTo>
                    <a:pt x="106" y="1503"/>
                    <a:pt x="86" y="1491"/>
                    <a:pt x="68" y="1494"/>
                  </a:cubicBezTo>
                  <a:cubicBezTo>
                    <a:pt x="50" y="1498"/>
                    <a:pt x="37" y="1519"/>
                    <a:pt x="45" y="1536"/>
                  </a:cubicBezTo>
                  <a:cubicBezTo>
                    <a:pt x="50" y="1549"/>
                    <a:pt x="66" y="1553"/>
                    <a:pt x="76" y="1548"/>
                  </a:cubicBezTo>
                  <a:cubicBezTo>
                    <a:pt x="88" y="1542"/>
                    <a:pt x="91" y="1520"/>
                    <a:pt x="78" y="1515"/>
                  </a:cubicBezTo>
                  <a:cubicBezTo>
                    <a:pt x="67" y="1511"/>
                    <a:pt x="61" y="1521"/>
                    <a:pt x="61" y="1524"/>
                  </a:cubicBezTo>
                  <a:cubicBezTo>
                    <a:pt x="60" y="1532"/>
                    <a:pt x="64" y="1540"/>
                    <a:pt x="72" y="1541"/>
                  </a:cubicBezTo>
                  <a:cubicBezTo>
                    <a:pt x="61" y="1541"/>
                    <a:pt x="56" y="1529"/>
                    <a:pt x="58" y="1521"/>
                  </a:cubicBezTo>
                  <a:cubicBezTo>
                    <a:pt x="60" y="1514"/>
                    <a:pt x="69" y="1507"/>
                    <a:pt x="79" y="1511"/>
                  </a:cubicBezTo>
                  <a:cubicBezTo>
                    <a:pt x="96" y="1518"/>
                    <a:pt x="94" y="1544"/>
                    <a:pt x="78" y="1551"/>
                  </a:cubicBezTo>
                  <a:cubicBezTo>
                    <a:pt x="65" y="1557"/>
                    <a:pt x="48" y="1551"/>
                    <a:pt x="42" y="1537"/>
                  </a:cubicBezTo>
                  <a:cubicBezTo>
                    <a:pt x="33" y="1517"/>
                    <a:pt x="48" y="1494"/>
                    <a:pt x="69" y="1490"/>
                  </a:cubicBezTo>
                  <a:cubicBezTo>
                    <a:pt x="89" y="1486"/>
                    <a:pt x="110" y="1500"/>
                    <a:pt x="114" y="1520"/>
                  </a:cubicBezTo>
                  <a:cubicBezTo>
                    <a:pt x="121" y="1555"/>
                    <a:pt x="85" y="1584"/>
                    <a:pt x="52" y="1575"/>
                  </a:cubicBezTo>
                  <a:cubicBezTo>
                    <a:pt x="14" y="1565"/>
                    <a:pt x="0" y="1523"/>
                    <a:pt x="7" y="1490"/>
                  </a:cubicBezTo>
                  <a:cubicBezTo>
                    <a:pt x="24" y="1418"/>
                    <a:pt x="118" y="1391"/>
                    <a:pt x="151" y="1345"/>
                  </a:cubicBezTo>
                  <a:cubicBezTo>
                    <a:pt x="143" y="1341"/>
                    <a:pt x="135" y="1335"/>
                    <a:pt x="126" y="1328"/>
                  </a:cubicBezTo>
                  <a:cubicBezTo>
                    <a:pt x="113" y="1349"/>
                    <a:pt x="96" y="1371"/>
                    <a:pt x="73" y="1377"/>
                  </a:cubicBezTo>
                  <a:cubicBezTo>
                    <a:pt x="79" y="1343"/>
                    <a:pt x="67" y="1277"/>
                    <a:pt x="75" y="1239"/>
                  </a:cubicBezTo>
                  <a:cubicBezTo>
                    <a:pt x="74" y="1271"/>
                    <a:pt x="103" y="1301"/>
                    <a:pt x="125" y="1320"/>
                  </a:cubicBezTo>
                  <a:cubicBezTo>
                    <a:pt x="133" y="1304"/>
                    <a:pt x="140" y="1286"/>
                    <a:pt x="143" y="1269"/>
                  </a:cubicBezTo>
                  <a:cubicBezTo>
                    <a:pt x="147" y="1249"/>
                    <a:pt x="148" y="1219"/>
                    <a:pt x="131" y="1204"/>
                  </a:cubicBezTo>
                  <a:cubicBezTo>
                    <a:pt x="113" y="1189"/>
                    <a:pt x="92" y="1204"/>
                    <a:pt x="93" y="1223"/>
                  </a:cubicBezTo>
                  <a:cubicBezTo>
                    <a:pt x="94" y="1236"/>
                    <a:pt x="110" y="1240"/>
                    <a:pt x="116" y="1231"/>
                  </a:cubicBezTo>
                  <a:cubicBezTo>
                    <a:pt x="123" y="1221"/>
                    <a:pt x="111" y="1208"/>
                    <a:pt x="100" y="1217"/>
                  </a:cubicBezTo>
                  <a:close/>
                  <a:moveTo>
                    <a:pt x="77" y="1372"/>
                  </a:moveTo>
                  <a:cubicBezTo>
                    <a:pt x="91" y="1366"/>
                    <a:pt x="113" y="1345"/>
                    <a:pt x="122" y="1324"/>
                  </a:cubicBezTo>
                  <a:cubicBezTo>
                    <a:pt x="104" y="1308"/>
                    <a:pt x="84" y="1282"/>
                    <a:pt x="76" y="1260"/>
                  </a:cubicBezTo>
                  <a:cubicBezTo>
                    <a:pt x="74" y="1279"/>
                    <a:pt x="80" y="1345"/>
                    <a:pt x="77" y="1372"/>
                  </a:cubicBezTo>
                  <a:close/>
                  <a:moveTo>
                    <a:pt x="244" y="152"/>
                  </a:moveTo>
                  <a:cubicBezTo>
                    <a:pt x="237" y="150"/>
                    <a:pt x="230" y="152"/>
                    <a:pt x="226" y="158"/>
                  </a:cubicBezTo>
                  <a:cubicBezTo>
                    <a:pt x="218" y="174"/>
                    <a:pt x="236" y="196"/>
                    <a:pt x="258" y="185"/>
                  </a:cubicBezTo>
                  <a:cubicBezTo>
                    <a:pt x="268" y="180"/>
                    <a:pt x="271" y="163"/>
                    <a:pt x="265" y="149"/>
                  </a:cubicBezTo>
                  <a:cubicBezTo>
                    <a:pt x="256" y="128"/>
                    <a:pt x="229" y="119"/>
                    <a:pt x="214" y="137"/>
                  </a:cubicBezTo>
                  <a:cubicBezTo>
                    <a:pt x="198" y="157"/>
                    <a:pt x="206" y="191"/>
                    <a:pt x="232" y="202"/>
                  </a:cubicBezTo>
                  <a:cubicBezTo>
                    <a:pt x="255" y="210"/>
                    <a:pt x="281" y="201"/>
                    <a:pt x="290" y="178"/>
                  </a:cubicBezTo>
                  <a:cubicBezTo>
                    <a:pt x="304" y="143"/>
                    <a:pt x="282" y="114"/>
                    <a:pt x="248" y="105"/>
                  </a:cubicBezTo>
                  <a:cubicBezTo>
                    <a:pt x="212" y="96"/>
                    <a:pt x="174" y="106"/>
                    <a:pt x="141" y="123"/>
                  </a:cubicBezTo>
                  <a:cubicBezTo>
                    <a:pt x="162" y="135"/>
                    <a:pt x="185" y="144"/>
                    <a:pt x="203" y="145"/>
                  </a:cubicBezTo>
                  <a:cubicBezTo>
                    <a:pt x="181" y="149"/>
                    <a:pt x="146" y="132"/>
                    <a:pt x="135" y="126"/>
                  </a:cubicBezTo>
                  <a:cubicBezTo>
                    <a:pt x="127" y="130"/>
                    <a:pt x="119" y="135"/>
                    <a:pt x="112" y="141"/>
                  </a:cubicBezTo>
                  <a:cubicBezTo>
                    <a:pt x="141" y="267"/>
                    <a:pt x="65" y="293"/>
                    <a:pt x="60" y="241"/>
                  </a:cubicBezTo>
                  <a:cubicBezTo>
                    <a:pt x="57" y="205"/>
                    <a:pt x="81" y="161"/>
                    <a:pt x="106" y="139"/>
                  </a:cubicBezTo>
                  <a:cubicBezTo>
                    <a:pt x="105" y="131"/>
                    <a:pt x="102" y="124"/>
                    <a:pt x="100" y="116"/>
                  </a:cubicBezTo>
                  <a:cubicBezTo>
                    <a:pt x="97" y="108"/>
                    <a:pt x="94" y="100"/>
                    <a:pt x="90" y="92"/>
                  </a:cubicBezTo>
                  <a:cubicBezTo>
                    <a:pt x="74" y="77"/>
                    <a:pt x="65" y="66"/>
                    <a:pt x="57" y="45"/>
                  </a:cubicBezTo>
                  <a:cubicBezTo>
                    <a:pt x="76" y="58"/>
                    <a:pt x="85" y="68"/>
                    <a:pt x="95" y="89"/>
                  </a:cubicBezTo>
                  <a:cubicBezTo>
                    <a:pt x="104" y="98"/>
                    <a:pt x="114" y="106"/>
                    <a:pt x="126" y="113"/>
                  </a:cubicBezTo>
                  <a:cubicBezTo>
                    <a:pt x="129" y="116"/>
                    <a:pt x="132" y="118"/>
                    <a:pt x="136" y="120"/>
                  </a:cubicBezTo>
                  <a:cubicBezTo>
                    <a:pt x="172" y="101"/>
                    <a:pt x="210" y="93"/>
                    <a:pt x="246" y="101"/>
                  </a:cubicBezTo>
                  <a:cubicBezTo>
                    <a:pt x="280" y="109"/>
                    <a:pt x="310" y="140"/>
                    <a:pt x="295" y="178"/>
                  </a:cubicBezTo>
                  <a:cubicBezTo>
                    <a:pt x="285" y="204"/>
                    <a:pt x="258" y="215"/>
                    <a:pt x="233" y="206"/>
                  </a:cubicBezTo>
                  <a:cubicBezTo>
                    <a:pt x="204" y="195"/>
                    <a:pt x="194" y="157"/>
                    <a:pt x="212" y="136"/>
                  </a:cubicBezTo>
                  <a:cubicBezTo>
                    <a:pt x="229" y="115"/>
                    <a:pt x="259" y="123"/>
                    <a:pt x="270" y="147"/>
                  </a:cubicBezTo>
                  <a:cubicBezTo>
                    <a:pt x="277" y="164"/>
                    <a:pt x="272" y="181"/>
                    <a:pt x="260" y="187"/>
                  </a:cubicBezTo>
                  <a:cubicBezTo>
                    <a:pt x="238" y="199"/>
                    <a:pt x="211" y="176"/>
                    <a:pt x="222" y="156"/>
                  </a:cubicBezTo>
                  <a:cubicBezTo>
                    <a:pt x="227" y="146"/>
                    <a:pt x="240" y="144"/>
                    <a:pt x="248" y="149"/>
                  </a:cubicBezTo>
                  <a:cubicBezTo>
                    <a:pt x="266" y="161"/>
                    <a:pt x="255" y="181"/>
                    <a:pt x="245" y="178"/>
                  </a:cubicBezTo>
                  <a:cubicBezTo>
                    <a:pt x="258" y="178"/>
                    <a:pt x="258" y="158"/>
                    <a:pt x="244" y="152"/>
                  </a:cubicBezTo>
                  <a:close/>
                  <a:moveTo>
                    <a:pt x="111" y="136"/>
                  </a:moveTo>
                  <a:cubicBezTo>
                    <a:pt x="117" y="131"/>
                    <a:pt x="123" y="127"/>
                    <a:pt x="131" y="123"/>
                  </a:cubicBezTo>
                  <a:cubicBezTo>
                    <a:pt x="128" y="121"/>
                    <a:pt x="125" y="119"/>
                    <a:pt x="123" y="118"/>
                  </a:cubicBezTo>
                  <a:cubicBezTo>
                    <a:pt x="115" y="112"/>
                    <a:pt x="107" y="106"/>
                    <a:pt x="99" y="100"/>
                  </a:cubicBezTo>
                  <a:cubicBezTo>
                    <a:pt x="101" y="105"/>
                    <a:pt x="103" y="110"/>
                    <a:pt x="105" y="115"/>
                  </a:cubicBezTo>
                  <a:cubicBezTo>
                    <a:pt x="107" y="121"/>
                    <a:pt x="109" y="129"/>
                    <a:pt x="111" y="136"/>
                  </a:cubicBezTo>
                  <a:close/>
                  <a:moveTo>
                    <a:pt x="108" y="145"/>
                  </a:moveTo>
                  <a:cubicBezTo>
                    <a:pt x="85" y="165"/>
                    <a:pt x="61" y="207"/>
                    <a:pt x="64" y="240"/>
                  </a:cubicBezTo>
                  <a:cubicBezTo>
                    <a:pt x="67" y="292"/>
                    <a:pt x="132" y="254"/>
                    <a:pt x="108" y="145"/>
                  </a:cubicBezTo>
                  <a:close/>
                  <a:moveTo>
                    <a:pt x="82" y="76"/>
                  </a:moveTo>
                  <a:cubicBezTo>
                    <a:pt x="78" y="71"/>
                    <a:pt x="75" y="66"/>
                    <a:pt x="71" y="62"/>
                  </a:cubicBezTo>
                  <a:cubicBezTo>
                    <a:pt x="74" y="66"/>
                    <a:pt x="77" y="71"/>
                    <a:pt x="82" y="76"/>
                  </a:cubicBezTo>
                  <a:close/>
                  <a:moveTo>
                    <a:pt x="599" y="43"/>
                  </a:moveTo>
                  <a:cubicBezTo>
                    <a:pt x="598" y="60"/>
                    <a:pt x="606" y="80"/>
                    <a:pt x="617" y="93"/>
                  </a:cubicBezTo>
                  <a:cubicBezTo>
                    <a:pt x="627" y="79"/>
                    <a:pt x="635" y="61"/>
                    <a:pt x="634" y="43"/>
                  </a:cubicBezTo>
                  <a:cubicBezTo>
                    <a:pt x="632" y="3"/>
                    <a:pt x="602" y="3"/>
                    <a:pt x="599" y="43"/>
                  </a:cubicBezTo>
                  <a:close/>
                </a:path>
              </a:pathLst>
            </a:custGeom>
            <a:solidFill>
              <a:srgbClr val="DB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58365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p:nvSpPr>
        <p:spPr>
          <a:xfrm>
            <a:off x="0" y="-1"/>
            <a:ext cx="12192000" cy="6858000"/>
          </a:xfrm>
          <a:prstGeom prst="rect">
            <a:avLst/>
          </a:prstGeom>
          <a:solidFill>
            <a:srgbClr val="5C4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Freeform 6"/>
          <p:cNvSpPr>
            <a:spLocks noEditPoints="1"/>
          </p:cNvSpPr>
          <p:nvPr/>
        </p:nvSpPr>
        <p:spPr bwMode="auto">
          <a:xfrm rot="16200000">
            <a:off x="1318478" y="3539271"/>
            <a:ext cx="2086036" cy="4646791"/>
          </a:xfrm>
          <a:custGeom>
            <a:avLst/>
            <a:gdLst>
              <a:gd name="T0" fmla="*/ 345 w 1088"/>
              <a:gd name="T1" fmla="*/ 87 h 2427"/>
              <a:gd name="T2" fmla="*/ 208 w 1088"/>
              <a:gd name="T3" fmla="*/ 15 h 2427"/>
              <a:gd name="T4" fmla="*/ 420 w 1088"/>
              <a:gd name="T5" fmla="*/ 0 h 2427"/>
              <a:gd name="T6" fmla="*/ 62 w 1088"/>
              <a:gd name="T7" fmla="*/ 2420 h 2427"/>
              <a:gd name="T8" fmla="*/ 64 w 1088"/>
              <a:gd name="T9" fmla="*/ 2375 h 2427"/>
              <a:gd name="T10" fmla="*/ 64 w 1088"/>
              <a:gd name="T11" fmla="*/ 2247 h 2427"/>
              <a:gd name="T12" fmla="*/ 62 w 1088"/>
              <a:gd name="T13" fmla="*/ 2192 h 2427"/>
              <a:gd name="T14" fmla="*/ 62 w 1088"/>
              <a:gd name="T15" fmla="*/ 1919 h 2427"/>
              <a:gd name="T16" fmla="*/ 64 w 1088"/>
              <a:gd name="T17" fmla="*/ 1808 h 2427"/>
              <a:gd name="T18" fmla="*/ 62 w 1088"/>
              <a:gd name="T19" fmla="*/ 1755 h 2427"/>
              <a:gd name="T20" fmla="*/ 64 w 1088"/>
              <a:gd name="T21" fmla="*/ 1718 h 2427"/>
              <a:gd name="T22" fmla="*/ 64 w 1088"/>
              <a:gd name="T23" fmla="*/ 1082 h 2427"/>
              <a:gd name="T24" fmla="*/ 62 w 1088"/>
              <a:gd name="T25" fmla="*/ 918 h 2427"/>
              <a:gd name="T26" fmla="*/ 62 w 1088"/>
              <a:gd name="T27" fmla="*/ 829 h 2427"/>
              <a:gd name="T28" fmla="*/ 62 w 1088"/>
              <a:gd name="T29" fmla="*/ 309 h 2427"/>
              <a:gd name="T30" fmla="*/ 62 w 1088"/>
              <a:gd name="T31" fmla="*/ 558 h 2427"/>
              <a:gd name="T32" fmla="*/ 79 w 1088"/>
              <a:gd name="T33" fmla="*/ 60 h 2427"/>
              <a:gd name="T34" fmla="*/ 111 w 1088"/>
              <a:gd name="T35" fmla="*/ 88 h 2427"/>
              <a:gd name="T36" fmla="*/ 278 w 1088"/>
              <a:gd name="T37" fmla="*/ 1411 h 2427"/>
              <a:gd name="T38" fmla="*/ 175 w 1088"/>
              <a:gd name="T39" fmla="*/ 290 h 2427"/>
              <a:gd name="T40" fmla="*/ 145 w 1088"/>
              <a:gd name="T41" fmla="*/ 221 h 2427"/>
              <a:gd name="T42" fmla="*/ 236 w 1088"/>
              <a:gd name="T43" fmla="*/ 2263 h 2427"/>
              <a:gd name="T44" fmla="*/ 457 w 1088"/>
              <a:gd name="T45" fmla="*/ 2147 h 2427"/>
              <a:gd name="T46" fmla="*/ 134 w 1088"/>
              <a:gd name="T47" fmla="*/ 2020 h 2427"/>
              <a:gd name="T48" fmla="*/ 230 w 1088"/>
              <a:gd name="T49" fmla="*/ 2339 h 2427"/>
              <a:gd name="T50" fmla="*/ 200 w 1088"/>
              <a:gd name="T51" fmla="*/ 1774 h 2427"/>
              <a:gd name="T52" fmla="*/ 362 w 1088"/>
              <a:gd name="T53" fmla="*/ 1972 h 2427"/>
              <a:gd name="T54" fmla="*/ 185 w 1088"/>
              <a:gd name="T55" fmla="*/ 1706 h 2427"/>
              <a:gd name="T56" fmla="*/ 822 w 1088"/>
              <a:gd name="T57" fmla="*/ 1398 h 2427"/>
              <a:gd name="T58" fmla="*/ 307 w 1088"/>
              <a:gd name="T59" fmla="*/ 1875 h 2427"/>
              <a:gd name="T60" fmla="*/ 377 w 1088"/>
              <a:gd name="T61" fmla="*/ 1060 h 2427"/>
              <a:gd name="T62" fmla="*/ 548 w 1088"/>
              <a:gd name="T63" fmla="*/ 1585 h 2427"/>
              <a:gd name="T64" fmla="*/ 525 w 1088"/>
              <a:gd name="T65" fmla="*/ 1290 h 2427"/>
              <a:gd name="T66" fmla="*/ 485 w 1088"/>
              <a:gd name="T67" fmla="*/ 1460 h 2427"/>
              <a:gd name="T68" fmla="*/ 484 w 1088"/>
              <a:gd name="T69" fmla="*/ 1226 h 2427"/>
              <a:gd name="T70" fmla="*/ 397 w 1088"/>
              <a:gd name="T71" fmla="*/ 1760 h 2427"/>
              <a:gd name="T72" fmla="*/ 249 w 1088"/>
              <a:gd name="T73" fmla="*/ 941 h 2427"/>
              <a:gd name="T74" fmla="*/ 361 w 1088"/>
              <a:gd name="T75" fmla="*/ 1698 h 2427"/>
              <a:gd name="T76" fmla="*/ 451 w 1088"/>
              <a:gd name="T77" fmla="*/ 1627 h 2427"/>
              <a:gd name="T78" fmla="*/ 156 w 1088"/>
              <a:gd name="T79" fmla="*/ 1296 h 2427"/>
              <a:gd name="T80" fmla="*/ 294 w 1088"/>
              <a:gd name="T81" fmla="*/ 1392 h 2427"/>
              <a:gd name="T82" fmla="*/ 323 w 1088"/>
              <a:gd name="T83" fmla="*/ 1483 h 2427"/>
              <a:gd name="T84" fmla="*/ 167 w 1088"/>
              <a:gd name="T85" fmla="*/ 1082 h 2427"/>
              <a:gd name="T86" fmla="*/ 279 w 1088"/>
              <a:gd name="T87" fmla="*/ 666 h 2427"/>
              <a:gd name="T88" fmla="*/ 264 w 1088"/>
              <a:gd name="T89" fmla="*/ 616 h 2427"/>
              <a:gd name="T90" fmla="*/ 423 w 1088"/>
              <a:gd name="T91" fmla="*/ 965 h 2427"/>
              <a:gd name="T92" fmla="*/ 265 w 1088"/>
              <a:gd name="T93" fmla="*/ 833 h 2427"/>
              <a:gd name="T94" fmla="*/ 190 w 1088"/>
              <a:gd name="T95" fmla="*/ 509 h 2427"/>
              <a:gd name="T96" fmla="*/ 266 w 1088"/>
              <a:gd name="T97" fmla="*/ 537 h 2427"/>
              <a:gd name="T98" fmla="*/ 169 w 1088"/>
              <a:gd name="T99" fmla="*/ 230 h 2427"/>
              <a:gd name="T100" fmla="*/ 693 w 1088"/>
              <a:gd name="T101" fmla="*/ 744 h 2427"/>
              <a:gd name="T102" fmla="*/ 517 w 1088"/>
              <a:gd name="T103" fmla="*/ 547 h 2427"/>
              <a:gd name="T104" fmla="*/ 220 w 1088"/>
              <a:gd name="T105" fmla="*/ 206 h 2427"/>
              <a:gd name="T106" fmla="*/ 618 w 1088"/>
              <a:gd name="T107" fmla="*/ 503 h 2427"/>
              <a:gd name="T108" fmla="*/ 450 w 1088"/>
              <a:gd name="T109" fmla="*/ 201 h 2427"/>
              <a:gd name="T110" fmla="*/ 579 w 1088"/>
              <a:gd name="T111" fmla="*/ 130 h 2427"/>
              <a:gd name="T112" fmla="*/ 652 w 1088"/>
              <a:gd name="T113" fmla="*/ 232 h 2427"/>
              <a:gd name="T114" fmla="*/ 982 w 1088"/>
              <a:gd name="T115" fmla="*/ 658 h 2427"/>
              <a:gd name="T116" fmla="*/ 854 w 1088"/>
              <a:gd name="T117" fmla="*/ 797 h 2427"/>
              <a:gd name="T118" fmla="*/ 402 w 1088"/>
              <a:gd name="T119" fmla="*/ 297 h 2427"/>
              <a:gd name="T120" fmla="*/ 775 w 1088"/>
              <a:gd name="T121" fmla="*/ 910 h 2427"/>
              <a:gd name="T122" fmla="*/ 835 w 1088"/>
              <a:gd name="T123" fmla="*/ 927 h 2427"/>
              <a:gd name="T124" fmla="*/ 247 w 1088"/>
              <a:gd name="T125" fmla="*/ 16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8" h="2427">
                <a:moveTo>
                  <a:pt x="96" y="0"/>
                </a:moveTo>
                <a:cubicBezTo>
                  <a:pt x="120" y="0"/>
                  <a:pt x="120" y="0"/>
                  <a:pt x="120" y="0"/>
                </a:cubicBezTo>
                <a:cubicBezTo>
                  <a:pt x="121" y="12"/>
                  <a:pt x="119" y="24"/>
                  <a:pt x="114" y="32"/>
                </a:cubicBezTo>
                <a:cubicBezTo>
                  <a:pt x="112" y="23"/>
                  <a:pt x="104" y="11"/>
                  <a:pt x="96" y="0"/>
                </a:cubicBezTo>
                <a:close/>
                <a:moveTo>
                  <a:pt x="139" y="0"/>
                </a:moveTo>
                <a:cubicBezTo>
                  <a:pt x="152" y="0"/>
                  <a:pt x="152" y="0"/>
                  <a:pt x="152" y="0"/>
                </a:cubicBezTo>
                <a:cubicBezTo>
                  <a:pt x="172" y="40"/>
                  <a:pt x="196" y="74"/>
                  <a:pt x="227" y="101"/>
                </a:cubicBezTo>
                <a:cubicBezTo>
                  <a:pt x="261" y="131"/>
                  <a:pt x="325" y="177"/>
                  <a:pt x="367" y="140"/>
                </a:cubicBezTo>
                <a:cubicBezTo>
                  <a:pt x="386" y="124"/>
                  <a:pt x="391" y="88"/>
                  <a:pt x="369" y="76"/>
                </a:cubicBezTo>
                <a:cubicBezTo>
                  <a:pt x="356" y="69"/>
                  <a:pt x="343" y="77"/>
                  <a:pt x="345" y="87"/>
                </a:cubicBezTo>
                <a:cubicBezTo>
                  <a:pt x="363" y="86"/>
                  <a:pt x="368" y="114"/>
                  <a:pt x="353" y="127"/>
                </a:cubicBezTo>
                <a:cubicBezTo>
                  <a:pt x="337" y="140"/>
                  <a:pt x="314" y="138"/>
                  <a:pt x="300" y="124"/>
                </a:cubicBezTo>
                <a:cubicBezTo>
                  <a:pt x="282" y="106"/>
                  <a:pt x="285" y="78"/>
                  <a:pt x="295" y="61"/>
                </a:cubicBezTo>
                <a:cubicBezTo>
                  <a:pt x="312" y="34"/>
                  <a:pt x="352" y="18"/>
                  <a:pt x="382" y="33"/>
                </a:cubicBezTo>
                <a:cubicBezTo>
                  <a:pt x="435" y="58"/>
                  <a:pt x="439" y="143"/>
                  <a:pt x="391" y="175"/>
                </a:cubicBezTo>
                <a:cubicBezTo>
                  <a:pt x="301" y="234"/>
                  <a:pt x="192" y="107"/>
                  <a:pt x="156" y="37"/>
                </a:cubicBezTo>
                <a:cubicBezTo>
                  <a:pt x="151" y="27"/>
                  <a:pt x="145" y="14"/>
                  <a:pt x="139" y="0"/>
                </a:cubicBezTo>
                <a:close/>
                <a:moveTo>
                  <a:pt x="167" y="0"/>
                </a:moveTo>
                <a:cubicBezTo>
                  <a:pt x="183" y="0"/>
                  <a:pt x="183" y="0"/>
                  <a:pt x="183" y="0"/>
                </a:cubicBezTo>
                <a:cubicBezTo>
                  <a:pt x="190" y="6"/>
                  <a:pt x="199" y="12"/>
                  <a:pt x="208" y="15"/>
                </a:cubicBezTo>
                <a:cubicBezTo>
                  <a:pt x="225" y="23"/>
                  <a:pt x="241" y="17"/>
                  <a:pt x="247" y="6"/>
                </a:cubicBezTo>
                <a:cubicBezTo>
                  <a:pt x="248" y="4"/>
                  <a:pt x="249" y="2"/>
                  <a:pt x="249" y="0"/>
                </a:cubicBezTo>
                <a:cubicBezTo>
                  <a:pt x="289" y="0"/>
                  <a:pt x="289" y="0"/>
                  <a:pt x="289" y="0"/>
                </a:cubicBezTo>
                <a:cubicBezTo>
                  <a:pt x="290" y="4"/>
                  <a:pt x="289" y="8"/>
                  <a:pt x="288" y="12"/>
                </a:cubicBezTo>
                <a:cubicBezTo>
                  <a:pt x="284" y="22"/>
                  <a:pt x="273" y="29"/>
                  <a:pt x="264" y="25"/>
                </a:cubicBezTo>
                <a:cubicBezTo>
                  <a:pt x="271" y="35"/>
                  <a:pt x="265" y="48"/>
                  <a:pt x="257" y="52"/>
                </a:cubicBezTo>
                <a:cubicBezTo>
                  <a:pt x="248" y="58"/>
                  <a:pt x="240" y="56"/>
                  <a:pt x="235" y="49"/>
                </a:cubicBezTo>
                <a:cubicBezTo>
                  <a:pt x="233" y="59"/>
                  <a:pt x="217" y="61"/>
                  <a:pt x="203" y="52"/>
                </a:cubicBezTo>
                <a:cubicBezTo>
                  <a:pt x="188" y="42"/>
                  <a:pt x="175" y="20"/>
                  <a:pt x="167" y="0"/>
                </a:cubicBezTo>
                <a:close/>
                <a:moveTo>
                  <a:pt x="420" y="0"/>
                </a:moveTo>
                <a:cubicBezTo>
                  <a:pt x="473" y="0"/>
                  <a:pt x="473" y="0"/>
                  <a:pt x="473" y="0"/>
                </a:cubicBezTo>
                <a:cubicBezTo>
                  <a:pt x="466" y="22"/>
                  <a:pt x="448" y="33"/>
                  <a:pt x="441" y="51"/>
                </a:cubicBezTo>
                <a:cubicBezTo>
                  <a:pt x="440" y="33"/>
                  <a:pt x="418" y="21"/>
                  <a:pt x="420" y="0"/>
                </a:cubicBezTo>
                <a:close/>
                <a:moveTo>
                  <a:pt x="493" y="0"/>
                </a:moveTo>
                <a:cubicBezTo>
                  <a:pt x="543" y="0"/>
                  <a:pt x="543" y="0"/>
                  <a:pt x="543" y="0"/>
                </a:cubicBezTo>
                <a:cubicBezTo>
                  <a:pt x="545" y="10"/>
                  <a:pt x="548" y="20"/>
                  <a:pt x="555" y="27"/>
                </a:cubicBezTo>
                <a:cubicBezTo>
                  <a:pt x="563" y="35"/>
                  <a:pt x="579" y="38"/>
                  <a:pt x="590" y="35"/>
                </a:cubicBezTo>
                <a:cubicBezTo>
                  <a:pt x="570" y="59"/>
                  <a:pt x="528" y="53"/>
                  <a:pt x="509" y="31"/>
                </a:cubicBezTo>
                <a:cubicBezTo>
                  <a:pt x="501" y="21"/>
                  <a:pt x="496" y="11"/>
                  <a:pt x="493" y="0"/>
                </a:cubicBezTo>
                <a:close/>
                <a:moveTo>
                  <a:pt x="62" y="2420"/>
                </a:moveTo>
                <a:cubicBezTo>
                  <a:pt x="62" y="2401"/>
                  <a:pt x="62" y="2401"/>
                  <a:pt x="62" y="2401"/>
                </a:cubicBezTo>
                <a:cubicBezTo>
                  <a:pt x="62" y="2401"/>
                  <a:pt x="63" y="2401"/>
                  <a:pt x="64" y="2401"/>
                </a:cubicBezTo>
                <a:cubicBezTo>
                  <a:pt x="69" y="2401"/>
                  <a:pt x="73" y="2405"/>
                  <a:pt x="73" y="2411"/>
                </a:cubicBezTo>
                <a:cubicBezTo>
                  <a:pt x="73" y="2416"/>
                  <a:pt x="69" y="2421"/>
                  <a:pt x="64" y="2421"/>
                </a:cubicBezTo>
                <a:cubicBezTo>
                  <a:pt x="63" y="2421"/>
                  <a:pt x="62" y="2420"/>
                  <a:pt x="62" y="2420"/>
                </a:cubicBezTo>
                <a:close/>
                <a:moveTo>
                  <a:pt x="62" y="2375"/>
                </a:moveTo>
                <a:cubicBezTo>
                  <a:pt x="62" y="2350"/>
                  <a:pt x="62" y="2350"/>
                  <a:pt x="62" y="2350"/>
                </a:cubicBezTo>
                <a:cubicBezTo>
                  <a:pt x="62" y="2350"/>
                  <a:pt x="63" y="2350"/>
                  <a:pt x="64" y="2350"/>
                </a:cubicBezTo>
                <a:cubicBezTo>
                  <a:pt x="71" y="2350"/>
                  <a:pt x="76" y="2355"/>
                  <a:pt x="76" y="2362"/>
                </a:cubicBezTo>
                <a:cubicBezTo>
                  <a:pt x="76" y="2369"/>
                  <a:pt x="71" y="2375"/>
                  <a:pt x="64" y="2375"/>
                </a:cubicBezTo>
                <a:cubicBezTo>
                  <a:pt x="63" y="2375"/>
                  <a:pt x="62" y="2375"/>
                  <a:pt x="62" y="2375"/>
                </a:cubicBezTo>
                <a:close/>
                <a:moveTo>
                  <a:pt x="62" y="2329"/>
                </a:moveTo>
                <a:cubicBezTo>
                  <a:pt x="62" y="2299"/>
                  <a:pt x="62" y="2299"/>
                  <a:pt x="62" y="2299"/>
                </a:cubicBezTo>
                <a:cubicBezTo>
                  <a:pt x="62" y="2298"/>
                  <a:pt x="63" y="2298"/>
                  <a:pt x="64" y="2298"/>
                </a:cubicBezTo>
                <a:cubicBezTo>
                  <a:pt x="72" y="2298"/>
                  <a:pt x="79" y="2305"/>
                  <a:pt x="79" y="2314"/>
                </a:cubicBezTo>
                <a:cubicBezTo>
                  <a:pt x="79" y="2322"/>
                  <a:pt x="72" y="2329"/>
                  <a:pt x="64" y="2329"/>
                </a:cubicBezTo>
                <a:cubicBezTo>
                  <a:pt x="63" y="2329"/>
                  <a:pt x="62" y="2329"/>
                  <a:pt x="62" y="2329"/>
                </a:cubicBezTo>
                <a:close/>
                <a:moveTo>
                  <a:pt x="62" y="2283"/>
                </a:moveTo>
                <a:cubicBezTo>
                  <a:pt x="62" y="2247"/>
                  <a:pt x="62" y="2247"/>
                  <a:pt x="62" y="2247"/>
                </a:cubicBezTo>
                <a:cubicBezTo>
                  <a:pt x="62" y="2247"/>
                  <a:pt x="63" y="2247"/>
                  <a:pt x="64" y="2247"/>
                </a:cubicBezTo>
                <a:cubicBezTo>
                  <a:pt x="74" y="2247"/>
                  <a:pt x="82" y="2255"/>
                  <a:pt x="82" y="2265"/>
                </a:cubicBezTo>
                <a:cubicBezTo>
                  <a:pt x="82" y="2275"/>
                  <a:pt x="74" y="2283"/>
                  <a:pt x="64" y="2283"/>
                </a:cubicBezTo>
                <a:cubicBezTo>
                  <a:pt x="63" y="2283"/>
                  <a:pt x="62" y="2283"/>
                  <a:pt x="62" y="2283"/>
                </a:cubicBezTo>
                <a:close/>
                <a:moveTo>
                  <a:pt x="62" y="2238"/>
                </a:moveTo>
                <a:cubicBezTo>
                  <a:pt x="62" y="2196"/>
                  <a:pt x="62" y="2196"/>
                  <a:pt x="62" y="2196"/>
                </a:cubicBezTo>
                <a:cubicBezTo>
                  <a:pt x="62" y="2196"/>
                  <a:pt x="63" y="2196"/>
                  <a:pt x="64" y="2196"/>
                </a:cubicBezTo>
                <a:cubicBezTo>
                  <a:pt x="75" y="2196"/>
                  <a:pt x="85" y="2205"/>
                  <a:pt x="85" y="2217"/>
                </a:cubicBezTo>
                <a:cubicBezTo>
                  <a:pt x="85" y="2228"/>
                  <a:pt x="75" y="2238"/>
                  <a:pt x="64" y="2238"/>
                </a:cubicBezTo>
                <a:cubicBezTo>
                  <a:pt x="63" y="2238"/>
                  <a:pt x="62" y="2238"/>
                  <a:pt x="62" y="2238"/>
                </a:cubicBezTo>
                <a:close/>
                <a:moveTo>
                  <a:pt x="62" y="2192"/>
                </a:moveTo>
                <a:cubicBezTo>
                  <a:pt x="62" y="2144"/>
                  <a:pt x="62" y="2144"/>
                  <a:pt x="62" y="2144"/>
                </a:cubicBezTo>
                <a:cubicBezTo>
                  <a:pt x="62" y="2144"/>
                  <a:pt x="63" y="2144"/>
                  <a:pt x="64" y="2144"/>
                </a:cubicBezTo>
                <a:cubicBezTo>
                  <a:pt x="77" y="2144"/>
                  <a:pt x="87" y="2155"/>
                  <a:pt x="87" y="2168"/>
                </a:cubicBezTo>
                <a:cubicBezTo>
                  <a:pt x="87" y="2181"/>
                  <a:pt x="77" y="2192"/>
                  <a:pt x="64" y="2192"/>
                </a:cubicBezTo>
                <a:cubicBezTo>
                  <a:pt x="63" y="2192"/>
                  <a:pt x="62" y="2192"/>
                  <a:pt x="62" y="2192"/>
                </a:cubicBezTo>
                <a:close/>
                <a:moveTo>
                  <a:pt x="62" y="2076"/>
                </a:moveTo>
                <a:cubicBezTo>
                  <a:pt x="62" y="2055"/>
                  <a:pt x="62" y="2055"/>
                  <a:pt x="62" y="2055"/>
                </a:cubicBezTo>
                <a:cubicBezTo>
                  <a:pt x="63" y="2063"/>
                  <a:pt x="63" y="2070"/>
                  <a:pt x="62" y="2076"/>
                </a:cubicBezTo>
                <a:close/>
                <a:moveTo>
                  <a:pt x="62" y="1953"/>
                </a:moveTo>
                <a:cubicBezTo>
                  <a:pt x="62" y="1919"/>
                  <a:pt x="62" y="1919"/>
                  <a:pt x="62" y="1919"/>
                </a:cubicBezTo>
                <a:cubicBezTo>
                  <a:pt x="63" y="1930"/>
                  <a:pt x="63" y="1942"/>
                  <a:pt x="62" y="1953"/>
                </a:cubicBezTo>
                <a:close/>
                <a:moveTo>
                  <a:pt x="62" y="1866"/>
                </a:moveTo>
                <a:cubicBezTo>
                  <a:pt x="62" y="1850"/>
                  <a:pt x="62" y="1850"/>
                  <a:pt x="62" y="1850"/>
                </a:cubicBezTo>
                <a:cubicBezTo>
                  <a:pt x="62" y="1850"/>
                  <a:pt x="63" y="1850"/>
                  <a:pt x="64" y="1850"/>
                </a:cubicBezTo>
                <a:cubicBezTo>
                  <a:pt x="68" y="1850"/>
                  <a:pt x="72" y="1854"/>
                  <a:pt x="72" y="1858"/>
                </a:cubicBezTo>
                <a:cubicBezTo>
                  <a:pt x="72" y="1863"/>
                  <a:pt x="68" y="1866"/>
                  <a:pt x="64" y="1866"/>
                </a:cubicBezTo>
                <a:cubicBezTo>
                  <a:pt x="63" y="1866"/>
                  <a:pt x="62" y="1866"/>
                  <a:pt x="62" y="1866"/>
                </a:cubicBezTo>
                <a:close/>
                <a:moveTo>
                  <a:pt x="62" y="1829"/>
                </a:moveTo>
                <a:cubicBezTo>
                  <a:pt x="62" y="1809"/>
                  <a:pt x="62" y="1809"/>
                  <a:pt x="62" y="1809"/>
                </a:cubicBezTo>
                <a:cubicBezTo>
                  <a:pt x="62" y="1809"/>
                  <a:pt x="63" y="1808"/>
                  <a:pt x="64" y="1808"/>
                </a:cubicBezTo>
                <a:cubicBezTo>
                  <a:pt x="69" y="1808"/>
                  <a:pt x="74" y="1813"/>
                  <a:pt x="74" y="1819"/>
                </a:cubicBezTo>
                <a:cubicBezTo>
                  <a:pt x="74" y="1825"/>
                  <a:pt x="69" y="1829"/>
                  <a:pt x="64" y="1829"/>
                </a:cubicBezTo>
                <a:cubicBezTo>
                  <a:pt x="63" y="1829"/>
                  <a:pt x="62" y="1829"/>
                  <a:pt x="62" y="1829"/>
                </a:cubicBezTo>
                <a:close/>
                <a:moveTo>
                  <a:pt x="62" y="1792"/>
                </a:moveTo>
                <a:cubicBezTo>
                  <a:pt x="62" y="1767"/>
                  <a:pt x="62" y="1767"/>
                  <a:pt x="62" y="1767"/>
                </a:cubicBezTo>
                <a:cubicBezTo>
                  <a:pt x="62" y="1767"/>
                  <a:pt x="63" y="1767"/>
                  <a:pt x="64" y="1767"/>
                </a:cubicBezTo>
                <a:cubicBezTo>
                  <a:pt x="71" y="1767"/>
                  <a:pt x="76" y="1772"/>
                  <a:pt x="76" y="1779"/>
                </a:cubicBezTo>
                <a:cubicBezTo>
                  <a:pt x="76" y="1787"/>
                  <a:pt x="71" y="1792"/>
                  <a:pt x="64" y="1792"/>
                </a:cubicBezTo>
                <a:cubicBezTo>
                  <a:pt x="63" y="1792"/>
                  <a:pt x="62" y="1792"/>
                  <a:pt x="62" y="1792"/>
                </a:cubicBezTo>
                <a:close/>
                <a:moveTo>
                  <a:pt x="62" y="1755"/>
                </a:moveTo>
                <a:cubicBezTo>
                  <a:pt x="62" y="1725"/>
                  <a:pt x="62" y="1725"/>
                  <a:pt x="62" y="1725"/>
                </a:cubicBezTo>
                <a:cubicBezTo>
                  <a:pt x="62" y="1725"/>
                  <a:pt x="63" y="1725"/>
                  <a:pt x="64" y="1725"/>
                </a:cubicBezTo>
                <a:cubicBezTo>
                  <a:pt x="72" y="1725"/>
                  <a:pt x="79" y="1732"/>
                  <a:pt x="79" y="1740"/>
                </a:cubicBezTo>
                <a:cubicBezTo>
                  <a:pt x="79" y="1749"/>
                  <a:pt x="72" y="1755"/>
                  <a:pt x="64" y="1755"/>
                </a:cubicBezTo>
                <a:cubicBezTo>
                  <a:pt x="63" y="1755"/>
                  <a:pt x="62" y="1755"/>
                  <a:pt x="62" y="1755"/>
                </a:cubicBezTo>
                <a:close/>
                <a:moveTo>
                  <a:pt x="62" y="1718"/>
                </a:moveTo>
                <a:cubicBezTo>
                  <a:pt x="62" y="1684"/>
                  <a:pt x="62" y="1684"/>
                  <a:pt x="62" y="1684"/>
                </a:cubicBezTo>
                <a:cubicBezTo>
                  <a:pt x="62" y="1683"/>
                  <a:pt x="63" y="1683"/>
                  <a:pt x="64" y="1683"/>
                </a:cubicBezTo>
                <a:cubicBezTo>
                  <a:pt x="73" y="1683"/>
                  <a:pt x="81" y="1691"/>
                  <a:pt x="81" y="1701"/>
                </a:cubicBezTo>
                <a:cubicBezTo>
                  <a:pt x="81" y="1711"/>
                  <a:pt x="73" y="1718"/>
                  <a:pt x="64" y="1718"/>
                </a:cubicBezTo>
                <a:cubicBezTo>
                  <a:pt x="63" y="1718"/>
                  <a:pt x="62" y="1718"/>
                  <a:pt x="62" y="1718"/>
                </a:cubicBezTo>
                <a:close/>
                <a:moveTo>
                  <a:pt x="62" y="1649"/>
                </a:moveTo>
                <a:cubicBezTo>
                  <a:pt x="62" y="1375"/>
                  <a:pt x="62" y="1375"/>
                  <a:pt x="62" y="1375"/>
                </a:cubicBezTo>
                <a:cubicBezTo>
                  <a:pt x="62" y="1374"/>
                  <a:pt x="63" y="1373"/>
                  <a:pt x="64" y="1372"/>
                </a:cubicBezTo>
                <a:cubicBezTo>
                  <a:pt x="75" y="1392"/>
                  <a:pt x="158" y="1392"/>
                  <a:pt x="130" y="1494"/>
                </a:cubicBezTo>
                <a:cubicBezTo>
                  <a:pt x="115" y="1550"/>
                  <a:pt x="64" y="1605"/>
                  <a:pt x="64" y="1673"/>
                </a:cubicBezTo>
                <a:cubicBezTo>
                  <a:pt x="64" y="1665"/>
                  <a:pt x="63" y="1657"/>
                  <a:pt x="62" y="1649"/>
                </a:cubicBezTo>
                <a:close/>
                <a:moveTo>
                  <a:pt x="62" y="1308"/>
                </a:moveTo>
                <a:cubicBezTo>
                  <a:pt x="62" y="1092"/>
                  <a:pt x="62" y="1092"/>
                  <a:pt x="62" y="1092"/>
                </a:cubicBezTo>
                <a:cubicBezTo>
                  <a:pt x="63" y="1088"/>
                  <a:pt x="64" y="1085"/>
                  <a:pt x="64" y="1082"/>
                </a:cubicBezTo>
                <a:cubicBezTo>
                  <a:pt x="64" y="1082"/>
                  <a:pt x="64" y="1082"/>
                  <a:pt x="64" y="1082"/>
                </a:cubicBezTo>
                <a:cubicBezTo>
                  <a:pt x="64" y="1108"/>
                  <a:pt x="117" y="1142"/>
                  <a:pt x="111" y="1185"/>
                </a:cubicBezTo>
                <a:cubicBezTo>
                  <a:pt x="106" y="1221"/>
                  <a:pt x="68" y="1248"/>
                  <a:pt x="64" y="1329"/>
                </a:cubicBezTo>
                <a:cubicBezTo>
                  <a:pt x="63" y="1322"/>
                  <a:pt x="62" y="1314"/>
                  <a:pt x="62" y="1308"/>
                </a:cubicBezTo>
                <a:close/>
                <a:moveTo>
                  <a:pt x="62" y="1028"/>
                </a:moveTo>
                <a:cubicBezTo>
                  <a:pt x="62" y="952"/>
                  <a:pt x="62" y="952"/>
                  <a:pt x="62" y="952"/>
                </a:cubicBezTo>
                <a:cubicBezTo>
                  <a:pt x="62" y="952"/>
                  <a:pt x="63" y="952"/>
                  <a:pt x="64" y="952"/>
                </a:cubicBezTo>
                <a:cubicBezTo>
                  <a:pt x="73" y="952"/>
                  <a:pt x="81" y="944"/>
                  <a:pt x="81" y="935"/>
                </a:cubicBezTo>
                <a:cubicBezTo>
                  <a:pt x="81" y="925"/>
                  <a:pt x="73" y="918"/>
                  <a:pt x="64" y="918"/>
                </a:cubicBezTo>
                <a:cubicBezTo>
                  <a:pt x="63" y="918"/>
                  <a:pt x="62" y="918"/>
                  <a:pt x="62" y="918"/>
                </a:cubicBezTo>
                <a:cubicBezTo>
                  <a:pt x="62" y="851"/>
                  <a:pt x="62" y="851"/>
                  <a:pt x="62" y="851"/>
                </a:cubicBezTo>
                <a:cubicBezTo>
                  <a:pt x="62" y="848"/>
                  <a:pt x="63" y="845"/>
                  <a:pt x="64" y="841"/>
                </a:cubicBezTo>
                <a:cubicBezTo>
                  <a:pt x="73" y="898"/>
                  <a:pt x="111" y="899"/>
                  <a:pt x="133" y="926"/>
                </a:cubicBezTo>
                <a:cubicBezTo>
                  <a:pt x="145" y="940"/>
                  <a:pt x="143" y="961"/>
                  <a:pt x="132" y="971"/>
                </a:cubicBezTo>
                <a:cubicBezTo>
                  <a:pt x="121" y="979"/>
                  <a:pt x="100" y="978"/>
                  <a:pt x="90" y="961"/>
                </a:cubicBezTo>
                <a:cubicBezTo>
                  <a:pt x="106" y="996"/>
                  <a:pt x="88" y="1027"/>
                  <a:pt x="64" y="1028"/>
                </a:cubicBezTo>
                <a:cubicBezTo>
                  <a:pt x="63" y="1028"/>
                  <a:pt x="62" y="1028"/>
                  <a:pt x="62" y="1028"/>
                </a:cubicBezTo>
                <a:close/>
                <a:moveTo>
                  <a:pt x="62" y="829"/>
                </a:moveTo>
                <a:cubicBezTo>
                  <a:pt x="62" y="802"/>
                  <a:pt x="62" y="802"/>
                  <a:pt x="62" y="802"/>
                </a:cubicBezTo>
                <a:cubicBezTo>
                  <a:pt x="64" y="812"/>
                  <a:pt x="64" y="821"/>
                  <a:pt x="62" y="829"/>
                </a:cubicBezTo>
                <a:close/>
                <a:moveTo>
                  <a:pt x="62" y="744"/>
                </a:moveTo>
                <a:cubicBezTo>
                  <a:pt x="62" y="700"/>
                  <a:pt x="62" y="700"/>
                  <a:pt x="62" y="700"/>
                </a:cubicBezTo>
                <a:cubicBezTo>
                  <a:pt x="62" y="698"/>
                  <a:pt x="63" y="696"/>
                  <a:pt x="64" y="693"/>
                </a:cubicBezTo>
                <a:cubicBezTo>
                  <a:pt x="64" y="748"/>
                  <a:pt x="65" y="778"/>
                  <a:pt x="100" y="812"/>
                </a:cubicBezTo>
                <a:cubicBezTo>
                  <a:pt x="136" y="847"/>
                  <a:pt x="131" y="901"/>
                  <a:pt x="205" y="909"/>
                </a:cubicBezTo>
                <a:cubicBezTo>
                  <a:pt x="177" y="892"/>
                  <a:pt x="192" y="836"/>
                  <a:pt x="163" y="801"/>
                </a:cubicBezTo>
                <a:cubicBezTo>
                  <a:pt x="129" y="761"/>
                  <a:pt x="84" y="758"/>
                  <a:pt x="64" y="693"/>
                </a:cubicBezTo>
                <a:cubicBezTo>
                  <a:pt x="64" y="713"/>
                  <a:pt x="63" y="729"/>
                  <a:pt x="62" y="744"/>
                </a:cubicBezTo>
                <a:close/>
                <a:moveTo>
                  <a:pt x="62" y="558"/>
                </a:moveTo>
                <a:cubicBezTo>
                  <a:pt x="62" y="309"/>
                  <a:pt x="62" y="309"/>
                  <a:pt x="62" y="309"/>
                </a:cubicBezTo>
                <a:cubicBezTo>
                  <a:pt x="62" y="308"/>
                  <a:pt x="63" y="308"/>
                  <a:pt x="64" y="308"/>
                </a:cubicBezTo>
                <a:cubicBezTo>
                  <a:pt x="115" y="331"/>
                  <a:pt x="78" y="390"/>
                  <a:pt x="125" y="404"/>
                </a:cubicBezTo>
                <a:cubicBezTo>
                  <a:pt x="136" y="407"/>
                  <a:pt x="154" y="403"/>
                  <a:pt x="154" y="389"/>
                </a:cubicBezTo>
                <a:cubicBezTo>
                  <a:pt x="167" y="396"/>
                  <a:pt x="170" y="422"/>
                  <a:pt x="150" y="435"/>
                </a:cubicBezTo>
                <a:cubicBezTo>
                  <a:pt x="141" y="441"/>
                  <a:pt x="123" y="448"/>
                  <a:pt x="102" y="433"/>
                </a:cubicBezTo>
                <a:cubicBezTo>
                  <a:pt x="91" y="425"/>
                  <a:pt x="82" y="409"/>
                  <a:pt x="83" y="394"/>
                </a:cubicBezTo>
                <a:cubicBezTo>
                  <a:pt x="75" y="405"/>
                  <a:pt x="74" y="432"/>
                  <a:pt x="94" y="449"/>
                </a:cubicBezTo>
                <a:cubicBezTo>
                  <a:pt x="113" y="464"/>
                  <a:pt x="111" y="484"/>
                  <a:pt x="106" y="495"/>
                </a:cubicBezTo>
                <a:cubicBezTo>
                  <a:pt x="94" y="521"/>
                  <a:pt x="67" y="533"/>
                  <a:pt x="64" y="570"/>
                </a:cubicBezTo>
                <a:cubicBezTo>
                  <a:pt x="63" y="565"/>
                  <a:pt x="63" y="562"/>
                  <a:pt x="62" y="558"/>
                </a:cubicBezTo>
                <a:close/>
                <a:moveTo>
                  <a:pt x="62" y="218"/>
                </a:moveTo>
                <a:cubicBezTo>
                  <a:pt x="62" y="122"/>
                  <a:pt x="62" y="122"/>
                  <a:pt x="62" y="122"/>
                </a:cubicBezTo>
                <a:cubicBezTo>
                  <a:pt x="62" y="122"/>
                  <a:pt x="63" y="121"/>
                  <a:pt x="64" y="121"/>
                </a:cubicBezTo>
                <a:cubicBezTo>
                  <a:pt x="72" y="128"/>
                  <a:pt x="83" y="148"/>
                  <a:pt x="80" y="173"/>
                </a:cubicBezTo>
                <a:cubicBezTo>
                  <a:pt x="78" y="189"/>
                  <a:pt x="67" y="204"/>
                  <a:pt x="64" y="229"/>
                </a:cubicBezTo>
                <a:cubicBezTo>
                  <a:pt x="63" y="225"/>
                  <a:pt x="62" y="221"/>
                  <a:pt x="62" y="218"/>
                </a:cubicBezTo>
                <a:close/>
                <a:moveTo>
                  <a:pt x="62" y="115"/>
                </a:moveTo>
                <a:cubicBezTo>
                  <a:pt x="62" y="75"/>
                  <a:pt x="62" y="75"/>
                  <a:pt x="62" y="75"/>
                </a:cubicBezTo>
                <a:cubicBezTo>
                  <a:pt x="62" y="75"/>
                  <a:pt x="63" y="76"/>
                  <a:pt x="64" y="76"/>
                </a:cubicBezTo>
                <a:cubicBezTo>
                  <a:pt x="72" y="76"/>
                  <a:pt x="79" y="69"/>
                  <a:pt x="79" y="60"/>
                </a:cubicBezTo>
                <a:cubicBezTo>
                  <a:pt x="79" y="52"/>
                  <a:pt x="72" y="45"/>
                  <a:pt x="64" y="45"/>
                </a:cubicBezTo>
                <a:cubicBezTo>
                  <a:pt x="63" y="45"/>
                  <a:pt x="62" y="45"/>
                  <a:pt x="62" y="45"/>
                </a:cubicBezTo>
                <a:cubicBezTo>
                  <a:pt x="62" y="6"/>
                  <a:pt x="62" y="6"/>
                  <a:pt x="62" y="6"/>
                </a:cubicBezTo>
                <a:cubicBezTo>
                  <a:pt x="62" y="6"/>
                  <a:pt x="63" y="6"/>
                  <a:pt x="64" y="6"/>
                </a:cubicBezTo>
                <a:cubicBezTo>
                  <a:pt x="64" y="6"/>
                  <a:pt x="64" y="6"/>
                  <a:pt x="64" y="6"/>
                </a:cubicBezTo>
                <a:cubicBezTo>
                  <a:pt x="64" y="6"/>
                  <a:pt x="64" y="6"/>
                  <a:pt x="64" y="6"/>
                </a:cubicBezTo>
                <a:cubicBezTo>
                  <a:pt x="74" y="6"/>
                  <a:pt x="83" y="15"/>
                  <a:pt x="84" y="26"/>
                </a:cubicBezTo>
                <a:cubicBezTo>
                  <a:pt x="94" y="21"/>
                  <a:pt x="105" y="24"/>
                  <a:pt x="111" y="33"/>
                </a:cubicBezTo>
                <a:cubicBezTo>
                  <a:pt x="116" y="42"/>
                  <a:pt x="113" y="54"/>
                  <a:pt x="104" y="60"/>
                </a:cubicBezTo>
                <a:cubicBezTo>
                  <a:pt x="113" y="67"/>
                  <a:pt x="116" y="78"/>
                  <a:pt x="111" y="88"/>
                </a:cubicBezTo>
                <a:cubicBezTo>
                  <a:pt x="105" y="97"/>
                  <a:pt x="94" y="100"/>
                  <a:pt x="84" y="95"/>
                </a:cubicBezTo>
                <a:cubicBezTo>
                  <a:pt x="83" y="106"/>
                  <a:pt x="74" y="115"/>
                  <a:pt x="64" y="115"/>
                </a:cubicBezTo>
                <a:cubicBezTo>
                  <a:pt x="63" y="115"/>
                  <a:pt x="62" y="115"/>
                  <a:pt x="62" y="115"/>
                </a:cubicBezTo>
                <a:close/>
                <a:moveTo>
                  <a:pt x="278" y="1411"/>
                </a:moveTo>
                <a:cubicBezTo>
                  <a:pt x="297" y="1425"/>
                  <a:pt x="342" y="1426"/>
                  <a:pt x="372" y="1407"/>
                </a:cubicBezTo>
                <a:cubicBezTo>
                  <a:pt x="407" y="1384"/>
                  <a:pt x="424" y="1343"/>
                  <a:pt x="438" y="1329"/>
                </a:cubicBezTo>
                <a:cubicBezTo>
                  <a:pt x="453" y="1313"/>
                  <a:pt x="474" y="1302"/>
                  <a:pt x="499" y="1310"/>
                </a:cubicBezTo>
                <a:cubicBezTo>
                  <a:pt x="500" y="1293"/>
                  <a:pt x="476" y="1270"/>
                  <a:pt x="446" y="1266"/>
                </a:cubicBezTo>
                <a:cubicBezTo>
                  <a:pt x="421" y="1263"/>
                  <a:pt x="387" y="1281"/>
                  <a:pt x="372" y="1309"/>
                </a:cubicBezTo>
                <a:cubicBezTo>
                  <a:pt x="348" y="1355"/>
                  <a:pt x="336" y="1400"/>
                  <a:pt x="278" y="1411"/>
                </a:cubicBezTo>
                <a:close/>
                <a:moveTo>
                  <a:pt x="440" y="2134"/>
                </a:moveTo>
                <a:cubicBezTo>
                  <a:pt x="424" y="2163"/>
                  <a:pt x="400" y="2169"/>
                  <a:pt x="377" y="2163"/>
                </a:cubicBezTo>
                <a:cubicBezTo>
                  <a:pt x="352" y="2158"/>
                  <a:pt x="337" y="2139"/>
                  <a:pt x="316" y="2105"/>
                </a:cubicBezTo>
                <a:cubicBezTo>
                  <a:pt x="300" y="2080"/>
                  <a:pt x="270" y="2056"/>
                  <a:pt x="240" y="2056"/>
                </a:cubicBezTo>
                <a:cubicBezTo>
                  <a:pt x="253" y="2037"/>
                  <a:pt x="282" y="2030"/>
                  <a:pt x="307" y="2042"/>
                </a:cubicBezTo>
                <a:cubicBezTo>
                  <a:pt x="339" y="2056"/>
                  <a:pt x="361" y="2109"/>
                  <a:pt x="396" y="2132"/>
                </a:cubicBezTo>
                <a:cubicBezTo>
                  <a:pt x="409" y="2139"/>
                  <a:pt x="424" y="2139"/>
                  <a:pt x="440" y="2134"/>
                </a:cubicBezTo>
                <a:close/>
                <a:moveTo>
                  <a:pt x="175" y="309"/>
                </a:moveTo>
                <a:cubicBezTo>
                  <a:pt x="170" y="309"/>
                  <a:pt x="165" y="304"/>
                  <a:pt x="165" y="299"/>
                </a:cubicBezTo>
                <a:cubicBezTo>
                  <a:pt x="165" y="294"/>
                  <a:pt x="170" y="290"/>
                  <a:pt x="175" y="290"/>
                </a:cubicBezTo>
                <a:cubicBezTo>
                  <a:pt x="180" y="290"/>
                  <a:pt x="184" y="294"/>
                  <a:pt x="184" y="299"/>
                </a:cubicBezTo>
                <a:cubicBezTo>
                  <a:pt x="184" y="304"/>
                  <a:pt x="180" y="309"/>
                  <a:pt x="175" y="309"/>
                </a:cubicBezTo>
                <a:close/>
                <a:moveTo>
                  <a:pt x="152" y="286"/>
                </a:moveTo>
                <a:cubicBezTo>
                  <a:pt x="145" y="286"/>
                  <a:pt x="140" y="281"/>
                  <a:pt x="140" y="274"/>
                </a:cubicBezTo>
                <a:cubicBezTo>
                  <a:pt x="140" y="267"/>
                  <a:pt x="145" y="262"/>
                  <a:pt x="152" y="262"/>
                </a:cubicBezTo>
                <a:cubicBezTo>
                  <a:pt x="159" y="262"/>
                  <a:pt x="164" y="267"/>
                  <a:pt x="164" y="274"/>
                </a:cubicBezTo>
                <a:cubicBezTo>
                  <a:pt x="164" y="281"/>
                  <a:pt x="159" y="286"/>
                  <a:pt x="152" y="286"/>
                </a:cubicBezTo>
                <a:close/>
                <a:moveTo>
                  <a:pt x="145" y="251"/>
                </a:moveTo>
                <a:cubicBezTo>
                  <a:pt x="136" y="251"/>
                  <a:pt x="129" y="244"/>
                  <a:pt x="129" y="236"/>
                </a:cubicBezTo>
                <a:cubicBezTo>
                  <a:pt x="129" y="227"/>
                  <a:pt x="136" y="221"/>
                  <a:pt x="145" y="221"/>
                </a:cubicBezTo>
                <a:cubicBezTo>
                  <a:pt x="153" y="221"/>
                  <a:pt x="160" y="227"/>
                  <a:pt x="160" y="236"/>
                </a:cubicBezTo>
                <a:cubicBezTo>
                  <a:pt x="160" y="244"/>
                  <a:pt x="153" y="251"/>
                  <a:pt x="145" y="251"/>
                </a:cubicBezTo>
                <a:close/>
                <a:moveTo>
                  <a:pt x="83" y="1634"/>
                </a:moveTo>
                <a:cubicBezTo>
                  <a:pt x="90" y="1668"/>
                  <a:pt x="143" y="1682"/>
                  <a:pt x="121" y="1737"/>
                </a:cubicBezTo>
                <a:cubicBezTo>
                  <a:pt x="113" y="1757"/>
                  <a:pt x="79" y="1783"/>
                  <a:pt x="81" y="1817"/>
                </a:cubicBezTo>
                <a:cubicBezTo>
                  <a:pt x="64" y="1774"/>
                  <a:pt x="111" y="1752"/>
                  <a:pt x="91" y="1695"/>
                </a:cubicBezTo>
                <a:cubicBezTo>
                  <a:pt x="83" y="1674"/>
                  <a:pt x="76" y="1647"/>
                  <a:pt x="83" y="1634"/>
                </a:cubicBezTo>
                <a:close/>
                <a:moveTo>
                  <a:pt x="166" y="2097"/>
                </a:moveTo>
                <a:cubicBezTo>
                  <a:pt x="193" y="2115"/>
                  <a:pt x="218" y="2141"/>
                  <a:pt x="215" y="2182"/>
                </a:cubicBezTo>
                <a:cubicBezTo>
                  <a:pt x="213" y="2212"/>
                  <a:pt x="213" y="2234"/>
                  <a:pt x="236" y="2263"/>
                </a:cubicBezTo>
                <a:cubicBezTo>
                  <a:pt x="196" y="2255"/>
                  <a:pt x="164" y="2229"/>
                  <a:pt x="164" y="2186"/>
                </a:cubicBezTo>
                <a:cubicBezTo>
                  <a:pt x="164" y="2148"/>
                  <a:pt x="177" y="2131"/>
                  <a:pt x="166" y="2097"/>
                </a:cubicBezTo>
                <a:close/>
                <a:moveTo>
                  <a:pt x="126" y="2050"/>
                </a:moveTo>
                <a:cubicBezTo>
                  <a:pt x="140" y="2068"/>
                  <a:pt x="182" y="2115"/>
                  <a:pt x="146" y="2179"/>
                </a:cubicBezTo>
                <a:cubicBezTo>
                  <a:pt x="133" y="2202"/>
                  <a:pt x="108" y="2227"/>
                  <a:pt x="102" y="2251"/>
                </a:cubicBezTo>
                <a:cubicBezTo>
                  <a:pt x="91" y="2232"/>
                  <a:pt x="86" y="2205"/>
                  <a:pt x="103" y="2164"/>
                </a:cubicBezTo>
                <a:cubicBezTo>
                  <a:pt x="117" y="2129"/>
                  <a:pt x="133" y="2090"/>
                  <a:pt x="126" y="2050"/>
                </a:cubicBezTo>
                <a:close/>
                <a:moveTo>
                  <a:pt x="325" y="2151"/>
                </a:moveTo>
                <a:cubicBezTo>
                  <a:pt x="340" y="2180"/>
                  <a:pt x="380" y="2192"/>
                  <a:pt x="401" y="2188"/>
                </a:cubicBezTo>
                <a:cubicBezTo>
                  <a:pt x="430" y="2181"/>
                  <a:pt x="437" y="2150"/>
                  <a:pt x="457" y="2147"/>
                </a:cubicBezTo>
                <a:cubicBezTo>
                  <a:pt x="464" y="2115"/>
                  <a:pt x="433" y="2127"/>
                  <a:pt x="448" y="2092"/>
                </a:cubicBezTo>
                <a:cubicBezTo>
                  <a:pt x="453" y="2081"/>
                  <a:pt x="451" y="2063"/>
                  <a:pt x="432" y="2061"/>
                </a:cubicBezTo>
                <a:cubicBezTo>
                  <a:pt x="422" y="2060"/>
                  <a:pt x="408" y="2069"/>
                  <a:pt x="419" y="2087"/>
                </a:cubicBezTo>
                <a:cubicBezTo>
                  <a:pt x="407" y="2085"/>
                  <a:pt x="399" y="2067"/>
                  <a:pt x="404" y="2051"/>
                </a:cubicBezTo>
                <a:cubicBezTo>
                  <a:pt x="415" y="2019"/>
                  <a:pt x="473" y="2013"/>
                  <a:pt x="496" y="2047"/>
                </a:cubicBezTo>
                <a:cubicBezTo>
                  <a:pt x="520" y="2082"/>
                  <a:pt x="500" y="2119"/>
                  <a:pt x="490" y="2128"/>
                </a:cubicBezTo>
                <a:cubicBezTo>
                  <a:pt x="498" y="2141"/>
                  <a:pt x="504" y="2173"/>
                  <a:pt x="491" y="2199"/>
                </a:cubicBezTo>
                <a:cubicBezTo>
                  <a:pt x="471" y="2239"/>
                  <a:pt x="422" y="2249"/>
                  <a:pt x="384" y="2229"/>
                </a:cubicBezTo>
                <a:cubicBezTo>
                  <a:pt x="350" y="2211"/>
                  <a:pt x="325" y="2175"/>
                  <a:pt x="325" y="2151"/>
                </a:cubicBezTo>
                <a:close/>
                <a:moveTo>
                  <a:pt x="134" y="2020"/>
                </a:moveTo>
                <a:cubicBezTo>
                  <a:pt x="224" y="2032"/>
                  <a:pt x="325" y="2130"/>
                  <a:pt x="340" y="2252"/>
                </a:cubicBezTo>
                <a:cubicBezTo>
                  <a:pt x="343" y="2284"/>
                  <a:pt x="326" y="2309"/>
                  <a:pt x="307" y="2305"/>
                </a:cubicBezTo>
                <a:cubicBezTo>
                  <a:pt x="303" y="2309"/>
                  <a:pt x="308" y="2331"/>
                  <a:pt x="303" y="2354"/>
                </a:cubicBezTo>
                <a:cubicBezTo>
                  <a:pt x="296" y="2382"/>
                  <a:pt x="277" y="2401"/>
                  <a:pt x="250" y="2408"/>
                </a:cubicBezTo>
                <a:cubicBezTo>
                  <a:pt x="233" y="2413"/>
                  <a:pt x="217" y="2411"/>
                  <a:pt x="208" y="2398"/>
                </a:cubicBezTo>
                <a:cubicBezTo>
                  <a:pt x="201" y="2407"/>
                  <a:pt x="156" y="2427"/>
                  <a:pt x="123" y="2399"/>
                </a:cubicBezTo>
                <a:cubicBezTo>
                  <a:pt x="83" y="2366"/>
                  <a:pt x="80" y="2288"/>
                  <a:pt x="127" y="2262"/>
                </a:cubicBezTo>
                <a:cubicBezTo>
                  <a:pt x="152" y="2248"/>
                  <a:pt x="191" y="2266"/>
                  <a:pt x="189" y="2292"/>
                </a:cubicBezTo>
                <a:cubicBezTo>
                  <a:pt x="171" y="2273"/>
                  <a:pt x="142" y="2283"/>
                  <a:pt x="144" y="2311"/>
                </a:cubicBezTo>
                <a:cubicBezTo>
                  <a:pt x="147" y="2351"/>
                  <a:pt x="195" y="2362"/>
                  <a:pt x="230" y="2339"/>
                </a:cubicBezTo>
                <a:cubicBezTo>
                  <a:pt x="272" y="2312"/>
                  <a:pt x="277" y="2259"/>
                  <a:pt x="268" y="2212"/>
                </a:cubicBezTo>
                <a:cubicBezTo>
                  <a:pt x="251" y="2134"/>
                  <a:pt x="191" y="2056"/>
                  <a:pt x="134" y="2020"/>
                </a:cubicBezTo>
                <a:close/>
                <a:moveTo>
                  <a:pt x="200" y="1774"/>
                </a:moveTo>
                <a:cubicBezTo>
                  <a:pt x="244" y="1779"/>
                  <a:pt x="261" y="1861"/>
                  <a:pt x="193" y="1871"/>
                </a:cubicBezTo>
                <a:cubicBezTo>
                  <a:pt x="223" y="1878"/>
                  <a:pt x="246" y="1863"/>
                  <a:pt x="273" y="1874"/>
                </a:cubicBezTo>
                <a:cubicBezTo>
                  <a:pt x="304" y="1886"/>
                  <a:pt x="323" y="1921"/>
                  <a:pt x="324" y="1935"/>
                </a:cubicBezTo>
                <a:cubicBezTo>
                  <a:pt x="292" y="1907"/>
                  <a:pt x="262" y="1913"/>
                  <a:pt x="231" y="1913"/>
                </a:cubicBezTo>
                <a:cubicBezTo>
                  <a:pt x="198" y="1912"/>
                  <a:pt x="157" y="1890"/>
                  <a:pt x="143" y="1859"/>
                </a:cubicBezTo>
                <a:cubicBezTo>
                  <a:pt x="163" y="1864"/>
                  <a:pt x="182" y="1858"/>
                  <a:pt x="193" y="1844"/>
                </a:cubicBezTo>
                <a:cubicBezTo>
                  <a:pt x="211" y="1820"/>
                  <a:pt x="208" y="1789"/>
                  <a:pt x="200" y="1774"/>
                </a:cubicBezTo>
                <a:close/>
                <a:moveTo>
                  <a:pt x="131" y="1862"/>
                </a:moveTo>
                <a:cubicBezTo>
                  <a:pt x="133" y="1891"/>
                  <a:pt x="161" y="1946"/>
                  <a:pt x="194" y="1983"/>
                </a:cubicBezTo>
                <a:cubicBezTo>
                  <a:pt x="221" y="2013"/>
                  <a:pt x="267" y="2033"/>
                  <a:pt x="286" y="1996"/>
                </a:cubicBezTo>
                <a:cubicBezTo>
                  <a:pt x="300" y="2020"/>
                  <a:pt x="329" y="2042"/>
                  <a:pt x="357" y="2043"/>
                </a:cubicBezTo>
                <a:cubicBezTo>
                  <a:pt x="392" y="2043"/>
                  <a:pt x="409" y="2017"/>
                  <a:pt x="410" y="1988"/>
                </a:cubicBezTo>
                <a:cubicBezTo>
                  <a:pt x="438" y="2008"/>
                  <a:pt x="480" y="2010"/>
                  <a:pt x="506" y="1986"/>
                </a:cubicBezTo>
                <a:cubicBezTo>
                  <a:pt x="532" y="1962"/>
                  <a:pt x="529" y="1914"/>
                  <a:pt x="504" y="1887"/>
                </a:cubicBezTo>
                <a:cubicBezTo>
                  <a:pt x="483" y="1865"/>
                  <a:pt x="449" y="1862"/>
                  <a:pt x="435" y="1887"/>
                </a:cubicBezTo>
                <a:cubicBezTo>
                  <a:pt x="452" y="1895"/>
                  <a:pt x="453" y="1913"/>
                  <a:pt x="446" y="1929"/>
                </a:cubicBezTo>
                <a:cubicBezTo>
                  <a:pt x="431" y="1959"/>
                  <a:pt x="392" y="1972"/>
                  <a:pt x="362" y="1972"/>
                </a:cubicBezTo>
                <a:cubicBezTo>
                  <a:pt x="316" y="1974"/>
                  <a:pt x="266" y="1956"/>
                  <a:pt x="231" y="1939"/>
                </a:cubicBezTo>
                <a:cubicBezTo>
                  <a:pt x="189" y="1917"/>
                  <a:pt x="143" y="1887"/>
                  <a:pt x="131" y="1862"/>
                </a:cubicBezTo>
                <a:close/>
                <a:moveTo>
                  <a:pt x="110" y="1900"/>
                </a:moveTo>
                <a:cubicBezTo>
                  <a:pt x="103" y="1932"/>
                  <a:pt x="159" y="1952"/>
                  <a:pt x="129" y="2014"/>
                </a:cubicBezTo>
                <a:cubicBezTo>
                  <a:pt x="111" y="2052"/>
                  <a:pt x="87" y="2089"/>
                  <a:pt x="96" y="2136"/>
                </a:cubicBezTo>
                <a:cubicBezTo>
                  <a:pt x="90" y="2109"/>
                  <a:pt x="58" y="2090"/>
                  <a:pt x="66" y="2055"/>
                </a:cubicBezTo>
                <a:cubicBezTo>
                  <a:pt x="71" y="2034"/>
                  <a:pt x="101" y="2015"/>
                  <a:pt x="103" y="1988"/>
                </a:cubicBezTo>
                <a:cubicBezTo>
                  <a:pt x="105" y="1971"/>
                  <a:pt x="90" y="1917"/>
                  <a:pt x="110" y="1900"/>
                </a:cubicBezTo>
                <a:close/>
                <a:moveTo>
                  <a:pt x="118" y="1578"/>
                </a:moveTo>
                <a:cubicBezTo>
                  <a:pt x="100" y="1616"/>
                  <a:pt x="174" y="1643"/>
                  <a:pt x="185" y="1706"/>
                </a:cubicBezTo>
                <a:cubicBezTo>
                  <a:pt x="206" y="1821"/>
                  <a:pt x="68" y="1842"/>
                  <a:pt x="86" y="1999"/>
                </a:cubicBezTo>
                <a:cubicBezTo>
                  <a:pt x="0" y="1886"/>
                  <a:pt x="201" y="1768"/>
                  <a:pt x="122" y="1651"/>
                </a:cubicBezTo>
                <a:cubicBezTo>
                  <a:pt x="94" y="1609"/>
                  <a:pt x="107" y="1585"/>
                  <a:pt x="118" y="1578"/>
                </a:cubicBezTo>
                <a:close/>
                <a:moveTo>
                  <a:pt x="377" y="1060"/>
                </a:moveTo>
                <a:cubicBezTo>
                  <a:pt x="442" y="1057"/>
                  <a:pt x="484" y="1086"/>
                  <a:pt x="517" y="1106"/>
                </a:cubicBezTo>
                <a:cubicBezTo>
                  <a:pt x="631" y="1175"/>
                  <a:pt x="574" y="1036"/>
                  <a:pt x="676" y="1029"/>
                </a:cubicBezTo>
                <a:cubicBezTo>
                  <a:pt x="690" y="1028"/>
                  <a:pt x="717" y="1039"/>
                  <a:pt x="727" y="1060"/>
                </a:cubicBezTo>
                <a:cubicBezTo>
                  <a:pt x="620" y="1110"/>
                  <a:pt x="727" y="1151"/>
                  <a:pt x="669" y="1220"/>
                </a:cubicBezTo>
                <a:cubicBezTo>
                  <a:pt x="698" y="1207"/>
                  <a:pt x="749" y="1207"/>
                  <a:pt x="785" y="1241"/>
                </a:cubicBezTo>
                <a:cubicBezTo>
                  <a:pt x="830" y="1283"/>
                  <a:pt x="802" y="1349"/>
                  <a:pt x="822" y="1398"/>
                </a:cubicBezTo>
                <a:cubicBezTo>
                  <a:pt x="829" y="1416"/>
                  <a:pt x="866" y="1437"/>
                  <a:pt x="863" y="1454"/>
                </a:cubicBezTo>
                <a:cubicBezTo>
                  <a:pt x="821" y="1424"/>
                  <a:pt x="726" y="1463"/>
                  <a:pt x="726" y="1389"/>
                </a:cubicBezTo>
                <a:cubicBezTo>
                  <a:pt x="726" y="1485"/>
                  <a:pt x="834" y="1565"/>
                  <a:pt x="816" y="1658"/>
                </a:cubicBezTo>
                <a:cubicBezTo>
                  <a:pt x="808" y="1702"/>
                  <a:pt x="766" y="1730"/>
                  <a:pt x="760" y="1764"/>
                </a:cubicBezTo>
                <a:cubicBezTo>
                  <a:pt x="725" y="1706"/>
                  <a:pt x="768" y="1677"/>
                  <a:pt x="747" y="1618"/>
                </a:cubicBezTo>
                <a:cubicBezTo>
                  <a:pt x="686" y="1648"/>
                  <a:pt x="703" y="1755"/>
                  <a:pt x="666" y="1819"/>
                </a:cubicBezTo>
                <a:cubicBezTo>
                  <a:pt x="633" y="1876"/>
                  <a:pt x="563" y="1916"/>
                  <a:pt x="518" y="1873"/>
                </a:cubicBezTo>
                <a:cubicBezTo>
                  <a:pt x="553" y="1859"/>
                  <a:pt x="529" y="1824"/>
                  <a:pt x="561" y="1792"/>
                </a:cubicBezTo>
                <a:cubicBezTo>
                  <a:pt x="511" y="1791"/>
                  <a:pt x="470" y="1834"/>
                  <a:pt x="429" y="1865"/>
                </a:cubicBezTo>
                <a:cubicBezTo>
                  <a:pt x="392" y="1892"/>
                  <a:pt x="345" y="1900"/>
                  <a:pt x="307" y="1875"/>
                </a:cubicBezTo>
                <a:cubicBezTo>
                  <a:pt x="248" y="1837"/>
                  <a:pt x="230" y="1749"/>
                  <a:pt x="280" y="1707"/>
                </a:cubicBezTo>
                <a:cubicBezTo>
                  <a:pt x="274" y="1791"/>
                  <a:pt x="316" y="1770"/>
                  <a:pt x="351" y="1809"/>
                </a:cubicBezTo>
                <a:cubicBezTo>
                  <a:pt x="347" y="1759"/>
                  <a:pt x="313" y="1730"/>
                  <a:pt x="293" y="1680"/>
                </a:cubicBezTo>
                <a:cubicBezTo>
                  <a:pt x="269" y="1623"/>
                  <a:pt x="269" y="1562"/>
                  <a:pt x="316" y="1530"/>
                </a:cubicBezTo>
                <a:cubicBezTo>
                  <a:pt x="370" y="1492"/>
                  <a:pt x="452" y="1516"/>
                  <a:pt x="467" y="1589"/>
                </a:cubicBezTo>
                <a:cubicBezTo>
                  <a:pt x="442" y="1531"/>
                  <a:pt x="370" y="1529"/>
                  <a:pt x="342" y="1550"/>
                </a:cubicBezTo>
                <a:cubicBezTo>
                  <a:pt x="250" y="1620"/>
                  <a:pt x="327" y="1763"/>
                  <a:pt x="415" y="1784"/>
                </a:cubicBezTo>
                <a:cubicBezTo>
                  <a:pt x="532" y="1813"/>
                  <a:pt x="626" y="1745"/>
                  <a:pt x="676" y="1664"/>
                </a:cubicBezTo>
                <a:cubicBezTo>
                  <a:pt x="730" y="1574"/>
                  <a:pt x="731" y="1465"/>
                  <a:pt x="696" y="1368"/>
                </a:cubicBezTo>
                <a:cubicBezTo>
                  <a:pt x="647" y="1231"/>
                  <a:pt x="552" y="1148"/>
                  <a:pt x="377" y="1060"/>
                </a:cubicBezTo>
                <a:close/>
                <a:moveTo>
                  <a:pt x="620" y="1639"/>
                </a:moveTo>
                <a:cubicBezTo>
                  <a:pt x="585" y="1674"/>
                  <a:pt x="531" y="1707"/>
                  <a:pt x="480" y="1712"/>
                </a:cubicBezTo>
                <a:cubicBezTo>
                  <a:pt x="440" y="1717"/>
                  <a:pt x="396" y="1702"/>
                  <a:pt x="374" y="1664"/>
                </a:cubicBezTo>
                <a:cubicBezTo>
                  <a:pt x="350" y="1623"/>
                  <a:pt x="376" y="1575"/>
                  <a:pt x="407" y="1592"/>
                </a:cubicBezTo>
                <a:cubicBezTo>
                  <a:pt x="393" y="1605"/>
                  <a:pt x="394" y="1631"/>
                  <a:pt x="408" y="1649"/>
                </a:cubicBezTo>
                <a:cubicBezTo>
                  <a:pt x="453" y="1709"/>
                  <a:pt x="568" y="1667"/>
                  <a:pt x="620" y="1639"/>
                </a:cubicBezTo>
                <a:close/>
                <a:moveTo>
                  <a:pt x="587" y="1250"/>
                </a:moveTo>
                <a:cubicBezTo>
                  <a:pt x="616" y="1286"/>
                  <a:pt x="666" y="1394"/>
                  <a:pt x="626" y="1434"/>
                </a:cubicBezTo>
                <a:cubicBezTo>
                  <a:pt x="583" y="1477"/>
                  <a:pt x="583" y="1462"/>
                  <a:pt x="590" y="1532"/>
                </a:cubicBezTo>
                <a:cubicBezTo>
                  <a:pt x="592" y="1553"/>
                  <a:pt x="575" y="1581"/>
                  <a:pt x="548" y="1585"/>
                </a:cubicBezTo>
                <a:cubicBezTo>
                  <a:pt x="533" y="1586"/>
                  <a:pt x="522" y="1579"/>
                  <a:pt x="515" y="1569"/>
                </a:cubicBezTo>
                <a:cubicBezTo>
                  <a:pt x="507" y="1557"/>
                  <a:pt x="506" y="1541"/>
                  <a:pt x="517" y="1532"/>
                </a:cubicBezTo>
                <a:cubicBezTo>
                  <a:pt x="506" y="1533"/>
                  <a:pt x="481" y="1549"/>
                  <a:pt x="479" y="1575"/>
                </a:cubicBezTo>
                <a:cubicBezTo>
                  <a:pt x="477" y="1607"/>
                  <a:pt x="503" y="1642"/>
                  <a:pt x="542" y="1641"/>
                </a:cubicBezTo>
                <a:cubicBezTo>
                  <a:pt x="577" y="1639"/>
                  <a:pt x="610" y="1609"/>
                  <a:pt x="610" y="1593"/>
                </a:cubicBezTo>
                <a:cubicBezTo>
                  <a:pt x="621" y="1607"/>
                  <a:pt x="638" y="1596"/>
                  <a:pt x="645" y="1586"/>
                </a:cubicBezTo>
                <a:cubicBezTo>
                  <a:pt x="676" y="1544"/>
                  <a:pt x="674" y="1483"/>
                  <a:pt x="668" y="1433"/>
                </a:cubicBezTo>
                <a:cubicBezTo>
                  <a:pt x="660" y="1364"/>
                  <a:pt x="634" y="1294"/>
                  <a:pt x="587" y="1250"/>
                </a:cubicBezTo>
                <a:close/>
                <a:moveTo>
                  <a:pt x="458" y="1139"/>
                </a:moveTo>
                <a:cubicBezTo>
                  <a:pt x="484" y="1164"/>
                  <a:pt x="524" y="1227"/>
                  <a:pt x="525" y="1290"/>
                </a:cubicBezTo>
                <a:cubicBezTo>
                  <a:pt x="525" y="1332"/>
                  <a:pt x="509" y="1383"/>
                  <a:pt x="458" y="1389"/>
                </a:cubicBezTo>
                <a:cubicBezTo>
                  <a:pt x="406" y="1396"/>
                  <a:pt x="422" y="1439"/>
                  <a:pt x="401" y="1459"/>
                </a:cubicBezTo>
                <a:cubicBezTo>
                  <a:pt x="385" y="1474"/>
                  <a:pt x="355" y="1494"/>
                  <a:pt x="339" y="1471"/>
                </a:cubicBezTo>
                <a:cubicBezTo>
                  <a:pt x="357" y="1515"/>
                  <a:pt x="454" y="1525"/>
                  <a:pt x="496" y="1506"/>
                </a:cubicBezTo>
                <a:cubicBezTo>
                  <a:pt x="569" y="1475"/>
                  <a:pt x="590" y="1381"/>
                  <a:pt x="574" y="1302"/>
                </a:cubicBezTo>
                <a:cubicBezTo>
                  <a:pt x="558" y="1226"/>
                  <a:pt x="505" y="1165"/>
                  <a:pt x="458" y="1139"/>
                </a:cubicBezTo>
                <a:close/>
                <a:moveTo>
                  <a:pt x="521" y="1394"/>
                </a:moveTo>
                <a:cubicBezTo>
                  <a:pt x="509" y="1417"/>
                  <a:pt x="497" y="1433"/>
                  <a:pt x="477" y="1450"/>
                </a:cubicBezTo>
                <a:cubicBezTo>
                  <a:pt x="450" y="1471"/>
                  <a:pt x="427" y="1479"/>
                  <a:pt x="394" y="1485"/>
                </a:cubicBezTo>
                <a:cubicBezTo>
                  <a:pt x="429" y="1487"/>
                  <a:pt x="455" y="1480"/>
                  <a:pt x="485" y="1460"/>
                </a:cubicBezTo>
                <a:cubicBezTo>
                  <a:pt x="508" y="1443"/>
                  <a:pt x="522" y="1426"/>
                  <a:pt x="534" y="1400"/>
                </a:cubicBezTo>
                <a:cubicBezTo>
                  <a:pt x="536" y="1397"/>
                  <a:pt x="537" y="1395"/>
                  <a:pt x="538" y="1392"/>
                </a:cubicBezTo>
                <a:cubicBezTo>
                  <a:pt x="549" y="1363"/>
                  <a:pt x="553" y="1339"/>
                  <a:pt x="552" y="1308"/>
                </a:cubicBezTo>
                <a:cubicBezTo>
                  <a:pt x="550" y="1280"/>
                  <a:pt x="545" y="1256"/>
                  <a:pt x="530" y="1233"/>
                </a:cubicBezTo>
                <a:cubicBezTo>
                  <a:pt x="538" y="1259"/>
                  <a:pt x="541" y="1280"/>
                  <a:pt x="540" y="1308"/>
                </a:cubicBezTo>
                <a:cubicBezTo>
                  <a:pt x="539" y="1337"/>
                  <a:pt x="535" y="1359"/>
                  <a:pt x="524" y="1386"/>
                </a:cubicBezTo>
                <a:cubicBezTo>
                  <a:pt x="523" y="1389"/>
                  <a:pt x="522" y="1391"/>
                  <a:pt x="521" y="1394"/>
                </a:cubicBezTo>
                <a:close/>
                <a:moveTo>
                  <a:pt x="342" y="1069"/>
                </a:moveTo>
                <a:cubicBezTo>
                  <a:pt x="355" y="1110"/>
                  <a:pt x="336" y="1143"/>
                  <a:pt x="355" y="1170"/>
                </a:cubicBezTo>
                <a:cubicBezTo>
                  <a:pt x="384" y="1212"/>
                  <a:pt x="446" y="1190"/>
                  <a:pt x="484" y="1226"/>
                </a:cubicBezTo>
                <a:cubicBezTo>
                  <a:pt x="495" y="1196"/>
                  <a:pt x="471" y="1166"/>
                  <a:pt x="445" y="1148"/>
                </a:cubicBezTo>
                <a:cubicBezTo>
                  <a:pt x="393" y="1114"/>
                  <a:pt x="378" y="1146"/>
                  <a:pt x="342" y="1069"/>
                </a:cubicBezTo>
                <a:close/>
                <a:moveTo>
                  <a:pt x="259" y="977"/>
                </a:moveTo>
                <a:cubicBezTo>
                  <a:pt x="269" y="1022"/>
                  <a:pt x="340" y="1050"/>
                  <a:pt x="336" y="1104"/>
                </a:cubicBezTo>
                <a:cubicBezTo>
                  <a:pt x="333" y="1148"/>
                  <a:pt x="280" y="1183"/>
                  <a:pt x="268" y="1232"/>
                </a:cubicBezTo>
                <a:cubicBezTo>
                  <a:pt x="252" y="1128"/>
                  <a:pt x="319" y="1126"/>
                  <a:pt x="297" y="1068"/>
                </a:cubicBezTo>
                <a:cubicBezTo>
                  <a:pt x="288" y="1043"/>
                  <a:pt x="250" y="1021"/>
                  <a:pt x="259" y="977"/>
                </a:cubicBezTo>
                <a:close/>
                <a:moveTo>
                  <a:pt x="335" y="1702"/>
                </a:moveTo>
                <a:cubicBezTo>
                  <a:pt x="337" y="1705"/>
                  <a:pt x="339" y="1709"/>
                  <a:pt x="341" y="1712"/>
                </a:cubicBezTo>
                <a:cubicBezTo>
                  <a:pt x="357" y="1733"/>
                  <a:pt x="373" y="1749"/>
                  <a:pt x="397" y="1760"/>
                </a:cubicBezTo>
                <a:cubicBezTo>
                  <a:pt x="428" y="1773"/>
                  <a:pt x="453" y="1775"/>
                  <a:pt x="485" y="1772"/>
                </a:cubicBezTo>
                <a:cubicBezTo>
                  <a:pt x="520" y="1768"/>
                  <a:pt x="546" y="1758"/>
                  <a:pt x="576" y="1741"/>
                </a:cubicBezTo>
                <a:cubicBezTo>
                  <a:pt x="608" y="1723"/>
                  <a:pt x="630" y="1703"/>
                  <a:pt x="653" y="1674"/>
                </a:cubicBezTo>
                <a:cubicBezTo>
                  <a:pt x="677" y="1642"/>
                  <a:pt x="690" y="1615"/>
                  <a:pt x="699" y="1576"/>
                </a:cubicBezTo>
                <a:cubicBezTo>
                  <a:pt x="714" y="1492"/>
                  <a:pt x="703" y="1423"/>
                  <a:pt x="671" y="1344"/>
                </a:cubicBezTo>
                <a:cubicBezTo>
                  <a:pt x="632" y="1259"/>
                  <a:pt x="585" y="1202"/>
                  <a:pt x="506" y="1151"/>
                </a:cubicBezTo>
                <a:cubicBezTo>
                  <a:pt x="441" y="1112"/>
                  <a:pt x="386" y="1078"/>
                  <a:pt x="328" y="1028"/>
                </a:cubicBezTo>
                <a:cubicBezTo>
                  <a:pt x="297" y="1000"/>
                  <a:pt x="274" y="975"/>
                  <a:pt x="250" y="940"/>
                </a:cubicBezTo>
                <a:cubicBezTo>
                  <a:pt x="227" y="903"/>
                  <a:pt x="215" y="873"/>
                  <a:pt x="207" y="831"/>
                </a:cubicBezTo>
                <a:cubicBezTo>
                  <a:pt x="214" y="874"/>
                  <a:pt x="226" y="904"/>
                  <a:pt x="249" y="941"/>
                </a:cubicBezTo>
                <a:cubicBezTo>
                  <a:pt x="271" y="977"/>
                  <a:pt x="294" y="1002"/>
                  <a:pt x="325" y="1031"/>
                </a:cubicBezTo>
                <a:cubicBezTo>
                  <a:pt x="382" y="1083"/>
                  <a:pt x="437" y="1117"/>
                  <a:pt x="502" y="1158"/>
                </a:cubicBezTo>
                <a:cubicBezTo>
                  <a:pt x="578" y="1209"/>
                  <a:pt x="623" y="1265"/>
                  <a:pt x="660" y="1349"/>
                </a:cubicBezTo>
                <a:cubicBezTo>
                  <a:pt x="669" y="1371"/>
                  <a:pt x="675" y="1392"/>
                  <a:pt x="681" y="1415"/>
                </a:cubicBezTo>
                <a:cubicBezTo>
                  <a:pt x="693" y="1471"/>
                  <a:pt x="694" y="1516"/>
                  <a:pt x="682" y="1572"/>
                </a:cubicBezTo>
                <a:cubicBezTo>
                  <a:pt x="673" y="1608"/>
                  <a:pt x="661" y="1634"/>
                  <a:pt x="638" y="1663"/>
                </a:cubicBezTo>
                <a:cubicBezTo>
                  <a:pt x="617" y="1689"/>
                  <a:pt x="596" y="1707"/>
                  <a:pt x="566" y="1724"/>
                </a:cubicBezTo>
                <a:cubicBezTo>
                  <a:pt x="538" y="1739"/>
                  <a:pt x="515" y="1747"/>
                  <a:pt x="483" y="1750"/>
                </a:cubicBezTo>
                <a:cubicBezTo>
                  <a:pt x="455" y="1753"/>
                  <a:pt x="433" y="1750"/>
                  <a:pt x="407" y="1739"/>
                </a:cubicBezTo>
                <a:cubicBezTo>
                  <a:pt x="387" y="1729"/>
                  <a:pt x="374" y="1716"/>
                  <a:pt x="361" y="1698"/>
                </a:cubicBezTo>
                <a:cubicBezTo>
                  <a:pt x="359" y="1695"/>
                  <a:pt x="357" y="1692"/>
                  <a:pt x="356" y="1689"/>
                </a:cubicBezTo>
                <a:cubicBezTo>
                  <a:pt x="346" y="1673"/>
                  <a:pt x="340" y="1658"/>
                  <a:pt x="338" y="1639"/>
                </a:cubicBezTo>
                <a:cubicBezTo>
                  <a:pt x="338" y="1629"/>
                  <a:pt x="339" y="1621"/>
                  <a:pt x="342" y="1611"/>
                </a:cubicBezTo>
                <a:cubicBezTo>
                  <a:pt x="345" y="1602"/>
                  <a:pt x="349" y="1596"/>
                  <a:pt x="356" y="1589"/>
                </a:cubicBezTo>
                <a:cubicBezTo>
                  <a:pt x="360" y="1585"/>
                  <a:pt x="363" y="1583"/>
                  <a:pt x="367" y="1580"/>
                </a:cubicBezTo>
                <a:cubicBezTo>
                  <a:pt x="371" y="1578"/>
                  <a:pt x="374" y="1577"/>
                  <a:pt x="377" y="1576"/>
                </a:cubicBezTo>
                <a:cubicBezTo>
                  <a:pt x="387" y="1573"/>
                  <a:pt x="394" y="1573"/>
                  <a:pt x="404" y="1576"/>
                </a:cubicBezTo>
                <a:cubicBezTo>
                  <a:pt x="416" y="1579"/>
                  <a:pt x="424" y="1585"/>
                  <a:pt x="433" y="1594"/>
                </a:cubicBezTo>
                <a:cubicBezTo>
                  <a:pt x="438" y="1600"/>
                  <a:pt x="451" y="1626"/>
                  <a:pt x="451" y="1627"/>
                </a:cubicBezTo>
                <a:cubicBezTo>
                  <a:pt x="451" y="1627"/>
                  <a:pt x="451" y="1627"/>
                  <a:pt x="451" y="1627"/>
                </a:cubicBezTo>
                <a:cubicBezTo>
                  <a:pt x="461" y="1619"/>
                  <a:pt x="449" y="1592"/>
                  <a:pt x="445" y="1585"/>
                </a:cubicBezTo>
                <a:cubicBezTo>
                  <a:pt x="436" y="1571"/>
                  <a:pt x="426" y="1563"/>
                  <a:pt x="410" y="1557"/>
                </a:cubicBezTo>
                <a:cubicBezTo>
                  <a:pt x="408" y="1556"/>
                  <a:pt x="405" y="1555"/>
                  <a:pt x="402" y="1554"/>
                </a:cubicBezTo>
                <a:cubicBezTo>
                  <a:pt x="391" y="1552"/>
                  <a:pt x="383" y="1552"/>
                  <a:pt x="372" y="1554"/>
                </a:cubicBezTo>
                <a:cubicBezTo>
                  <a:pt x="359" y="1557"/>
                  <a:pt x="349" y="1562"/>
                  <a:pt x="339" y="1572"/>
                </a:cubicBezTo>
                <a:cubicBezTo>
                  <a:pt x="330" y="1581"/>
                  <a:pt x="324" y="1590"/>
                  <a:pt x="319" y="1602"/>
                </a:cubicBezTo>
                <a:cubicBezTo>
                  <a:pt x="314" y="1616"/>
                  <a:pt x="312" y="1627"/>
                  <a:pt x="313" y="1641"/>
                </a:cubicBezTo>
                <a:cubicBezTo>
                  <a:pt x="316" y="1664"/>
                  <a:pt x="322" y="1682"/>
                  <a:pt x="335" y="1702"/>
                </a:cubicBezTo>
                <a:close/>
                <a:moveTo>
                  <a:pt x="84" y="1376"/>
                </a:moveTo>
                <a:cubicBezTo>
                  <a:pt x="106" y="1355"/>
                  <a:pt x="142" y="1330"/>
                  <a:pt x="156" y="1296"/>
                </a:cubicBezTo>
                <a:cubicBezTo>
                  <a:pt x="173" y="1256"/>
                  <a:pt x="164" y="1206"/>
                  <a:pt x="129" y="1192"/>
                </a:cubicBezTo>
                <a:cubicBezTo>
                  <a:pt x="129" y="1220"/>
                  <a:pt x="97" y="1239"/>
                  <a:pt x="85" y="1263"/>
                </a:cubicBezTo>
                <a:cubicBezTo>
                  <a:pt x="71" y="1293"/>
                  <a:pt x="76" y="1369"/>
                  <a:pt x="84" y="1376"/>
                </a:cubicBezTo>
                <a:close/>
                <a:moveTo>
                  <a:pt x="117" y="1372"/>
                </a:moveTo>
                <a:cubicBezTo>
                  <a:pt x="171" y="1390"/>
                  <a:pt x="216" y="1356"/>
                  <a:pt x="233" y="1304"/>
                </a:cubicBezTo>
                <a:cubicBezTo>
                  <a:pt x="249" y="1254"/>
                  <a:pt x="228" y="1164"/>
                  <a:pt x="160" y="1170"/>
                </a:cubicBezTo>
                <a:cubicBezTo>
                  <a:pt x="180" y="1196"/>
                  <a:pt x="191" y="1230"/>
                  <a:pt x="184" y="1265"/>
                </a:cubicBezTo>
                <a:cubicBezTo>
                  <a:pt x="174" y="1317"/>
                  <a:pt x="131" y="1334"/>
                  <a:pt x="117" y="1372"/>
                </a:cubicBezTo>
                <a:close/>
                <a:moveTo>
                  <a:pt x="184" y="1393"/>
                </a:moveTo>
                <a:cubicBezTo>
                  <a:pt x="218" y="1423"/>
                  <a:pt x="270" y="1410"/>
                  <a:pt x="294" y="1392"/>
                </a:cubicBezTo>
                <a:cubicBezTo>
                  <a:pt x="317" y="1376"/>
                  <a:pt x="334" y="1343"/>
                  <a:pt x="326" y="1311"/>
                </a:cubicBezTo>
                <a:cubicBezTo>
                  <a:pt x="317" y="1275"/>
                  <a:pt x="346" y="1246"/>
                  <a:pt x="391" y="1257"/>
                </a:cubicBezTo>
                <a:cubicBezTo>
                  <a:pt x="375" y="1226"/>
                  <a:pt x="323" y="1220"/>
                  <a:pt x="286" y="1240"/>
                </a:cubicBezTo>
                <a:cubicBezTo>
                  <a:pt x="229" y="1270"/>
                  <a:pt x="244" y="1314"/>
                  <a:pt x="219" y="1361"/>
                </a:cubicBezTo>
                <a:cubicBezTo>
                  <a:pt x="213" y="1373"/>
                  <a:pt x="203" y="1383"/>
                  <a:pt x="184" y="1393"/>
                </a:cubicBezTo>
                <a:close/>
                <a:moveTo>
                  <a:pt x="171" y="1395"/>
                </a:moveTo>
                <a:cubicBezTo>
                  <a:pt x="220" y="1439"/>
                  <a:pt x="204" y="1477"/>
                  <a:pt x="222" y="1495"/>
                </a:cubicBezTo>
                <a:cubicBezTo>
                  <a:pt x="240" y="1514"/>
                  <a:pt x="267" y="1500"/>
                  <a:pt x="280" y="1510"/>
                </a:cubicBezTo>
                <a:cubicBezTo>
                  <a:pt x="288" y="1517"/>
                  <a:pt x="285" y="1542"/>
                  <a:pt x="277" y="1547"/>
                </a:cubicBezTo>
                <a:cubicBezTo>
                  <a:pt x="296" y="1546"/>
                  <a:pt x="324" y="1515"/>
                  <a:pt x="323" y="1483"/>
                </a:cubicBezTo>
                <a:cubicBezTo>
                  <a:pt x="321" y="1451"/>
                  <a:pt x="306" y="1431"/>
                  <a:pt x="284" y="1422"/>
                </a:cubicBezTo>
                <a:cubicBezTo>
                  <a:pt x="255" y="1411"/>
                  <a:pt x="227" y="1432"/>
                  <a:pt x="171" y="1395"/>
                </a:cubicBezTo>
                <a:close/>
                <a:moveTo>
                  <a:pt x="93" y="1379"/>
                </a:moveTo>
                <a:cubicBezTo>
                  <a:pt x="163" y="1396"/>
                  <a:pt x="148" y="1459"/>
                  <a:pt x="136" y="1508"/>
                </a:cubicBezTo>
                <a:cubicBezTo>
                  <a:pt x="124" y="1555"/>
                  <a:pt x="119" y="1612"/>
                  <a:pt x="168" y="1616"/>
                </a:cubicBezTo>
                <a:cubicBezTo>
                  <a:pt x="184" y="1618"/>
                  <a:pt x="211" y="1611"/>
                  <a:pt x="231" y="1624"/>
                </a:cubicBezTo>
                <a:cubicBezTo>
                  <a:pt x="245" y="1566"/>
                  <a:pt x="187" y="1573"/>
                  <a:pt x="199" y="1515"/>
                </a:cubicBezTo>
                <a:cubicBezTo>
                  <a:pt x="215" y="1440"/>
                  <a:pt x="179" y="1370"/>
                  <a:pt x="93" y="1379"/>
                </a:cubicBezTo>
                <a:close/>
                <a:moveTo>
                  <a:pt x="94" y="1018"/>
                </a:moveTo>
                <a:cubicBezTo>
                  <a:pt x="92" y="1046"/>
                  <a:pt x="132" y="1080"/>
                  <a:pt x="167" y="1082"/>
                </a:cubicBezTo>
                <a:cubicBezTo>
                  <a:pt x="234" y="1085"/>
                  <a:pt x="207" y="987"/>
                  <a:pt x="247" y="986"/>
                </a:cubicBezTo>
                <a:cubicBezTo>
                  <a:pt x="248" y="983"/>
                  <a:pt x="236" y="956"/>
                  <a:pt x="212" y="954"/>
                </a:cubicBezTo>
                <a:cubicBezTo>
                  <a:pt x="160" y="949"/>
                  <a:pt x="169" y="1020"/>
                  <a:pt x="143" y="1037"/>
                </a:cubicBezTo>
                <a:cubicBezTo>
                  <a:pt x="125" y="1048"/>
                  <a:pt x="100" y="1033"/>
                  <a:pt x="94" y="1018"/>
                </a:cubicBezTo>
                <a:close/>
                <a:moveTo>
                  <a:pt x="139" y="1172"/>
                </a:moveTo>
                <a:cubicBezTo>
                  <a:pt x="155" y="1165"/>
                  <a:pt x="171" y="1131"/>
                  <a:pt x="150" y="1102"/>
                </a:cubicBezTo>
                <a:cubicBezTo>
                  <a:pt x="133" y="1079"/>
                  <a:pt x="87" y="1054"/>
                  <a:pt x="85" y="1026"/>
                </a:cubicBezTo>
                <a:cubicBezTo>
                  <a:pt x="64" y="1040"/>
                  <a:pt x="71" y="1074"/>
                  <a:pt x="88" y="1092"/>
                </a:cubicBezTo>
                <a:cubicBezTo>
                  <a:pt x="111" y="1119"/>
                  <a:pt x="139" y="1129"/>
                  <a:pt x="139" y="1172"/>
                </a:cubicBezTo>
                <a:close/>
                <a:moveTo>
                  <a:pt x="279" y="666"/>
                </a:moveTo>
                <a:cubicBezTo>
                  <a:pt x="292" y="692"/>
                  <a:pt x="318" y="705"/>
                  <a:pt x="340" y="721"/>
                </a:cubicBezTo>
                <a:cubicBezTo>
                  <a:pt x="363" y="738"/>
                  <a:pt x="384" y="765"/>
                  <a:pt x="379" y="804"/>
                </a:cubicBezTo>
                <a:cubicBezTo>
                  <a:pt x="373" y="858"/>
                  <a:pt x="307" y="886"/>
                  <a:pt x="279" y="847"/>
                </a:cubicBezTo>
                <a:cubicBezTo>
                  <a:pt x="303" y="845"/>
                  <a:pt x="322" y="826"/>
                  <a:pt x="329" y="804"/>
                </a:cubicBezTo>
                <a:cubicBezTo>
                  <a:pt x="347" y="747"/>
                  <a:pt x="259" y="724"/>
                  <a:pt x="279" y="666"/>
                </a:cubicBezTo>
                <a:close/>
                <a:moveTo>
                  <a:pt x="427" y="775"/>
                </a:moveTo>
                <a:cubicBezTo>
                  <a:pt x="441" y="809"/>
                  <a:pt x="468" y="821"/>
                  <a:pt x="474" y="863"/>
                </a:cubicBezTo>
                <a:cubicBezTo>
                  <a:pt x="479" y="902"/>
                  <a:pt x="453" y="927"/>
                  <a:pt x="429" y="935"/>
                </a:cubicBezTo>
                <a:cubicBezTo>
                  <a:pt x="438" y="888"/>
                  <a:pt x="381" y="829"/>
                  <a:pt x="427" y="775"/>
                </a:cubicBezTo>
                <a:close/>
                <a:moveTo>
                  <a:pt x="264" y="616"/>
                </a:moveTo>
                <a:cubicBezTo>
                  <a:pt x="351" y="693"/>
                  <a:pt x="454" y="694"/>
                  <a:pt x="530" y="776"/>
                </a:cubicBezTo>
                <a:cubicBezTo>
                  <a:pt x="556" y="804"/>
                  <a:pt x="572" y="841"/>
                  <a:pt x="570" y="882"/>
                </a:cubicBezTo>
                <a:cubicBezTo>
                  <a:pt x="568" y="917"/>
                  <a:pt x="544" y="932"/>
                  <a:pt x="524" y="916"/>
                </a:cubicBezTo>
                <a:cubicBezTo>
                  <a:pt x="513" y="942"/>
                  <a:pt x="544" y="994"/>
                  <a:pt x="507" y="1022"/>
                </a:cubicBezTo>
                <a:cubicBezTo>
                  <a:pt x="473" y="1048"/>
                  <a:pt x="444" y="1020"/>
                  <a:pt x="443" y="1001"/>
                </a:cubicBezTo>
                <a:cubicBezTo>
                  <a:pt x="421" y="1043"/>
                  <a:pt x="352" y="1039"/>
                  <a:pt x="316" y="996"/>
                </a:cubicBezTo>
                <a:cubicBezTo>
                  <a:pt x="282" y="954"/>
                  <a:pt x="294" y="905"/>
                  <a:pt x="324" y="880"/>
                </a:cubicBezTo>
                <a:cubicBezTo>
                  <a:pt x="350" y="859"/>
                  <a:pt x="384" y="864"/>
                  <a:pt x="399" y="878"/>
                </a:cubicBezTo>
                <a:cubicBezTo>
                  <a:pt x="437" y="912"/>
                  <a:pt x="406" y="964"/>
                  <a:pt x="369" y="948"/>
                </a:cubicBezTo>
                <a:cubicBezTo>
                  <a:pt x="376" y="968"/>
                  <a:pt x="405" y="970"/>
                  <a:pt x="423" y="965"/>
                </a:cubicBezTo>
                <a:cubicBezTo>
                  <a:pt x="494" y="943"/>
                  <a:pt x="524" y="867"/>
                  <a:pt x="482" y="805"/>
                </a:cubicBezTo>
                <a:cubicBezTo>
                  <a:pt x="437" y="737"/>
                  <a:pt x="278" y="672"/>
                  <a:pt x="264" y="616"/>
                </a:cubicBezTo>
                <a:close/>
                <a:moveTo>
                  <a:pt x="69" y="792"/>
                </a:moveTo>
                <a:cubicBezTo>
                  <a:pt x="71" y="821"/>
                  <a:pt x="97" y="822"/>
                  <a:pt x="113" y="843"/>
                </a:cubicBezTo>
                <a:cubicBezTo>
                  <a:pt x="123" y="856"/>
                  <a:pt x="128" y="874"/>
                  <a:pt x="123" y="894"/>
                </a:cubicBezTo>
                <a:cubicBezTo>
                  <a:pt x="113" y="869"/>
                  <a:pt x="46" y="852"/>
                  <a:pt x="69" y="792"/>
                </a:cubicBezTo>
                <a:close/>
                <a:moveTo>
                  <a:pt x="302" y="490"/>
                </a:moveTo>
                <a:cubicBezTo>
                  <a:pt x="265" y="437"/>
                  <a:pt x="204" y="441"/>
                  <a:pt x="162" y="465"/>
                </a:cubicBezTo>
                <a:cubicBezTo>
                  <a:pt x="61" y="524"/>
                  <a:pt x="54" y="729"/>
                  <a:pt x="160" y="769"/>
                </a:cubicBezTo>
                <a:cubicBezTo>
                  <a:pt x="204" y="785"/>
                  <a:pt x="265" y="777"/>
                  <a:pt x="265" y="833"/>
                </a:cubicBezTo>
                <a:cubicBezTo>
                  <a:pt x="293" y="816"/>
                  <a:pt x="296" y="766"/>
                  <a:pt x="275" y="738"/>
                </a:cubicBezTo>
                <a:cubicBezTo>
                  <a:pt x="259" y="717"/>
                  <a:pt x="229" y="704"/>
                  <a:pt x="184" y="705"/>
                </a:cubicBezTo>
                <a:cubicBezTo>
                  <a:pt x="101" y="706"/>
                  <a:pt x="86" y="581"/>
                  <a:pt x="120" y="553"/>
                </a:cubicBezTo>
                <a:cubicBezTo>
                  <a:pt x="114" y="567"/>
                  <a:pt x="100" y="669"/>
                  <a:pt x="167" y="682"/>
                </a:cubicBezTo>
                <a:cubicBezTo>
                  <a:pt x="196" y="688"/>
                  <a:pt x="221" y="670"/>
                  <a:pt x="246" y="689"/>
                </a:cubicBezTo>
                <a:cubicBezTo>
                  <a:pt x="247" y="671"/>
                  <a:pt x="240" y="643"/>
                  <a:pt x="189" y="630"/>
                </a:cubicBezTo>
                <a:cubicBezTo>
                  <a:pt x="117" y="613"/>
                  <a:pt x="117" y="501"/>
                  <a:pt x="188" y="475"/>
                </a:cubicBezTo>
                <a:cubicBezTo>
                  <a:pt x="166" y="490"/>
                  <a:pt x="142" y="523"/>
                  <a:pt x="155" y="563"/>
                </a:cubicBezTo>
                <a:cubicBezTo>
                  <a:pt x="165" y="598"/>
                  <a:pt x="197" y="621"/>
                  <a:pt x="231" y="617"/>
                </a:cubicBezTo>
                <a:cubicBezTo>
                  <a:pt x="192" y="589"/>
                  <a:pt x="178" y="549"/>
                  <a:pt x="190" y="509"/>
                </a:cubicBezTo>
                <a:cubicBezTo>
                  <a:pt x="206" y="456"/>
                  <a:pt x="266" y="456"/>
                  <a:pt x="302" y="490"/>
                </a:cubicBezTo>
                <a:close/>
                <a:moveTo>
                  <a:pt x="169" y="230"/>
                </a:moveTo>
                <a:cubicBezTo>
                  <a:pt x="200" y="231"/>
                  <a:pt x="216" y="190"/>
                  <a:pt x="194" y="165"/>
                </a:cubicBezTo>
                <a:cubicBezTo>
                  <a:pt x="172" y="141"/>
                  <a:pt x="127" y="149"/>
                  <a:pt x="105" y="169"/>
                </a:cubicBezTo>
                <a:cubicBezTo>
                  <a:pt x="46" y="222"/>
                  <a:pt x="64" y="319"/>
                  <a:pt x="169" y="371"/>
                </a:cubicBezTo>
                <a:cubicBezTo>
                  <a:pt x="229" y="401"/>
                  <a:pt x="337" y="432"/>
                  <a:pt x="332" y="519"/>
                </a:cubicBezTo>
                <a:cubicBezTo>
                  <a:pt x="331" y="548"/>
                  <a:pt x="309" y="570"/>
                  <a:pt x="285" y="571"/>
                </a:cubicBezTo>
                <a:cubicBezTo>
                  <a:pt x="264" y="573"/>
                  <a:pt x="245" y="564"/>
                  <a:pt x="239" y="544"/>
                </a:cubicBezTo>
                <a:cubicBezTo>
                  <a:pt x="234" y="526"/>
                  <a:pt x="244" y="516"/>
                  <a:pt x="254" y="515"/>
                </a:cubicBezTo>
                <a:cubicBezTo>
                  <a:pt x="269" y="514"/>
                  <a:pt x="275" y="528"/>
                  <a:pt x="266" y="537"/>
                </a:cubicBezTo>
                <a:cubicBezTo>
                  <a:pt x="286" y="538"/>
                  <a:pt x="293" y="497"/>
                  <a:pt x="267" y="480"/>
                </a:cubicBezTo>
                <a:cubicBezTo>
                  <a:pt x="247" y="468"/>
                  <a:pt x="221" y="476"/>
                  <a:pt x="210" y="496"/>
                </a:cubicBezTo>
                <a:cubicBezTo>
                  <a:pt x="196" y="522"/>
                  <a:pt x="202" y="553"/>
                  <a:pt x="220" y="577"/>
                </a:cubicBezTo>
                <a:cubicBezTo>
                  <a:pt x="244" y="610"/>
                  <a:pt x="278" y="618"/>
                  <a:pt x="307" y="610"/>
                </a:cubicBezTo>
                <a:cubicBezTo>
                  <a:pt x="356" y="596"/>
                  <a:pt x="380" y="532"/>
                  <a:pt x="358" y="487"/>
                </a:cubicBezTo>
                <a:cubicBezTo>
                  <a:pt x="340" y="450"/>
                  <a:pt x="310" y="428"/>
                  <a:pt x="276" y="407"/>
                </a:cubicBezTo>
                <a:cubicBezTo>
                  <a:pt x="244" y="387"/>
                  <a:pt x="209" y="368"/>
                  <a:pt x="171" y="339"/>
                </a:cubicBezTo>
                <a:cubicBezTo>
                  <a:pt x="135" y="312"/>
                  <a:pt x="97" y="271"/>
                  <a:pt x="114" y="219"/>
                </a:cubicBezTo>
                <a:cubicBezTo>
                  <a:pt x="121" y="199"/>
                  <a:pt x="144" y="182"/>
                  <a:pt x="164" y="194"/>
                </a:cubicBezTo>
                <a:cubicBezTo>
                  <a:pt x="177" y="202"/>
                  <a:pt x="179" y="222"/>
                  <a:pt x="169" y="230"/>
                </a:cubicBezTo>
                <a:close/>
                <a:moveTo>
                  <a:pt x="767" y="549"/>
                </a:moveTo>
                <a:cubicBezTo>
                  <a:pt x="782" y="569"/>
                  <a:pt x="789" y="601"/>
                  <a:pt x="786" y="626"/>
                </a:cubicBezTo>
                <a:cubicBezTo>
                  <a:pt x="781" y="669"/>
                  <a:pt x="737" y="708"/>
                  <a:pt x="690" y="697"/>
                </a:cubicBezTo>
                <a:cubicBezTo>
                  <a:pt x="740" y="692"/>
                  <a:pt x="767" y="651"/>
                  <a:pt x="757" y="611"/>
                </a:cubicBezTo>
                <a:cubicBezTo>
                  <a:pt x="750" y="584"/>
                  <a:pt x="755" y="557"/>
                  <a:pt x="767" y="549"/>
                </a:cubicBezTo>
                <a:close/>
                <a:moveTo>
                  <a:pt x="770" y="532"/>
                </a:moveTo>
                <a:cubicBezTo>
                  <a:pt x="828" y="576"/>
                  <a:pt x="825" y="659"/>
                  <a:pt x="809" y="695"/>
                </a:cubicBezTo>
                <a:cubicBezTo>
                  <a:pt x="799" y="717"/>
                  <a:pt x="783" y="727"/>
                  <a:pt x="767" y="721"/>
                </a:cubicBezTo>
                <a:cubicBezTo>
                  <a:pt x="768" y="729"/>
                  <a:pt x="765" y="751"/>
                  <a:pt x="742" y="761"/>
                </a:cubicBezTo>
                <a:cubicBezTo>
                  <a:pt x="716" y="772"/>
                  <a:pt x="695" y="755"/>
                  <a:pt x="693" y="744"/>
                </a:cubicBezTo>
                <a:cubicBezTo>
                  <a:pt x="682" y="762"/>
                  <a:pt x="662" y="763"/>
                  <a:pt x="647" y="754"/>
                </a:cubicBezTo>
                <a:cubicBezTo>
                  <a:pt x="626" y="742"/>
                  <a:pt x="624" y="719"/>
                  <a:pt x="631" y="715"/>
                </a:cubicBezTo>
                <a:cubicBezTo>
                  <a:pt x="577" y="682"/>
                  <a:pt x="609" y="599"/>
                  <a:pt x="655" y="594"/>
                </a:cubicBezTo>
                <a:cubicBezTo>
                  <a:pt x="693" y="591"/>
                  <a:pt x="712" y="636"/>
                  <a:pt x="689" y="658"/>
                </a:cubicBezTo>
                <a:cubicBezTo>
                  <a:pt x="690" y="652"/>
                  <a:pt x="680" y="637"/>
                  <a:pt x="658" y="646"/>
                </a:cubicBezTo>
                <a:cubicBezTo>
                  <a:pt x="626" y="659"/>
                  <a:pt x="630" y="709"/>
                  <a:pt x="665" y="722"/>
                </a:cubicBezTo>
                <a:cubicBezTo>
                  <a:pt x="696" y="733"/>
                  <a:pt x="742" y="722"/>
                  <a:pt x="773" y="685"/>
                </a:cubicBezTo>
                <a:cubicBezTo>
                  <a:pt x="801" y="649"/>
                  <a:pt x="806" y="574"/>
                  <a:pt x="770" y="532"/>
                </a:cubicBezTo>
                <a:close/>
                <a:moveTo>
                  <a:pt x="494" y="458"/>
                </a:moveTo>
                <a:cubicBezTo>
                  <a:pt x="529" y="460"/>
                  <a:pt x="540" y="520"/>
                  <a:pt x="517" y="547"/>
                </a:cubicBezTo>
                <a:cubicBezTo>
                  <a:pt x="485" y="584"/>
                  <a:pt x="428" y="569"/>
                  <a:pt x="434" y="505"/>
                </a:cubicBezTo>
                <a:cubicBezTo>
                  <a:pt x="440" y="531"/>
                  <a:pt x="468" y="546"/>
                  <a:pt x="489" y="530"/>
                </a:cubicBezTo>
                <a:cubicBezTo>
                  <a:pt x="509" y="515"/>
                  <a:pt x="514" y="477"/>
                  <a:pt x="494" y="458"/>
                </a:cubicBezTo>
                <a:close/>
                <a:moveTo>
                  <a:pt x="220" y="206"/>
                </a:moveTo>
                <a:cubicBezTo>
                  <a:pt x="235" y="257"/>
                  <a:pt x="251" y="302"/>
                  <a:pt x="318" y="344"/>
                </a:cubicBezTo>
                <a:cubicBezTo>
                  <a:pt x="357" y="368"/>
                  <a:pt x="465" y="392"/>
                  <a:pt x="479" y="444"/>
                </a:cubicBezTo>
                <a:cubicBezTo>
                  <a:pt x="455" y="418"/>
                  <a:pt x="406" y="421"/>
                  <a:pt x="393" y="421"/>
                </a:cubicBezTo>
                <a:cubicBezTo>
                  <a:pt x="365" y="420"/>
                  <a:pt x="325" y="430"/>
                  <a:pt x="325" y="390"/>
                </a:cubicBezTo>
                <a:cubicBezTo>
                  <a:pt x="305" y="393"/>
                  <a:pt x="265" y="386"/>
                  <a:pt x="272" y="344"/>
                </a:cubicBezTo>
                <a:cubicBezTo>
                  <a:pt x="212" y="344"/>
                  <a:pt x="220" y="249"/>
                  <a:pt x="220" y="206"/>
                </a:cubicBezTo>
                <a:close/>
                <a:moveTo>
                  <a:pt x="208" y="144"/>
                </a:moveTo>
                <a:cubicBezTo>
                  <a:pt x="240" y="252"/>
                  <a:pt x="348" y="327"/>
                  <a:pt x="439" y="374"/>
                </a:cubicBezTo>
                <a:cubicBezTo>
                  <a:pt x="478" y="394"/>
                  <a:pt x="539" y="461"/>
                  <a:pt x="546" y="509"/>
                </a:cubicBezTo>
                <a:cubicBezTo>
                  <a:pt x="552" y="545"/>
                  <a:pt x="544" y="592"/>
                  <a:pt x="504" y="600"/>
                </a:cubicBezTo>
                <a:cubicBezTo>
                  <a:pt x="487" y="604"/>
                  <a:pt x="462" y="599"/>
                  <a:pt x="441" y="573"/>
                </a:cubicBezTo>
                <a:cubicBezTo>
                  <a:pt x="440" y="610"/>
                  <a:pt x="452" y="648"/>
                  <a:pt x="483" y="664"/>
                </a:cubicBezTo>
                <a:cubicBezTo>
                  <a:pt x="514" y="680"/>
                  <a:pt x="550" y="671"/>
                  <a:pt x="542" y="634"/>
                </a:cubicBezTo>
                <a:cubicBezTo>
                  <a:pt x="552" y="646"/>
                  <a:pt x="584" y="650"/>
                  <a:pt x="597" y="627"/>
                </a:cubicBezTo>
                <a:cubicBezTo>
                  <a:pt x="609" y="607"/>
                  <a:pt x="605" y="577"/>
                  <a:pt x="588" y="568"/>
                </a:cubicBezTo>
                <a:cubicBezTo>
                  <a:pt x="607" y="567"/>
                  <a:pt x="627" y="532"/>
                  <a:pt x="618" y="503"/>
                </a:cubicBezTo>
                <a:cubicBezTo>
                  <a:pt x="609" y="474"/>
                  <a:pt x="575" y="452"/>
                  <a:pt x="553" y="454"/>
                </a:cubicBezTo>
                <a:cubicBezTo>
                  <a:pt x="578" y="391"/>
                  <a:pt x="425" y="352"/>
                  <a:pt x="387" y="331"/>
                </a:cubicBezTo>
                <a:cubicBezTo>
                  <a:pt x="336" y="303"/>
                  <a:pt x="244" y="235"/>
                  <a:pt x="208" y="144"/>
                </a:cubicBezTo>
                <a:close/>
                <a:moveTo>
                  <a:pt x="164" y="112"/>
                </a:moveTo>
                <a:cubicBezTo>
                  <a:pt x="177" y="124"/>
                  <a:pt x="187" y="139"/>
                  <a:pt x="202" y="148"/>
                </a:cubicBezTo>
                <a:cubicBezTo>
                  <a:pt x="181" y="140"/>
                  <a:pt x="165" y="142"/>
                  <a:pt x="148" y="135"/>
                </a:cubicBezTo>
                <a:cubicBezTo>
                  <a:pt x="124" y="125"/>
                  <a:pt x="112" y="106"/>
                  <a:pt x="110" y="95"/>
                </a:cubicBezTo>
                <a:cubicBezTo>
                  <a:pt x="123" y="95"/>
                  <a:pt x="146" y="95"/>
                  <a:pt x="164" y="112"/>
                </a:cubicBezTo>
                <a:close/>
                <a:moveTo>
                  <a:pt x="339" y="209"/>
                </a:moveTo>
                <a:cubicBezTo>
                  <a:pt x="368" y="221"/>
                  <a:pt x="414" y="218"/>
                  <a:pt x="450" y="201"/>
                </a:cubicBezTo>
                <a:cubicBezTo>
                  <a:pt x="484" y="184"/>
                  <a:pt x="519" y="146"/>
                  <a:pt x="502" y="106"/>
                </a:cubicBezTo>
                <a:cubicBezTo>
                  <a:pt x="492" y="84"/>
                  <a:pt x="469" y="71"/>
                  <a:pt x="445" y="82"/>
                </a:cubicBezTo>
                <a:cubicBezTo>
                  <a:pt x="495" y="89"/>
                  <a:pt x="473" y="197"/>
                  <a:pt x="339" y="209"/>
                </a:cubicBezTo>
                <a:close/>
                <a:moveTo>
                  <a:pt x="285" y="186"/>
                </a:moveTo>
                <a:cubicBezTo>
                  <a:pt x="317" y="238"/>
                  <a:pt x="398" y="288"/>
                  <a:pt x="468" y="282"/>
                </a:cubicBezTo>
                <a:cubicBezTo>
                  <a:pt x="517" y="278"/>
                  <a:pt x="540" y="242"/>
                  <a:pt x="564" y="212"/>
                </a:cubicBezTo>
                <a:cubicBezTo>
                  <a:pt x="583" y="190"/>
                  <a:pt x="611" y="174"/>
                  <a:pt x="636" y="179"/>
                </a:cubicBezTo>
                <a:cubicBezTo>
                  <a:pt x="654" y="182"/>
                  <a:pt x="673" y="193"/>
                  <a:pt x="670" y="223"/>
                </a:cubicBezTo>
                <a:cubicBezTo>
                  <a:pt x="703" y="200"/>
                  <a:pt x="697" y="140"/>
                  <a:pt x="655" y="123"/>
                </a:cubicBezTo>
                <a:cubicBezTo>
                  <a:pt x="626" y="112"/>
                  <a:pt x="601" y="117"/>
                  <a:pt x="579" y="130"/>
                </a:cubicBezTo>
                <a:cubicBezTo>
                  <a:pt x="513" y="171"/>
                  <a:pt x="521" y="252"/>
                  <a:pt x="419" y="245"/>
                </a:cubicBezTo>
                <a:cubicBezTo>
                  <a:pt x="370" y="241"/>
                  <a:pt x="318" y="215"/>
                  <a:pt x="285" y="186"/>
                </a:cubicBezTo>
                <a:close/>
                <a:moveTo>
                  <a:pt x="247" y="161"/>
                </a:moveTo>
                <a:cubicBezTo>
                  <a:pt x="290" y="223"/>
                  <a:pt x="394" y="300"/>
                  <a:pt x="483" y="312"/>
                </a:cubicBezTo>
                <a:cubicBezTo>
                  <a:pt x="521" y="317"/>
                  <a:pt x="559" y="314"/>
                  <a:pt x="576" y="276"/>
                </a:cubicBezTo>
                <a:cubicBezTo>
                  <a:pt x="582" y="262"/>
                  <a:pt x="579" y="241"/>
                  <a:pt x="573" y="234"/>
                </a:cubicBezTo>
                <a:cubicBezTo>
                  <a:pt x="605" y="228"/>
                  <a:pt x="634" y="253"/>
                  <a:pt x="634" y="286"/>
                </a:cubicBezTo>
                <a:cubicBezTo>
                  <a:pt x="634" y="310"/>
                  <a:pt x="621" y="326"/>
                  <a:pt x="608" y="330"/>
                </a:cubicBezTo>
                <a:cubicBezTo>
                  <a:pt x="636" y="339"/>
                  <a:pt x="671" y="329"/>
                  <a:pt x="683" y="294"/>
                </a:cubicBezTo>
                <a:cubicBezTo>
                  <a:pt x="691" y="269"/>
                  <a:pt x="682" y="238"/>
                  <a:pt x="652" y="232"/>
                </a:cubicBezTo>
                <a:cubicBezTo>
                  <a:pt x="675" y="222"/>
                  <a:pt x="746" y="213"/>
                  <a:pt x="770" y="274"/>
                </a:cubicBezTo>
                <a:cubicBezTo>
                  <a:pt x="783" y="306"/>
                  <a:pt x="762" y="347"/>
                  <a:pt x="744" y="357"/>
                </a:cubicBezTo>
                <a:cubicBezTo>
                  <a:pt x="771" y="367"/>
                  <a:pt x="817" y="314"/>
                  <a:pt x="862" y="328"/>
                </a:cubicBezTo>
                <a:cubicBezTo>
                  <a:pt x="888" y="336"/>
                  <a:pt x="908" y="363"/>
                  <a:pt x="926" y="380"/>
                </a:cubicBezTo>
                <a:cubicBezTo>
                  <a:pt x="961" y="415"/>
                  <a:pt x="987" y="422"/>
                  <a:pt x="1016" y="403"/>
                </a:cubicBezTo>
                <a:cubicBezTo>
                  <a:pt x="1017" y="430"/>
                  <a:pt x="973" y="437"/>
                  <a:pt x="954" y="437"/>
                </a:cubicBezTo>
                <a:cubicBezTo>
                  <a:pt x="936" y="437"/>
                  <a:pt x="876" y="437"/>
                  <a:pt x="869" y="458"/>
                </a:cubicBezTo>
                <a:cubicBezTo>
                  <a:pt x="935" y="520"/>
                  <a:pt x="1009" y="473"/>
                  <a:pt x="1052" y="532"/>
                </a:cubicBezTo>
                <a:cubicBezTo>
                  <a:pt x="1088" y="582"/>
                  <a:pt x="1057" y="662"/>
                  <a:pt x="1076" y="720"/>
                </a:cubicBezTo>
                <a:cubicBezTo>
                  <a:pt x="1016" y="702"/>
                  <a:pt x="1038" y="654"/>
                  <a:pt x="982" y="658"/>
                </a:cubicBezTo>
                <a:cubicBezTo>
                  <a:pt x="1023" y="697"/>
                  <a:pt x="1039" y="749"/>
                  <a:pt x="1037" y="796"/>
                </a:cubicBezTo>
                <a:cubicBezTo>
                  <a:pt x="1035" y="859"/>
                  <a:pt x="981" y="909"/>
                  <a:pt x="1019" y="964"/>
                </a:cubicBezTo>
                <a:cubicBezTo>
                  <a:pt x="995" y="963"/>
                  <a:pt x="952" y="938"/>
                  <a:pt x="951" y="889"/>
                </a:cubicBezTo>
                <a:cubicBezTo>
                  <a:pt x="941" y="935"/>
                  <a:pt x="911" y="986"/>
                  <a:pt x="869" y="1014"/>
                </a:cubicBezTo>
                <a:cubicBezTo>
                  <a:pt x="819" y="1049"/>
                  <a:pt x="748" y="1044"/>
                  <a:pt x="709" y="995"/>
                </a:cubicBezTo>
                <a:cubicBezTo>
                  <a:pt x="674" y="953"/>
                  <a:pt x="686" y="899"/>
                  <a:pt x="671" y="860"/>
                </a:cubicBezTo>
                <a:cubicBezTo>
                  <a:pt x="654" y="818"/>
                  <a:pt x="612" y="783"/>
                  <a:pt x="567" y="789"/>
                </a:cubicBezTo>
                <a:cubicBezTo>
                  <a:pt x="606" y="770"/>
                  <a:pt x="663" y="764"/>
                  <a:pt x="712" y="772"/>
                </a:cubicBezTo>
                <a:cubicBezTo>
                  <a:pt x="761" y="779"/>
                  <a:pt x="804" y="799"/>
                  <a:pt x="804" y="856"/>
                </a:cubicBezTo>
                <a:cubicBezTo>
                  <a:pt x="823" y="856"/>
                  <a:pt x="851" y="833"/>
                  <a:pt x="854" y="797"/>
                </a:cubicBezTo>
                <a:cubicBezTo>
                  <a:pt x="857" y="747"/>
                  <a:pt x="823" y="754"/>
                  <a:pt x="804" y="769"/>
                </a:cubicBezTo>
                <a:cubicBezTo>
                  <a:pt x="808" y="734"/>
                  <a:pt x="817" y="715"/>
                  <a:pt x="826" y="700"/>
                </a:cubicBezTo>
                <a:cubicBezTo>
                  <a:pt x="856" y="648"/>
                  <a:pt x="865" y="596"/>
                  <a:pt x="824" y="544"/>
                </a:cubicBezTo>
                <a:cubicBezTo>
                  <a:pt x="803" y="517"/>
                  <a:pt x="770" y="506"/>
                  <a:pt x="746" y="526"/>
                </a:cubicBezTo>
                <a:cubicBezTo>
                  <a:pt x="725" y="543"/>
                  <a:pt x="733" y="572"/>
                  <a:pt x="737" y="597"/>
                </a:cubicBezTo>
                <a:cubicBezTo>
                  <a:pt x="739" y="614"/>
                  <a:pt x="734" y="643"/>
                  <a:pt x="718" y="651"/>
                </a:cubicBezTo>
                <a:cubicBezTo>
                  <a:pt x="718" y="556"/>
                  <a:pt x="684" y="562"/>
                  <a:pt x="632" y="500"/>
                </a:cubicBezTo>
                <a:cubicBezTo>
                  <a:pt x="585" y="443"/>
                  <a:pt x="571" y="396"/>
                  <a:pt x="411" y="311"/>
                </a:cubicBezTo>
                <a:cubicBezTo>
                  <a:pt x="347" y="277"/>
                  <a:pt x="290" y="236"/>
                  <a:pt x="257" y="180"/>
                </a:cubicBezTo>
                <a:cubicBezTo>
                  <a:pt x="300" y="234"/>
                  <a:pt x="341" y="264"/>
                  <a:pt x="402" y="297"/>
                </a:cubicBezTo>
                <a:cubicBezTo>
                  <a:pt x="460" y="327"/>
                  <a:pt x="517" y="347"/>
                  <a:pt x="578" y="369"/>
                </a:cubicBezTo>
                <a:cubicBezTo>
                  <a:pt x="640" y="393"/>
                  <a:pt x="693" y="414"/>
                  <a:pt x="750" y="448"/>
                </a:cubicBezTo>
                <a:cubicBezTo>
                  <a:pt x="763" y="456"/>
                  <a:pt x="774" y="464"/>
                  <a:pt x="786" y="473"/>
                </a:cubicBezTo>
                <a:cubicBezTo>
                  <a:pt x="830" y="507"/>
                  <a:pt x="858" y="538"/>
                  <a:pt x="887" y="585"/>
                </a:cubicBezTo>
                <a:cubicBezTo>
                  <a:pt x="915" y="635"/>
                  <a:pt x="927" y="681"/>
                  <a:pt x="929" y="737"/>
                </a:cubicBezTo>
                <a:cubicBezTo>
                  <a:pt x="928" y="765"/>
                  <a:pt x="925" y="787"/>
                  <a:pt x="916" y="814"/>
                </a:cubicBezTo>
                <a:cubicBezTo>
                  <a:pt x="905" y="840"/>
                  <a:pt x="894" y="857"/>
                  <a:pt x="873" y="876"/>
                </a:cubicBezTo>
                <a:cubicBezTo>
                  <a:pt x="870" y="879"/>
                  <a:pt x="867" y="882"/>
                  <a:pt x="864" y="884"/>
                </a:cubicBezTo>
                <a:cubicBezTo>
                  <a:pt x="852" y="893"/>
                  <a:pt x="840" y="898"/>
                  <a:pt x="827" y="903"/>
                </a:cubicBezTo>
                <a:cubicBezTo>
                  <a:pt x="809" y="909"/>
                  <a:pt x="794" y="911"/>
                  <a:pt x="775" y="910"/>
                </a:cubicBezTo>
                <a:cubicBezTo>
                  <a:pt x="772" y="910"/>
                  <a:pt x="769" y="909"/>
                  <a:pt x="765" y="908"/>
                </a:cubicBezTo>
                <a:cubicBezTo>
                  <a:pt x="753" y="906"/>
                  <a:pt x="743" y="902"/>
                  <a:pt x="733" y="894"/>
                </a:cubicBezTo>
                <a:cubicBezTo>
                  <a:pt x="727" y="888"/>
                  <a:pt x="723" y="883"/>
                  <a:pt x="719" y="876"/>
                </a:cubicBezTo>
                <a:cubicBezTo>
                  <a:pt x="717" y="871"/>
                  <a:pt x="708" y="848"/>
                  <a:pt x="707" y="847"/>
                </a:cubicBezTo>
                <a:cubicBezTo>
                  <a:pt x="707" y="847"/>
                  <a:pt x="707" y="847"/>
                  <a:pt x="707" y="847"/>
                </a:cubicBezTo>
                <a:cubicBezTo>
                  <a:pt x="699" y="852"/>
                  <a:pt x="703" y="875"/>
                  <a:pt x="705" y="881"/>
                </a:cubicBezTo>
                <a:cubicBezTo>
                  <a:pt x="708" y="892"/>
                  <a:pt x="712" y="899"/>
                  <a:pt x="720" y="908"/>
                </a:cubicBezTo>
                <a:cubicBezTo>
                  <a:pt x="722" y="911"/>
                  <a:pt x="725" y="913"/>
                  <a:pt x="728" y="916"/>
                </a:cubicBezTo>
                <a:cubicBezTo>
                  <a:pt x="742" y="926"/>
                  <a:pt x="755" y="931"/>
                  <a:pt x="772" y="933"/>
                </a:cubicBezTo>
                <a:cubicBezTo>
                  <a:pt x="795" y="936"/>
                  <a:pt x="813" y="934"/>
                  <a:pt x="835" y="927"/>
                </a:cubicBezTo>
                <a:cubicBezTo>
                  <a:pt x="851" y="921"/>
                  <a:pt x="864" y="915"/>
                  <a:pt x="878" y="904"/>
                </a:cubicBezTo>
                <a:cubicBezTo>
                  <a:pt x="882" y="901"/>
                  <a:pt x="886" y="898"/>
                  <a:pt x="890" y="894"/>
                </a:cubicBezTo>
                <a:cubicBezTo>
                  <a:pt x="913" y="872"/>
                  <a:pt x="926" y="852"/>
                  <a:pt x="937" y="822"/>
                </a:cubicBezTo>
                <a:cubicBezTo>
                  <a:pt x="947" y="792"/>
                  <a:pt x="950" y="768"/>
                  <a:pt x="950" y="737"/>
                </a:cubicBezTo>
                <a:cubicBezTo>
                  <a:pt x="947" y="677"/>
                  <a:pt x="932" y="628"/>
                  <a:pt x="901" y="576"/>
                </a:cubicBezTo>
                <a:cubicBezTo>
                  <a:pt x="860" y="513"/>
                  <a:pt x="821" y="477"/>
                  <a:pt x="757" y="438"/>
                </a:cubicBezTo>
                <a:cubicBezTo>
                  <a:pt x="698" y="404"/>
                  <a:pt x="644" y="384"/>
                  <a:pt x="581" y="361"/>
                </a:cubicBezTo>
                <a:cubicBezTo>
                  <a:pt x="520" y="340"/>
                  <a:pt x="462" y="321"/>
                  <a:pt x="404" y="293"/>
                </a:cubicBezTo>
                <a:cubicBezTo>
                  <a:pt x="342" y="262"/>
                  <a:pt x="301" y="233"/>
                  <a:pt x="257" y="179"/>
                </a:cubicBezTo>
                <a:cubicBezTo>
                  <a:pt x="253" y="174"/>
                  <a:pt x="250" y="168"/>
                  <a:pt x="247" y="161"/>
                </a:cubicBezTo>
                <a:close/>
              </a:path>
            </a:pathLst>
          </a:custGeom>
          <a:solidFill>
            <a:srgbClr val="6352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351" y="346143"/>
            <a:ext cx="11995046" cy="6359457"/>
          </a:xfrm>
          <a:prstGeom prst="rect">
            <a:avLst/>
          </a:prstGeom>
        </p:spPr>
      </p:pic>
    </p:spTree>
    <p:extLst>
      <p:ext uri="{BB962C8B-B14F-4D97-AF65-F5344CB8AC3E}">
        <p14:creationId xmlns:p14="http://schemas.microsoft.com/office/powerpoint/2010/main" val="388930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
        <p:nvSpPr>
          <p:cNvPr id="11" name="矩形 10"/>
          <p:cNvSpPr/>
          <p:nvPr userDrawn="1"/>
        </p:nvSpPr>
        <p:spPr>
          <a:xfrm>
            <a:off x="9130179" y="6414793"/>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A04389AC-91AE-4BB4-B6FB-B87BA36D5065}" type="datetimeFigureOut">
              <a:rPr lang="zh-CN" altLang="en-US" smtClean="0"/>
              <a:t>2020/10/22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1DDA5607-B17A-4FD1-8078-44588F60FA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66676" y="1182660"/>
            <a:ext cx="6784713" cy="3785652"/>
          </a:xfrm>
          <a:prstGeom prst="rect">
            <a:avLst/>
          </a:prstGeom>
          <a:noFill/>
        </p:spPr>
        <p:txBody>
          <a:bodyPr wrap="square" rtlCol="0">
            <a:spAutoFit/>
          </a:bodyPr>
          <a:lstStyle/>
          <a:p>
            <a:pPr algn="ctr"/>
            <a:r>
              <a:rPr lang="zh-CN" altLang="en-US" sz="6000" b="0" i="0" dirty="0">
                <a:solidFill>
                  <a:srgbClr val="4A4A4A"/>
                </a:solidFill>
                <a:effectLst/>
                <a:highlight>
                  <a:srgbClr val="00FF00"/>
                </a:highlight>
                <a:latin typeface="PingFang Sc"/>
              </a:rPr>
              <a:t>菌藻互生系统的工作原理和对污水处理的意义</a:t>
            </a:r>
          </a:p>
          <a:p>
            <a:pPr algn="ctr"/>
            <a:endParaRPr lang="zh-CN" altLang="en-US" sz="6000" spc="300" dirty="0">
              <a:solidFill>
                <a:srgbClr val="DBC9B8"/>
              </a:solidFill>
              <a:latin typeface="华文中宋" panose="02010600040101010101" pitchFamily="2" charset="-122"/>
              <a:ea typeface="华文中宋" panose="02010600040101010101" pitchFamily="2" charset="-122"/>
              <a:cs typeface="+mn-ea"/>
              <a:sym typeface="+mn-lt"/>
            </a:endParaRPr>
          </a:p>
        </p:txBody>
      </p:sp>
      <p:sp>
        <p:nvSpPr>
          <p:cNvPr id="11" name="矩形 10"/>
          <p:cNvSpPr/>
          <p:nvPr/>
        </p:nvSpPr>
        <p:spPr>
          <a:xfrm>
            <a:off x="3724259" y="4598980"/>
            <a:ext cx="5024132"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DBC9B8"/>
                </a:solidFill>
                <a:effectLst/>
                <a:uLnTx/>
                <a:uFillTx/>
                <a:cs typeface="+mn-ea"/>
                <a:sym typeface="+mn-lt"/>
              </a:rPr>
              <a:t>汇报人：</a:t>
            </a:r>
            <a:r>
              <a:rPr lang="zh-CN" altLang="en-US" kern="0" dirty="0">
                <a:solidFill>
                  <a:srgbClr val="DBC9B8"/>
                </a:solidFill>
                <a:cs typeface="+mn-ea"/>
                <a:sym typeface="+mn-lt"/>
              </a:rPr>
              <a:t>第九组 </a:t>
            </a:r>
            <a:r>
              <a:rPr lang="en-US" altLang="zh-CN" kern="0" dirty="0">
                <a:solidFill>
                  <a:srgbClr val="DBC9B8"/>
                </a:solidFill>
                <a:cs typeface="+mn-ea"/>
                <a:sym typeface="+mn-lt"/>
              </a:rPr>
              <a:t>– </a:t>
            </a:r>
            <a:r>
              <a:rPr lang="zh-CN" altLang="en-US" kern="0" dirty="0">
                <a:solidFill>
                  <a:srgbClr val="DBC9B8"/>
                </a:solidFill>
                <a:cs typeface="+mn-ea"/>
                <a:sym typeface="+mn-lt"/>
              </a:rPr>
              <a:t>王洋洋</a:t>
            </a:r>
            <a:r>
              <a:rPr kumimoji="0" lang="zh-CN" altLang="en-US" b="0" i="0" u="none" strike="noStrike" kern="0" cap="none" spc="0" normalizeH="0" baseline="0" noProof="0" dirty="0">
                <a:ln>
                  <a:noFill/>
                </a:ln>
                <a:solidFill>
                  <a:srgbClr val="DBC9B8"/>
                </a:solidFill>
                <a:effectLst/>
                <a:uLnTx/>
                <a:uFillTx/>
                <a:cs typeface="+mn-ea"/>
                <a:sym typeface="+mn-lt"/>
              </a:rPr>
              <a:t>    汇报时间：</a:t>
            </a:r>
            <a:r>
              <a:rPr kumimoji="0" lang="en-US" altLang="zh-CN" b="0" i="0" u="none" strike="noStrike" kern="0" cap="none" spc="0" normalizeH="0" baseline="0" noProof="0" dirty="0">
                <a:ln>
                  <a:noFill/>
                </a:ln>
                <a:solidFill>
                  <a:srgbClr val="DBC9B8"/>
                </a:solidFill>
                <a:effectLst/>
                <a:uLnTx/>
                <a:uFillTx/>
                <a:cs typeface="+mn-ea"/>
                <a:sym typeface="+mn-lt"/>
              </a:rPr>
              <a:t>2020.10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86751" y="147692"/>
            <a:ext cx="3256274" cy="954107"/>
          </a:xfrm>
          <a:prstGeom prst="rect">
            <a:avLst/>
          </a:prstGeom>
        </p:spPr>
        <p:txBody>
          <a:bodyPr wrap="square">
            <a:spAutoFit/>
          </a:bodyPr>
          <a:lstStyle/>
          <a:p>
            <a:pPr algn="ctr"/>
            <a:r>
              <a:rPr lang="zh-CN" altLang="en-US" sz="2800" b="0" i="0" dirty="0">
                <a:solidFill>
                  <a:srgbClr val="666666"/>
                </a:solidFill>
                <a:effectLst/>
                <a:latin typeface="PingFang Sc"/>
              </a:rPr>
              <a:t>菌藻互生系统的工作原理是什么？</a:t>
            </a:r>
            <a:endParaRPr lang="zh-CN" altLang="en-US" sz="2800" dirty="0">
              <a:solidFill>
                <a:srgbClr val="DBC9B8"/>
              </a:solidFill>
              <a:cs typeface="+mn-ea"/>
              <a:sym typeface="+mn-lt"/>
            </a:endParaRPr>
          </a:p>
        </p:txBody>
      </p:sp>
      <p:sp>
        <p:nvSpPr>
          <p:cNvPr id="15" name="下箭头 14"/>
          <p:cNvSpPr>
            <a:spLocks noChangeArrowheads="1"/>
          </p:cNvSpPr>
          <p:nvPr/>
        </p:nvSpPr>
        <p:spPr bwMode="auto">
          <a:xfrm rot="16200000">
            <a:off x="4902888" y="3452130"/>
            <a:ext cx="2586654" cy="2677145"/>
          </a:xfrm>
          <a:prstGeom prst="downArrow">
            <a:avLst>
              <a:gd name="adj1" fmla="val 50000"/>
              <a:gd name="adj2" fmla="val 49992"/>
            </a:avLst>
          </a:prstGeom>
          <a:solidFill>
            <a:srgbClr val="C7AC93"/>
          </a:solidFill>
          <a:ln>
            <a:noFill/>
          </a:ln>
        </p:spPr>
        <p:txBody>
          <a:bodyPr lIns="121917" tIns="60958" rIns="121917" bIns="6095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a:solidFill>
                <a:srgbClr val="FFFFFF"/>
              </a:solidFill>
              <a:latin typeface="微软雅黑"/>
              <a:ea typeface="微软雅黑"/>
              <a:sym typeface="宋体" panose="02010600030101010101" pitchFamily="2" charset="-122"/>
            </a:endParaRPr>
          </a:p>
        </p:txBody>
      </p:sp>
      <p:sp>
        <p:nvSpPr>
          <p:cNvPr id="16" name="下箭头 15"/>
          <p:cNvSpPr>
            <a:spLocks noChangeArrowheads="1"/>
          </p:cNvSpPr>
          <p:nvPr/>
        </p:nvSpPr>
        <p:spPr bwMode="auto">
          <a:xfrm rot="16200000" flipH="1" flipV="1">
            <a:off x="4242697" y="1098474"/>
            <a:ext cx="2586654" cy="2593304"/>
          </a:xfrm>
          <a:prstGeom prst="downArrow">
            <a:avLst>
              <a:gd name="adj1" fmla="val 50000"/>
              <a:gd name="adj2" fmla="val 50004"/>
            </a:avLst>
          </a:prstGeom>
          <a:solidFill>
            <a:srgbClr val="C7AC93"/>
          </a:solidFill>
          <a:ln>
            <a:noFill/>
          </a:ln>
        </p:spPr>
        <p:txBody>
          <a:bodyPr lIns="121917" tIns="60958" rIns="121917" bIns="6095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a:solidFill>
                <a:srgbClr val="FFFFFF"/>
              </a:solidFill>
              <a:latin typeface="微软雅黑"/>
              <a:ea typeface="微软雅黑"/>
              <a:sym typeface="宋体" panose="02010600030101010101" pitchFamily="2" charset="-122"/>
            </a:endParaRPr>
          </a:p>
        </p:txBody>
      </p:sp>
      <p:sp>
        <p:nvSpPr>
          <p:cNvPr id="19" name="TextBox 14"/>
          <p:cNvSpPr>
            <a:spLocks noChangeArrowheads="1"/>
          </p:cNvSpPr>
          <p:nvPr/>
        </p:nvSpPr>
        <p:spPr bwMode="auto">
          <a:xfrm>
            <a:off x="5857169" y="990300"/>
            <a:ext cx="679995"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prstClr val="white"/>
                </a:solidFill>
                <a:latin typeface="微软雅黑"/>
                <a:ea typeface="微软雅黑"/>
                <a:sym typeface="方正姚体" panose="02010601030101010101" pitchFamily="2" charset="-122"/>
              </a:rPr>
              <a:t>    </a:t>
            </a:r>
            <a:endParaRPr lang="zh-CN" altLang="en-US" sz="2400" b="1" dirty="0">
              <a:solidFill>
                <a:prstClr val="white"/>
              </a:solidFill>
              <a:latin typeface="微软雅黑"/>
              <a:ea typeface="微软雅黑"/>
              <a:sym typeface="方正姚体" panose="02010601030101010101" pitchFamily="2" charset="-122"/>
            </a:endParaRPr>
          </a:p>
        </p:txBody>
      </p:sp>
      <p:sp>
        <p:nvSpPr>
          <p:cNvPr id="22" name="矩形 21"/>
          <p:cNvSpPr>
            <a:spLocks noChangeArrowheads="1"/>
          </p:cNvSpPr>
          <p:nvPr/>
        </p:nvSpPr>
        <p:spPr bwMode="auto">
          <a:xfrm>
            <a:off x="1758142" y="1710412"/>
            <a:ext cx="2424750"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利用藻类和细菌两类生物之间的生理功能协同作用来净化污水的淡水生态系统。</a:t>
            </a:r>
            <a:endParaRPr lang="zh-CN" altLang="en-US" b="1" dirty="0">
              <a:solidFill>
                <a:srgbClr val="DBC9B8"/>
              </a:solidFill>
              <a:latin typeface="微软雅黑"/>
              <a:ea typeface="微软雅黑"/>
              <a:sym typeface="微软雅黑" panose="020B0503020204020204" pitchFamily="34" charset="-122"/>
            </a:endParaRPr>
          </a:p>
        </p:txBody>
      </p:sp>
      <p:sp>
        <p:nvSpPr>
          <p:cNvPr id="23" name="TextBox 18"/>
          <p:cNvSpPr>
            <a:spLocks noChangeArrowheads="1"/>
          </p:cNvSpPr>
          <p:nvPr/>
        </p:nvSpPr>
        <p:spPr bwMode="auto">
          <a:xfrm>
            <a:off x="7591268" y="1638796"/>
            <a:ext cx="3388554" cy="381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t>藻类植物通过光合作用利用水中的</a:t>
            </a:r>
            <a:r>
              <a:rPr lang="en-US" altLang="zh-CN" dirty="0"/>
              <a:t>CO2</a:t>
            </a:r>
            <a:r>
              <a:rPr lang="zh-CN" altLang="en-US" dirty="0"/>
              <a:t>和</a:t>
            </a:r>
            <a:r>
              <a:rPr lang="en-US" altLang="zh-CN" dirty="0"/>
              <a:t>NH4+</a:t>
            </a:r>
            <a:r>
              <a:rPr lang="zh-CN" altLang="en-US" dirty="0"/>
              <a:t>、</a:t>
            </a:r>
            <a:r>
              <a:rPr lang="en-US" altLang="zh-CN" dirty="0"/>
              <a:t>PO43-</a:t>
            </a:r>
            <a:r>
              <a:rPr lang="zh-CN" altLang="en-US" dirty="0"/>
              <a:t>等营养物质，合成自身细胞物质并释放出</a:t>
            </a:r>
            <a:r>
              <a:rPr lang="en-US" altLang="zh-CN" dirty="0"/>
              <a:t>O2</a:t>
            </a:r>
            <a:r>
              <a:rPr lang="zh-CN" altLang="en-US" dirty="0"/>
              <a:t>；好氧细菌则利用水中</a:t>
            </a:r>
            <a:r>
              <a:rPr lang="en-US" altLang="zh-CN" dirty="0"/>
              <a:t>O2</a:t>
            </a:r>
            <a:r>
              <a:rPr lang="zh-CN" altLang="en-US" dirty="0"/>
              <a:t>对有机污染物进行分解、转化，产生</a:t>
            </a:r>
            <a:r>
              <a:rPr lang="en-US" altLang="zh-CN" dirty="0"/>
              <a:t>CO2</a:t>
            </a:r>
            <a:r>
              <a:rPr lang="zh-CN" altLang="en-US" dirty="0"/>
              <a:t>和上述营养物质，以维持藻类的生长繁殖， 如此循环往复，实现污水的生物净化作用。</a:t>
            </a:r>
            <a:endParaRPr lang="zh-CN" altLang="en-US" sz="1400" dirty="0">
              <a:solidFill>
                <a:srgbClr val="DBC9B8"/>
              </a:solidFill>
              <a:latin typeface="微软雅黑"/>
              <a:ea typeface="微软雅黑"/>
              <a:sym typeface="宋体" panose="02010600030101010101" pitchFamily="2" charset="-122"/>
            </a:endParaRPr>
          </a:p>
        </p:txBody>
      </p:sp>
    </p:spTree>
    <p:extLst>
      <p:ext uri="{BB962C8B-B14F-4D97-AF65-F5344CB8AC3E}">
        <p14:creationId xmlns:p14="http://schemas.microsoft.com/office/powerpoint/2010/main" val="41250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p:cBhvr>
                                        <p:cTn id="10" dur="500"/>
                                        <p:tgtEl>
                                          <p:spTgt spid="15"/>
                                        </p:tgtEl>
                                      </p:cBhvr>
                                    </p:animEffect>
                                  </p:childTnLst>
                                </p:cTn>
                              </p:par>
                            </p:childTnLst>
                          </p:cTn>
                        </p:par>
                        <p:par>
                          <p:cTn id="11" fill="hold">
                            <p:stCondLst>
                              <p:cond delay="500"/>
                            </p:stCondLst>
                            <p:childTnLst>
                              <p:par>
                                <p:cTn id="12" presetID="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autoUpdateAnimBg="0"/>
      <p:bldP spid="16" grpId="0" bldLvl="0" animBg="1" autoUpdateAnimBg="0"/>
      <p:bldP spid="19" grpId="0" bldLvl="0" autoUpdateAnimBg="0"/>
      <p:bldP spid="22" grpId="0" bldLvl="0" autoUpdateAnimBg="0"/>
      <p:bldP spid="23"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示&#10;&#10;描述已自动生成">
            <a:extLst>
              <a:ext uri="{FF2B5EF4-FFF2-40B4-BE49-F238E27FC236}">
                <a16:creationId xmlns:a16="http://schemas.microsoft.com/office/drawing/2014/main" id="{4858B045-7E22-4B01-84CC-F3BDE4D6C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501" y="1098211"/>
            <a:ext cx="7867792" cy="4339550"/>
          </a:xfrm>
          <a:prstGeom prst="rect">
            <a:avLst/>
          </a:prstGeom>
        </p:spPr>
      </p:pic>
    </p:spTree>
    <p:extLst>
      <p:ext uri="{BB962C8B-B14F-4D97-AF65-F5344CB8AC3E}">
        <p14:creationId xmlns:p14="http://schemas.microsoft.com/office/powerpoint/2010/main" val="126380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86751" y="147692"/>
            <a:ext cx="3256274" cy="523220"/>
          </a:xfrm>
          <a:prstGeom prst="rect">
            <a:avLst/>
          </a:prstGeom>
        </p:spPr>
        <p:txBody>
          <a:bodyPr wrap="square">
            <a:spAutoFit/>
          </a:bodyPr>
          <a:lstStyle/>
          <a:p>
            <a:pPr algn="ctr"/>
            <a:r>
              <a:rPr lang="zh-CN" altLang="en-US" sz="2800" dirty="0">
                <a:solidFill>
                  <a:srgbClr val="DBC9B8"/>
                </a:solidFill>
                <a:cs typeface="+mn-ea"/>
                <a:sym typeface="+mn-lt"/>
              </a:rPr>
              <a:t>容</a:t>
            </a:r>
          </a:p>
        </p:txBody>
      </p:sp>
      <p:pic>
        <p:nvPicPr>
          <p:cNvPr id="3" name="图片 2">
            <a:extLst>
              <a:ext uri="{FF2B5EF4-FFF2-40B4-BE49-F238E27FC236}">
                <a16:creationId xmlns:a16="http://schemas.microsoft.com/office/drawing/2014/main" id="{56CF0149-CADE-4B0F-8B4A-096FD13D669E}"/>
              </a:ext>
            </a:extLst>
          </p:cNvPr>
          <p:cNvPicPr>
            <a:picLocks noChangeAspect="1"/>
          </p:cNvPicPr>
          <p:nvPr/>
        </p:nvPicPr>
        <p:blipFill>
          <a:blip r:embed="rId2"/>
          <a:stretch>
            <a:fillRect/>
          </a:stretch>
        </p:blipFill>
        <p:spPr>
          <a:xfrm>
            <a:off x="1462288" y="419030"/>
            <a:ext cx="9267423" cy="5724251"/>
          </a:xfrm>
          <a:prstGeom prst="rect">
            <a:avLst/>
          </a:prstGeom>
        </p:spPr>
      </p:pic>
    </p:spTree>
    <p:extLst>
      <p:ext uri="{BB962C8B-B14F-4D97-AF65-F5344CB8AC3E}">
        <p14:creationId xmlns:p14="http://schemas.microsoft.com/office/powerpoint/2010/main" val="425793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E11779-3469-4BC9-9D4B-DEEA6E6617C0}"/>
              </a:ext>
            </a:extLst>
          </p:cNvPr>
          <p:cNvPicPr>
            <a:picLocks noChangeAspect="1"/>
          </p:cNvPicPr>
          <p:nvPr/>
        </p:nvPicPr>
        <p:blipFill>
          <a:blip r:embed="rId2"/>
          <a:stretch>
            <a:fillRect/>
          </a:stretch>
        </p:blipFill>
        <p:spPr>
          <a:xfrm>
            <a:off x="2323752" y="418287"/>
            <a:ext cx="7544496" cy="5739321"/>
          </a:xfrm>
          <a:prstGeom prst="rect">
            <a:avLst/>
          </a:prstGeom>
        </p:spPr>
      </p:pic>
    </p:spTree>
    <p:extLst>
      <p:ext uri="{BB962C8B-B14F-4D97-AF65-F5344CB8AC3E}">
        <p14:creationId xmlns:p14="http://schemas.microsoft.com/office/powerpoint/2010/main" val="332839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直接连接符 155"/>
          <p:cNvCxnSpPr/>
          <p:nvPr/>
        </p:nvCxnSpPr>
        <p:spPr>
          <a:xfrm flipV="1">
            <a:off x="6163561" y="4254949"/>
            <a:ext cx="316249" cy="204834"/>
          </a:xfrm>
          <a:prstGeom prst="line">
            <a:avLst/>
          </a:prstGeom>
          <a:noFill/>
          <a:ln w="6350" cap="flat" cmpd="sng" algn="ctr">
            <a:solidFill>
              <a:sysClr val="window" lastClr="FFFFFF">
                <a:lumMod val="50000"/>
              </a:sysClr>
            </a:solidFill>
            <a:prstDash val="solid"/>
            <a:miter lim="800000"/>
          </a:ln>
          <a:effectLst/>
        </p:spPr>
      </p:cxnSp>
      <p:cxnSp>
        <p:nvCxnSpPr>
          <p:cNvPr id="157" name="直接连接符 156"/>
          <p:cNvCxnSpPr/>
          <p:nvPr/>
        </p:nvCxnSpPr>
        <p:spPr>
          <a:xfrm>
            <a:off x="6479812" y="4254949"/>
            <a:ext cx="2251650" cy="0"/>
          </a:xfrm>
          <a:prstGeom prst="line">
            <a:avLst/>
          </a:prstGeom>
          <a:noFill/>
          <a:ln w="6350" cap="flat" cmpd="sng" algn="ctr">
            <a:solidFill>
              <a:sysClr val="window" lastClr="FFFFFF">
                <a:lumMod val="50000"/>
              </a:sysClr>
            </a:solidFill>
            <a:prstDash val="solid"/>
            <a:miter lim="800000"/>
          </a:ln>
          <a:effectLst/>
        </p:spPr>
      </p:cxnSp>
      <p:sp>
        <p:nvSpPr>
          <p:cNvPr id="164" name="矩形标注 163"/>
          <p:cNvSpPr/>
          <p:nvPr/>
        </p:nvSpPr>
        <p:spPr>
          <a:xfrm>
            <a:off x="2289140" y="1706251"/>
            <a:ext cx="8259453" cy="3778891"/>
          </a:xfrm>
          <a:prstGeom prst="wedgeRectCallout">
            <a:avLst>
              <a:gd name="adj1" fmla="val -49735"/>
              <a:gd name="adj2" fmla="val 17969"/>
            </a:avLst>
          </a:prstGeom>
          <a:solidFill>
            <a:srgbClr val="C7AC93"/>
          </a:solidFill>
          <a:ln w="12700" cap="flat" cmpd="sng" algn="ctr">
            <a:noFill/>
            <a:prstDash val="solid"/>
            <a:miter lim="800000"/>
          </a:ln>
          <a:effectLst/>
        </p:spPr>
        <p:txBody>
          <a:bodyPr lIns="91420" tIns="45711" rIns="91420" bIns="45711" rtlCol="0" anchor="ctr"/>
          <a:lstStyle/>
          <a:p>
            <a:pPr lvl="0" algn="ctr">
              <a:defRPr/>
            </a:pPr>
            <a:r>
              <a:rPr lang="zh-CN" altLang="en-US" dirty="0"/>
              <a:t>净化污水和回收渔产品。</a:t>
            </a:r>
            <a:endParaRPr lang="en-US" altLang="zh-CN" dirty="0"/>
          </a:p>
          <a:p>
            <a:pPr lvl="0" algn="ctr">
              <a:defRPr/>
            </a:pPr>
            <a:r>
              <a:rPr lang="zh-CN" altLang="en-US" dirty="0"/>
              <a:t>通过回收有经济价值的藻类和渔获物，将污水中的废弃物质变成有用资源。</a:t>
            </a:r>
            <a:endParaRPr lang="en-US" altLang="zh-CN" dirty="0"/>
          </a:p>
          <a:p>
            <a:pPr lvl="0" algn="ctr">
              <a:defRPr/>
            </a:pPr>
            <a:r>
              <a:rPr lang="zh-CN" altLang="en-US" dirty="0"/>
              <a:t>对水体具有一定的进化作用，去除氨氮，亚硝酸盐</a:t>
            </a:r>
            <a:r>
              <a:rPr lang="en-US" altLang="zh-CN" dirty="0"/>
              <a:t>COD</a:t>
            </a:r>
            <a:r>
              <a:rPr lang="zh-CN" altLang="en-US" dirty="0"/>
              <a:t>，</a:t>
            </a:r>
            <a:r>
              <a:rPr lang="en-US" altLang="zh-CN" dirty="0"/>
              <a:t>TP,TD</a:t>
            </a:r>
            <a:r>
              <a:rPr lang="zh-CN" altLang="en-US" dirty="0"/>
              <a:t>等同时溶解氧维持一稳定值，利于养殖的水生动物的生存和生长。</a:t>
            </a:r>
            <a:endParaRPr kumimoji="0" lang="zh-CN" altLang="en-US" sz="1800" b="0" i="0" u="none" strike="noStrike" kern="0" cap="none" spc="0" normalizeH="0" baseline="0" noProof="0" dirty="0">
              <a:ln>
                <a:noFill/>
              </a:ln>
              <a:solidFill>
                <a:srgbClr val="DBC9B8"/>
              </a:solidFill>
              <a:effectLst/>
              <a:uLnTx/>
              <a:uFillTx/>
              <a:latin typeface="微软雅黑"/>
              <a:ea typeface="微软雅黑"/>
              <a:cs typeface="+mn-cs"/>
            </a:endParaRPr>
          </a:p>
        </p:txBody>
      </p:sp>
      <p:sp>
        <p:nvSpPr>
          <p:cNvPr id="165" name="TextBox 164"/>
          <p:cNvSpPr txBox="1"/>
          <p:nvPr/>
        </p:nvSpPr>
        <p:spPr>
          <a:xfrm>
            <a:off x="9023437" y="2410855"/>
            <a:ext cx="2207958" cy="326994"/>
          </a:xfrm>
          <a:prstGeom prst="rect">
            <a:avLst/>
          </a:prstGeom>
          <a:noFill/>
        </p:spPr>
        <p:txBody>
          <a:bodyPr wrap="square" lIns="91420" tIns="45711" rIns="91420" bIns="45711"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endParaRPr kumimoji="0" lang="zh-CN" altLang="en-US" sz="1300" b="0" i="0" u="none" strike="noStrike" kern="0" cap="none" spc="0" normalizeH="0" baseline="0" noProof="0" dirty="0">
              <a:ln>
                <a:noFill/>
              </a:ln>
              <a:solidFill>
                <a:srgbClr val="DBC9B8"/>
              </a:solidFill>
              <a:effectLst/>
              <a:uLnTx/>
              <a:uFillTx/>
            </a:endParaRPr>
          </a:p>
        </p:txBody>
      </p:sp>
      <p:sp>
        <p:nvSpPr>
          <p:cNvPr id="166" name="矩形 165"/>
          <p:cNvSpPr/>
          <p:nvPr/>
        </p:nvSpPr>
        <p:spPr>
          <a:xfrm>
            <a:off x="4586751" y="147692"/>
            <a:ext cx="3256274" cy="830997"/>
          </a:xfrm>
          <a:prstGeom prst="rect">
            <a:avLst/>
          </a:prstGeom>
        </p:spPr>
        <p:txBody>
          <a:bodyPr wrap="square">
            <a:spAutoFit/>
          </a:bodyPr>
          <a:lstStyle/>
          <a:p>
            <a:pPr algn="ctr"/>
            <a:r>
              <a:rPr lang="zh-CN" altLang="en-US" sz="2400" b="0" i="0" dirty="0">
                <a:solidFill>
                  <a:srgbClr val="FF0000"/>
                </a:solidFill>
                <a:effectLst/>
                <a:latin typeface="PingFang Sc"/>
              </a:rPr>
              <a:t>菌藻互生系统对污水处理的意义是什么呢？</a:t>
            </a:r>
            <a:endParaRPr lang="zh-CN" altLang="en-US" sz="2400" dirty="0">
              <a:solidFill>
                <a:srgbClr val="FF0000"/>
              </a:solidFill>
              <a:cs typeface="+mn-ea"/>
              <a:sym typeface="+mn-lt"/>
            </a:endParaRPr>
          </a:p>
        </p:txBody>
      </p:sp>
    </p:spTree>
    <p:extLst>
      <p:ext uri="{BB962C8B-B14F-4D97-AF65-F5344CB8AC3E}">
        <p14:creationId xmlns:p14="http://schemas.microsoft.com/office/powerpoint/2010/main" val="42579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fade">
                                      <p:cBhvr>
                                        <p:cTn id="10" dur="500"/>
                                        <p:tgtEl>
                                          <p:spTgt spid="15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wipe(left)">
                                      <p:cBhvr>
                                        <p:cTn id="14" dur="500"/>
                                        <p:tgtEl>
                                          <p:spTgt spid="164"/>
                                        </p:tgtEl>
                                      </p:cBhvr>
                                    </p:animEffect>
                                  </p:childTnLst>
                                </p:cTn>
                              </p:par>
                            </p:childTnLst>
                          </p:cTn>
                        </p:par>
                        <p:par>
                          <p:cTn id="15" fill="hold">
                            <p:stCondLst>
                              <p:cond delay="1000"/>
                            </p:stCondLst>
                            <p:childTnLst>
                              <p:par>
                                <p:cTn id="16" presetID="22" presetClass="entr" presetSubtype="8" fill="hold" grpId="0" nodeType="afterEffect" nodePh="1">
                                  <p:stCondLst>
                                    <p:cond delay="0"/>
                                  </p:stCondLst>
                                  <p:endCondLst>
                                    <p:cond evt="begin" delay="0">
                                      <p:tn val="16"/>
                                    </p:cond>
                                  </p:endCondLst>
                                  <p:iterate type="lt">
                                    <p:tmPct val="30000"/>
                                  </p:iterate>
                                  <p:childTnLst>
                                    <p:set>
                                      <p:cBhvr>
                                        <p:cTn id="17" dur="1" fill="hold">
                                          <p:stCondLst>
                                            <p:cond delay="0"/>
                                          </p:stCondLst>
                                        </p:cTn>
                                        <p:tgtEl>
                                          <p:spTgt spid="165"/>
                                        </p:tgtEl>
                                        <p:attrNameLst>
                                          <p:attrName>style.visibility</p:attrName>
                                        </p:attrNameLst>
                                      </p:cBhvr>
                                      <p:to>
                                        <p:strVal val="visible"/>
                                      </p:to>
                                    </p:set>
                                    <p:animEffect transition="in" filter="wipe(left)">
                                      <p:cBhvr>
                                        <p:cTn id="18" dur="100"/>
                                        <p:tgtEl>
                                          <p:spTgt spid="165"/>
                                        </p:tgtEl>
                                      </p:cBhvr>
                                    </p:animEffect>
                                  </p:childTnLst>
                                </p:cTn>
                              </p:par>
                              <p:par>
                                <p:cTn id="19" presetID="36" presetClass="emph" presetSubtype="0" fill="hold" grpId="1" nodeType="withEffect" nodePh="1">
                                  <p:stCondLst>
                                    <p:cond delay="0"/>
                                  </p:stCondLst>
                                  <p:endCondLst>
                                    <p:cond evt="begin" delay="0">
                                      <p:tn val="19"/>
                                    </p:cond>
                                  </p:endCondLst>
                                  <p:iterate type="lt">
                                    <p:tmPct val="30000"/>
                                  </p:iterate>
                                  <p:childTnLst>
                                    <p:animScale>
                                      <p:cBhvr>
                                        <p:cTn id="20" dur="50" autoRev="1" fill="hold">
                                          <p:stCondLst>
                                            <p:cond delay="0"/>
                                          </p:stCondLst>
                                        </p:cTn>
                                        <p:tgtEl>
                                          <p:spTgt spid="165"/>
                                        </p:tgtEl>
                                      </p:cBhvr>
                                      <p:to x="80000" y="100000"/>
                                    </p:animScale>
                                    <p:anim by="(#ppt_w*0.10)" calcmode="lin" valueType="num">
                                      <p:cBhvr>
                                        <p:cTn id="21" dur="50" autoRev="1" fill="hold">
                                          <p:stCondLst>
                                            <p:cond delay="0"/>
                                          </p:stCondLst>
                                        </p:cTn>
                                        <p:tgtEl>
                                          <p:spTgt spid="165"/>
                                        </p:tgtEl>
                                        <p:attrNameLst>
                                          <p:attrName>ppt_x</p:attrName>
                                        </p:attrNameLst>
                                      </p:cBhvr>
                                    </p:anim>
                                    <p:anim by="(-#ppt_w*0.10)" calcmode="lin" valueType="num">
                                      <p:cBhvr>
                                        <p:cTn id="22" dur="50" autoRev="1" fill="hold">
                                          <p:stCondLst>
                                            <p:cond delay="0"/>
                                          </p:stCondLst>
                                        </p:cTn>
                                        <p:tgtEl>
                                          <p:spTgt spid="165"/>
                                        </p:tgtEl>
                                        <p:attrNameLst>
                                          <p:attrName>ppt_y</p:attrName>
                                        </p:attrNameLst>
                                      </p:cBhvr>
                                    </p:anim>
                                    <p:animRot by="-480000">
                                      <p:cBhvr>
                                        <p:cTn id="23" dur="50" autoRev="1" fill="hold">
                                          <p:stCondLst>
                                            <p:cond delay="0"/>
                                          </p:stCondLst>
                                        </p:cTn>
                                        <p:tgtEl>
                                          <p:spTgt spid="1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p:bldP spid="16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163607-A21C-4F13-AAF0-6F7A5520D595}"/>
              </a:ext>
            </a:extLst>
          </p:cNvPr>
          <p:cNvPicPr>
            <a:picLocks noChangeAspect="1"/>
          </p:cNvPicPr>
          <p:nvPr/>
        </p:nvPicPr>
        <p:blipFill>
          <a:blip r:embed="rId2"/>
          <a:stretch>
            <a:fillRect/>
          </a:stretch>
        </p:blipFill>
        <p:spPr>
          <a:xfrm>
            <a:off x="2412125" y="511467"/>
            <a:ext cx="7367749" cy="5540035"/>
          </a:xfrm>
          <a:prstGeom prst="rect">
            <a:avLst/>
          </a:prstGeom>
        </p:spPr>
      </p:pic>
    </p:spTree>
    <p:extLst>
      <p:ext uri="{BB962C8B-B14F-4D97-AF65-F5344CB8AC3E}">
        <p14:creationId xmlns:p14="http://schemas.microsoft.com/office/powerpoint/2010/main" val="425793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D0231-E1E8-4DEA-BBA7-588EE20EE395}"/>
              </a:ext>
            </a:extLst>
          </p:cNvPr>
          <p:cNvPicPr>
            <a:picLocks noChangeAspect="1"/>
          </p:cNvPicPr>
          <p:nvPr/>
        </p:nvPicPr>
        <p:blipFill>
          <a:blip r:embed="rId3"/>
          <a:stretch>
            <a:fillRect/>
          </a:stretch>
        </p:blipFill>
        <p:spPr>
          <a:xfrm>
            <a:off x="1513835" y="1828576"/>
            <a:ext cx="9164329" cy="320084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CP4ky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YI/iTGigejpNAAAAawAAABsAAAB1bml2ZXJzYWwvdW5pdmVyc2FsLnBuZy54bWyzsa/IzVEoSy0qzszPs1Uy1DNQsrfj5bIpKEoty0wtV6gAihnpGUCAkkKlrZIJErc8M6UkA6jCwNgYIZiRmpmeUWKrZG5uChfUB5oJAFBLAQIAABQAAgAIAESUV0cjtE77+wIAALAIAAAUAAAAAAAAAAEAAAAAAAAAAAB1bml2ZXJzYWwvcGxheWVyLnhtbFBLAQIAABQAAgAIAGCP4kyHb5M5aCsAALNWAAAXAAAAAAAAAAAAAAAAAC0DAAB1bml2ZXJzYWwvdW5pdmVyc2FsLnBuZ1BLAQIAABQAAgAIAGCP4kxooHo6TQAAAGsAAAAbAAAAAAAAAAEAAAAAAMouAAB1bml2ZXJzYWwvdW5pdmVyc2FsLnBuZy54bWxQSwUGAAAAAAMAAwDQAAAAUC8AAAAA"/>
  <p:tag name="ISPRING_PRESENTATION_TITLE" val="1805.古典花纹毕业答辩论文报告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1uqmuw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192</Words>
  <Application>Microsoft Office PowerPoint</Application>
  <PresentationFormat>宽屏</PresentationFormat>
  <Paragraphs>13</Paragraphs>
  <Slides>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PingFang Sc</vt:lpstr>
      <vt:lpstr>华文中宋</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棕色古典花纹</dc:title>
  <dc:creator>第一PPT</dc:creator>
  <cp:keywords>www.1ppt.com</cp:keywords>
  <dc:description>www.1ppt.com</dc:description>
  <cp:lastModifiedBy>Ysnsn</cp:lastModifiedBy>
  <cp:revision>51</cp:revision>
  <dcterms:created xsi:type="dcterms:W3CDTF">2016-05-15T10:38:00Z</dcterms:created>
  <dcterms:modified xsi:type="dcterms:W3CDTF">2020-10-22T09:16:40Z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