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5" r:id="rId9"/>
    <p:sldId id="280" r:id="rId10"/>
    <p:sldId id="281" r:id="rId11"/>
    <p:sldId id="282" r:id="rId12"/>
    <p:sldId id="276" r:id="rId13"/>
    <p:sldId id="283" r:id="rId14"/>
    <p:sldId id="277" r:id="rId15"/>
    <p:sldId id="278" r:id="rId16"/>
    <p:sldId id="279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274A2-D299-433B-A88F-01D181BC4C53}" v="239" dt="2022-12-09T00:34:11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ZINZUVADIYA" userId="23521cbc4a89c823" providerId="LiveId" clId="{E59274A2-D299-433B-A88F-01D181BC4C53}"/>
    <pc:docChg chg="undo custSel addSld delSld modSld modMainMaster">
      <pc:chgData name="YASH ZINZUVADIYA" userId="23521cbc4a89c823" providerId="LiveId" clId="{E59274A2-D299-433B-A88F-01D181BC4C53}" dt="2022-12-09T00:34:22.976" v="1151" actId="1035"/>
      <pc:docMkLst>
        <pc:docMk/>
      </pc:docMkLst>
      <pc:sldChg chg="addSp delSp modSp mod setBg modClrScheme chgLayout">
        <pc:chgData name="YASH ZINZUVADIYA" userId="23521cbc4a89c823" providerId="LiveId" clId="{E59274A2-D299-433B-A88F-01D181BC4C53}" dt="2022-12-08T06:50:09.260" v="419"/>
        <pc:sldMkLst>
          <pc:docMk/>
          <pc:sldMk cId="1852379039" sldId="265"/>
        </pc:sldMkLst>
        <pc:spChg chg="add del mod ord">
          <ac:chgData name="YASH ZINZUVADIYA" userId="23521cbc4a89c823" providerId="LiveId" clId="{E59274A2-D299-433B-A88F-01D181BC4C53}" dt="2022-12-08T04:48:32.983" v="315" actId="700"/>
          <ac:spMkLst>
            <pc:docMk/>
            <pc:sldMk cId="1852379039" sldId="265"/>
            <ac:spMk id="2" creationId="{FADCBD9E-0AF7-6531-7903-E53C5C5E06BE}"/>
          </ac:spMkLst>
        </pc:spChg>
        <pc:spChg chg="mod">
          <ac:chgData name="YASH ZINZUVADIYA" userId="23521cbc4a89c823" providerId="LiveId" clId="{E59274A2-D299-433B-A88F-01D181BC4C53}" dt="2022-12-08T06:50:02.571" v="418" actId="115"/>
          <ac:spMkLst>
            <pc:docMk/>
            <pc:sldMk cId="1852379039" sldId="265"/>
            <ac:spMk id="4" creationId="{574ED4B8-8F14-4E03-BE35-3ED0B4A50E99}"/>
          </ac:spMkLst>
        </pc:spChg>
        <pc:spChg chg="add del mod ord">
          <ac:chgData name="YASH ZINZUVADIYA" userId="23521cbc4a89c823" providerId="LiveId" clId="{E59274A2-D299-433B-A88F-01D181BC4C53}" dt="2022-12-08T04:48:32.983" v="315" actId="700"/>
          <ac:spMkLst>
            <pc:docMk/>
            <pc:sldMk cId="1852379039" sldId="265"/>
            <ac:spMk id="5" creationId="{46ECF9B3-7259-5419-1D69-B1CFA5C262A5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1852379039" sldId="265"/>
            <ac:spMk id="6" creationId="{565611EB-CFEA-AAE3-55A2-3FD9BE1427A0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1852379039" sldId="265"/>
            <ac:spMk id="7" creationId="{D2226086-A14B-0042-DCDA-2D8BAA6EAC0B}"/>
          </ac:spMkLst>
        </pc:spChg>
        <pc:picChg chg="add del">
          <ac:chgData name="YASH ZINZUVADIYA" userId="23521cbc4a89c823" providerId="LiveId" clId="{E59274A2-D299-433B-A88F-01D181BC4C53}" dt="2022-12-08T04:15:42.601" v="29" actId="478"/>
          <ac:picMkLst>
            <pc:docMk/>
            <pc:sldMk cId="1852379039" sldId="265"/>
            <ac:picMk id="3" creationId="{C7EBFAF4-D7CF-4871-8962-B5E02FFB83B1}"/>
          </ac:picMkLst>
        </pc:picChg>
        <pc:picChg chg="add del mod">
          <ac:chgData name="YASH ZINZUVADIYA" userId="23521cbc4a89c823" providerId="LiveId" clId="{E59274A2-D299-433B-A88F-01D181BC4C53}" dt="2022-12-08T04:22:22.303" v="152" actId="478"/>
          <ac:picMkLst>
            <pc:docMk/>
            <pc:sldMk cId="1852379039" sldId="265"/>
            <ac:picMk id="1026" creationId="{0879311D-BF7C-879F-73D8-36F9769D7039}"/>
          </ac:picMkLst>
        </pc:picChg>
        <pc:picChg chg="add del">
          <ac:chgData name="YASH ZINZUVADIYA" userId="23521cbc4a89c823" providerId="LiveId" clId="{E59274A2-D299-433B-A88F-01D181BC4C53}" dt="2022-12-08T04:22:22.303" v="152" actId="478"/>
          <ac:picMkLst>
            <pc:docMk/>
            <pc:sldMk cId="1852379039" sldId="265"/>
            <ac:picMk id="1028" creationId="{6D6CBB43-369D-8AAB-4174-7270CFE8517E}"/>
          </ac:picMkLst>
        </pc:picChg>
        <pc:picChg chg="add mod">
          <ac:chgData name="YASH ZINZUVADIYA" userId="23521cbc4a89c823" providerId="LiveId" clId="{E59274A2-D299-433B-A88F-01D181BC4C53}" dt="2022-12-08T06:08:15.299" v="364" actId="14100"/>
          <ac:picMkLst>
            <pc:docMk/>
            <pc:sldMk cId="1852379039" sldId="265"/>
            <ac:picMk id="1030" creationId="{C51FE41F-DF9F-7B16-AFAF-3179CD9A8437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10:31.771" v="652" actId="12"/>
        <pc:sldMkLst>
          <pc:docMk/>
          <pc:sldMk cId="1373499208" sldId="266"/>
        </pc:sldMkLst>
        <pc:spChg chg="mod">
          <ac:chgData name="YASH ZINZUVADIYA" userId="23521cbc4a89c823" providerId="LiveId" clId="{E59274A2-D299-433B-A88F-01D181BC4C53}" dt="2022-12-08T06:06:32.385" v="322" actId="2711"/>
          <ac:spMkLst>
            <pc:docMk/>
            <pc:sldMk cId="1373499208" sldId="266"/>
            <ac:spMk id="2" creationId="{6A1C28A3-99EE-42D0-90F0-6AD95F908A72}"/>
          </ac:spMkLst>
        </pc:spChg>
        <pc:spChg chg="mod">
          <ac:chgData name="YASH ZINZUVADIYA" userId="23521cbc4a89c823" providerId="LiveId" clId="{E59274A2-D299-433B-A88F-01D181BC4C53}" dt="2022-12-09T00:10:31.771" v="652" actId="12"/>
          <ac:spMkLst>
            <pc:docMk/>
            <pc:sldMk cId="1373499208" sldId="266"/>
            <ac:spMk id="3" creationId="{27AA93E7-A711-41AB-9E1B-5B88A6EE7FA2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1373499208" sldId="266"/>
            <ac:spMk id="5" creationId="{1FAB9382-8786-E1A3-BB2E-F2B77FF065EA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1373499208" sldId="266"/>
            <ac:spMk id="6" creationId="{62B3BFC3-3223-705A-BC41-DE7A970B3B5A}"/>
          </ac:spMkLst>
        </pc:spChg>
        <pc:picChg chg="del">
          <ac:chgData name="YASH ZINZUVADIYA" userId="23521cbc4a89c823" providerId="LiveId" clId="{E59274A2-D299-433B-A88F-01D181BC4C53}" dt="2022-12-08T04:24:13.798" v="198" actId="478"/>
          <ac:picMkLst>
            <pc:docMk/>
            <pc:sldMk cId="1373499208" sldId="266"/>
            <ac:picMk id="4" creationId="{2977DB9F-A3BB-43E1-9C7D-8BD3EB5203CA}"/>
          </ac:picMkLst>
        </pc:picChg>
        <pc:picChg chg="add mod">
          <ac:chgData name="YASH ZINZUVADIYA" userId="23521cbc4a89c823" providerId="LiveId" clId="{E59274A2-D299-433B-A88F-01D181BC4C53}" dt="2022-12-08T04:24:21.654" v="201" actId="1076"/>
          <ac:picMkLst>
            <pc:docMk/>
            <pc:sldMk cId="1373499208" sldId="266"/>
            <ac:picMk id="2050" creationId="{7818C30E-BD40-1F68-4194-61A94D08D336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8T21:56:23.969" v="420" actId="1440"/>
        <pc:sldMkLst>
          <pc:docMk/>
          <pc:sldMk cId="2713687595" sldId="267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713687595" sldId="267"/>
            <ac:spMk id="2" creationId="{CD2520BB-D06C-82F4-75D6-63E6E6219EAD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713687595" sldId="267"/>
            <ac:spMk id="3" creationId="{9F68197D-9BE4-9F59-5D2A-509B4678A137}"/>
          </ac:spMkLst>
        </pc:spChg>
        <pc:spChg chg="mod">
          <ac:chgData name="YASH ZINZUVADIYA" userId="23521cbc4a89c823" providerId="LiveId" clId="{E59274A2-D299-433B-A88F-01D181BC4C53}" dt="2022-12-08T06:06:49.462" v="323" actId="2711"/>
          <ac:spMkLst>
            <pc:docMk/>
            <pc:sldMk cId="2713687595" sldId="267"/>
            <ac:spMk id="7" creationId="{1C324388-53F6-44D3-A24D-2C62A16389F5}"/>
          </ac:spMkLst>
        </pc:spChg>
        <pc:picChg chg="mod">
          <ac:chgData name="YASH ZINZUVADIYA" userId="23521cbc4a89c823" providerId="LiveId" clId="{E59274A2-D299-433B-A88F-01D181BC4C53}" dt="2022-12-08T21:56:23.969" v="420" actId="1440"/>
          <ac:picMkLst>
            <pc:docMk/>
            <pc:sldMk cId="2713687595" sldId="267"/>
            <ac:picMk id="12" creationId="{09C6272F-70F7-4331-99E1-2F418252522F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8T06:50:09.260" v="419"/>
        <pc:sldMkLst>
          <pc:docMk/>
          <pc:sldMk cId="2775374238" sldId="268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775374238" sldId="268"/>
            <ac:spMk id="2" creationId="{17B66731-B83C-7EA8-FAAD-490AE7CC5C10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775374238" sldId="268"/>
            <ac:spMk id="4" creationId="{71926465-D9C8-EDAA-9BBE-27D31C969A2A}"/>
          </ac:spMkLst>
        </pc:spChg>
        <pc:spChg chg="mod">
          <ac:chgData name="YASH ZINZUVADIYA" userId="23521cbc4a89c823" providerId="LiveId" clId="{E59274A2-D299-433B-A88F-01D181BC4C53}" dt="2022-12-08T06:06:58.409" v="324" actId="2711"/>
          <ac:spMkLst>
            <pc:docMk/>
            <pc:sldMk cId="2775374238" sldId="268"/>
            <ac:spMk id="19" creationId="{F9749542-F548-4251-A884-BD10A3001626}"/>
          </ac:spMkLst>
        </pc:spChg>
        <pc:picChg chg="del mod">
          <ac:chgData name="YASH ZINZUVADIYA" userId="23521cbc4a89c823" providerId="LiveId" clId="{E59274A2-D299-433B-A88F-01D181BC4C53}" dt="2022-12-08T04:28:05.324" v="204" actId="478"/>
          <ac:picMkLst>
            <pc:docMk/>
            <pc:sldMk cId="2775374238" sldId="268"/>
            <ac:picMk id="16" creationId="{090C4569-6456-4605-8CBD-88EC459337EA}"/>
          </ac:picMkLst>
        </pc:picChg>
        <pc:picChg chg="add mod">
          <ac:chgData name="YASH ZINZUVADIYA" userId="23521cbc4a89c823" providerId="LiveId" clId="{E59274A2-D299-433B-A88F-01D181BC4C53}" dt="2022-12-08T04:28:37.160" v="253" actId="1037"/>
          <ac:picMkLst>
            <pc:docMk/>
            <pc:sldMk cId="2775374238" sldId="268"/>
            <ac:picMk id="3074" creationId="{105539C1-6526-52AD-BF83-C27EF968C599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8T22:00:46.477" v="437" actId="13782"/>
        <pc:sldMkLst>
          <pc:docMk/>
          <pc:sldMk cId="883591354" sldId="269"/>
        </pc:sldMkLst>
        <pc:spChg chg="mod">
          <ac:chgData name="YASH ZINZUVADIYA" userId="23521cbc4a89c823" providerId="LiveId" clId="{E59274A2-D299-433B-A88F-01D181BC4C53}" dt="2022-12-08T06:07:09.636" v="325" actId="2711"/>
          <ac:spMkLst>
            <pc:docMk/>
            <pc:sldMk cId="883591354" sldId="269"/>
            <ac:spMk id="2" creationId="{A4A5508A-FD83-4808-A9BD-B36373805F04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883591354" sldId="269"/>
            <ac:spMk id="3" creationId="{120536EF-8C5C-F41C-5EBB-9F7F5E49CADA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883591354" sldId="269"/>
            <ac:spMk id="5" creationId="{2A29F7C6-77E4-E8A6-C059-49645A82F3DA}"/>
          </ac:spMkLst>
        </pc:spChg>
        <pc:graphicFrameChg chg="mod">
          <ac:chgData name="YASH ZINZUVADIYA" userId="23521cbc4a89c823" providerId="LiveId" clId="{E59274A2-D299-433B-A88F-01D181BC4C53}" dt="2022-12-08T22:00:46.477" v="437" actId="13782"/>
          <ac:graphicFrameMkLst>
            <pc:docMk/>
            <pc:sldMk cId="883591354" sldId="269"/>
            <ac:graphicFrameMk id="4" creationId="{DDB81EC6-E08E-427F-A260-BFE272D32101}"/>
          </ac:graphicFrameMkLst>
        </pc:graphicFrameChg>
        <pc:graphicFrameChg chg="mod">
          <ac:chgData name="YASH ZINZUVADIYA" userId="23521cbc4a89c823" providerId="LiveId" clId="{E59274A2-D299-433B-A88F-01D181BC4C53}" dt="2022-12-08T06:07:19.890" v="356" actId="1036"/>
          <ac:graphicFrameMkLst>
            <pc:docMk/>
            <pc:sldMk cId="883591354" sldId="269"/>
            <ac:graphicFrameMk id="7" creationId="{FFFAA591-F366-4F9F-942B-E4E81FA7BEC4}"/>
          </ac:graphicFrameMkLst>
        </pc:graphicFrameChg>
      </pc:sldChg>
      <pc:sldChg chg="addSp delSp modSp mod setBg modClrScheme chgLayout">
        <pc:chgData name="YASH ZINZUVADIYA" userId="23521cbc4a89c823" providerId="LiveId" clId="{E59274A2-D299-433B-A88F-01D181BC4C53}" dt="2022-12-08T22:09:49.245" v="519" actId="16803"/>
        <pc:sldMkLst>
          <pc:docMk/>
          <pc:sldMk cId="875732241" sldId="270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875732241" sldId="270"/>
            <ac:spMk id="2" creationId="{AB32C1ED-DD3E-6A5E-5F43-8FEDDDE098F0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3" creationId="{CEDD3A99-B524-66DC-0213-65C094F5AC04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875732241" sldId="270"/>
            <ac:spMk id="3" creationId="{F607E3D4-CAA4-E0C4-054A-4F881B9FCAE7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4" creationId="{B00F1F4A-5DB1-FCDC-59C6-12CD6F298B01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7" creationId="{4B360EF8-1264-446B-A819-0BB225FB431B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8" creationId="{34B4F9C4-8FD6-245A-02E8-3B35F47F5464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9" creationId="{122577EF-5C04-C855-9E80-91D0797D38A5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0" creationId="{212E9384-6814-64D3-B5B0-379EDAB1D38A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1" creationId="{272B2BC7-E454-7513-E66F-ED6A1C1B3BE4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2" creationId="{32A86B78-BEC9-AE96-D60B-A1F61589A087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3" creationId="{159D4B83-A6FF-F3A4-42FD-1F4645F72B58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4" creationId="{1297F4AA-71E6-04FE-1914-228FE82C8327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5" creationId="{7BBF57D9-6BA8-3686-4F5E-5AE1D903CCAA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6" creationId="{3AE06DF2-AB80-E6DB-89EE-D279599AA692}"/>
          </ac:spMkLst>
        </pc:spChg>
        <pc:spChg chg="mod">
          <ac:chgData name="YASH ZINZUVADIYA" userId="23521cbc4a89c823" providerId="LiveId" clId="{E59274A2-D299-433B-A88F-01D181BC4C53}" dt="2022-12-08T22:04:53.941" v="453" actId="18245"/>
          <ac:spMkLst>
            <pc:docMk/>
            <pc:sldMk cId="875732241" sldId="270"/>
            <ac:spMk id="17" creationId="{EDCC47F9-FCD7-1110-2896-864DA8C91223}"/>
          </ac:spMkLst>
        </pc:spChg>
        <pc:spChg chg="mod">
          <ac:chgData name="YASH ZINZUVADIYA" userId="23521cbc4a89c823" providerId="LiveId" clId="{E59274A2-D299-433B-A88F-01D181BC4C53}" dt="2022-12-08T22:04:23.553" v="450" actId="18245"/>
          <ac:spMkLst>
            <pc:docMk/>
            <pc:sldMk cId="875732241" sldId="270"/>
            <ac:spMk id="18" creationId="{718235C1-D23F-4643-D67F-98FBA73F7938}"/>
          </ac:spMkLst>
        </pc:spChg>
        <pc:grpChg chg="mod">
          <ac:chgData name="YASH ZINZUVADIYA" userId="23521cbc4a89c823" providerId="LiveId" clId="{E59274A2-D299-433B-A88F-01D181BC4C53}" dt="2022-12-08T22:04:53.941" v="453" actId="18245"/>
          <ac:grpSpMkLst>
            <pc:docMk/>
            <pc:sldMk cId="875732241" sldId="270"/>
            <ac:grpSpMk id="2" creationId="{C88A86F6-CBE7-1304-C7CA-39A2F800A370}"/>
          </ac:grpSpMkLst>
        </pc:grpChg>
        <pc:graphicFrameChg chg="add del mod">
          <ac:chgData name="YASH ZINZUVADIYA" userId="23521cbc4a89c823" providerId="LiveId" clId="{E59274A2-D299-433B-A88F-01D181BC4C53}" dt="2022-12-08T22:09:49.245" v="519" actId="16803"/>
          <ac:graphicFrameMkLst>
            <pc:docMk/>
            <pc:sldMk cId="875732241" sldId="270"/>
            <ac:graphicFrameMk id="5" creationId="{7C0BC8B6-ED73-4674-BC4F-9FA03C74BC77}"/>
          </ac:graphicFrameMkLst>
        </pc:graphicFrameChg>
      </pc:sldChg>
      <pc:sldChg chg="addSp delSp modSp mod setBg modClrScheme chgLayout">
        <pc:chgData name="YASH ZINZUVADIYA" userId="23521cbc4a89c823" providerId="LiveId" clId="{E59274A2-D299-433B-A88F-01D181BC4C53}" dt="2022-12-08T06:50:09.260" v="419"/>
        <pc:sldMkLst>
          <pc:docMk/>
          <pc:sldMk cId="2578522329" sldId="271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578522329" sldId="271"/>
            <ac:spMk id="2" creationId="{857E7655-CC1D-4C82-85FD-CB23681A284B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578522329" sldId="271"/>
            <ac:spMk id="4" creationId="{F1BCB40D-0511-8347-2439-669AC2E5ADC9}"/>
          </ac:spMkLst>
        </pc:spChg>
        <pc:picChg chg="mod">
          <ac:chgData name="YASH ZINZUVADIYA" userId="23521cbc4a89c823" providerId="LiveId" clId="{E59274A2-D299-433B-A88F-01D181BC4C53}" dt="2022-12-08T06:10:04.607" v="395" actId="1038"/>
          <ac:picMkLst>
            <pc:docMk/>
            <pc:sldMk cId="2578522329" sldId="271"/>
            <ac:picMk id="5" creationId="{3EAC5CF2-1FC9-4E34-88A9-29DA01542304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8T06:50:09.260" v="419"/>
        <pc:sldMkLst>
          <pc:docMk/>
          <pc:sldMk cId="730643694" sldId="272"/>
        </pc:sldMkLst>
        <pc:spChg chg="del">
          <ac:chgData name="YASH ZINZUVADIYA" userId="23521cbc4a89c823" providerId="LiveId" clId="{E59274A2-D299-433B-A88F-01D181BC4C53}" dt="2022-12-08T04:48:10.441" v="312" actId="478"/>
          <ac:spMkLst>
            <pc:docMk/>
            <pc:sldMk cId="730643694" sldId="272"/>
            <ac:spMk id="4" creationId="{95A69134-746F-43CB-BA25-851AC360CB58}"/>
          </ac:spMkLst>
        </pc:spChg>
        <pc:spChg chg="add mod">
          <ac:chgData name="YASH ZINZUVADIYA" userId="23521cbc4a89c823" providerId="LiveId" clId="{E59274A2-D299-433B-A88F-01D181BC4C53}" dt="2022-12-08T04:47:46.541" v="306"/>
          <ac:spMkLst>
            <pc:docMk/>
            <pc:sldMk cId="730643694" sldId="272"/>
            <ac:spMk id="5" creationId="{E0B239CF-85F6-5DA5-2196-51A057DF389B}"/>
          </ac:spMkLst>
        </pc:spChg>
        <pc:spChg chg="add mod">
          <ac:chgData name="YASH ZINZUVADIYA" userId="23521cbc4a89c823" providerId="LiveId" clId="{E59274A2-D299-433B-A88F-01D181BC4C53}" dt="2022-12-08T04:47:46.541" v="306"/>
          <ac:spMkLst>
            <pc:docMk/>
            <pc:sldMk cId="730643694" sldId="272"/>
            <ac:spMk id="6" creationId="{DAFADF48-BC0D-3C00-9B72-FCF4F9FE9DBF}"/>
          </ac:spMkLst>
        </pc:spChg>
        <pc:spChg chg="add mod">
          <ac:chgData name="YASH ZINZUVADIYA" userId="23521cbc4a89c823" providerId="LiveId" clId="{E59274A2-D299-433B-A88F-01D181BC4C53}" dt="2022-12-08T04:47:46.541" v="306"/>
          <ac:spMkLst>
            <pc:docMk/>
            <pc:sldMk cId="730643694" sldId="272"/>
            <ac:spMk id="7" creationId="{507ED93E-B476-C5E3-9120-4DAD9AFDB8E0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730643694" sldId="272"/>
            <ac:spMk id="8" creationId="{5B178EA7-7415-DFE8-7A9B-9AAEECCEF317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730643694" sldId="272"/>
            <ac:spMk id="9" creationId="{91F6F17D-8AC5-E89A-3AC4-26609F731F0B}"/>
          </ac:spMkLst>
        </pc:spChg>
        <pc:grpChg chg="add mod">
          <ac:chgData name="YASH ZINZUVADIYA" userId="23521cbc4a89c823" providerId="LiveId" clId="{E59274A2-D299-433B-A88F-01D181BC4C53}" dt="2022-12-08T04:47:46.541" v="306"/>
          <ac:grpSpMkLst>
            <pc:docMk/>
            <pc:sldMk cId="730643694" sldId="272"/>
            <ac:grpSpMk id="2" creationId="{2A9C9770-690F-4184-A925-E73CBEB8CA5D}"/>
          </ac:grpSpMkLst>
        </pc:grpChg>
        <pc:picChg chg="del">
          <ac:chgData name="YASH ZINZUVADIYA" userId="23521cbc4a89c823" providerId="LiveId" clId="{E59274A2-D299-433B-A88F-01D181BC4C53}" dt="2022-12-08T04:47:44.040" v="304" actId="478"/>
          <ac:picMkLst>
            <pc:docMk/>
            <pc:sldMk cId="730643694" sldId="272"/>
            <ac:picMk id="3" creationId="{C6D5191A-3216-4719-9C8B-39D0E23B0F68}"/>
          </ac:picMkLst>
        </pc:picChg>
        <pc:picChg chg="add del mod">
          <ac:chgData name="YASH ZINZUVADIYA" userId="23521cbc4a89c823" providerId="LiveId" clId="{E59274A2-D299-433B-A88F-01D181BC4C53}" dt="2022-12-08T04:48:06.492" v="311" actId="478"/>
          <ac:picMkLst>
            <pc:docMk/>
            <pc:sldMk cId="730643694" sldId="272"/>
            <ac:picMk id="4098" creationId="{CE93100A-1834-52CC-9A0A-68C081ED7F93}"/>
          </ac:picMkLst>
        </pc:picChg>
        <pc:picChg chg="add">
          <ac:chgData name="YASH ZINZUVADIYA" userId="23521cbc4a89c823" providerId="LiveId" clId="{E59274A2-D299-433B-A88F-01D181BC4C53}" dt="2022-12-08T04:48:13.077" v="313"/>
          <ac:picMkLst>
            <pc:docMk/>
            <pc:sldMk cId="730643694" sldId="272"/>
            <ac:picMk id="4100" creationId="{D3E3F523-55B9-54A2-2625-5A4ACF703380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8T06:50:09.260" v="419"/>
        <pc:sldMkLst>
          <pc:docMk/>
          <pc:sldMk cId="2308536260" sldId="273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308536260" sldId="273"/>
            <ac:spMk id="4" creationId="{E9A1F6A3-2A7A-3F12-AC66-B3BED4B18132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308536260" sldId="273"/>
            <ac:spMk id="6" creationId="{04C50893-18AB-7D99-E5E1-0CD5E258F21A}"/>
          </ac:spMkLst>
        </pc:spChg>
      </pc:sldChg>
      <pc:sldChg chg="addSp delSp modSp mod setBg modClrScheme chgLayout">
        <pc:chgData name="YASH ZINZUVADIYA" userId="23521cbc4a89c823" providerId="LiveId" clId="{E59274A2-D299-433B-A88F-01D181BC4C53}" dt="2022-12-09T00:29:19.520" v="839" actId="1036"/>
        <pc:sldMkLst>
          <pc:docMk/>
          <pc:sldMk cId="2334679029" sldId="274"/>
        </pc:sldMkLst>
        <pc:spChg chg="mod">
          <ac:chgData name="YASH ZINZUVADIYA" userId="23521cbc4a89c823" providerId="LiveId" clId="{E59274A2-D299-433B-A88F-01D181BC4C53}" dt="2022-12-09T00:28:53.469" v="783" actId="2711"/>
          <ac:spMkLst>
            <pc:docMk/>
            <pc:sldMk cId="2334679029" sldId="274"/>
            <ac:spMk id="2" creationId="{D1CF83D0-338A-4E9B-9F22-1D6D6A22DECC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334679029" sldId="274"/>
            <ac:spMk id="3" creationId="{1EA61351-9551-BCFA-D463-E6DEB7B7B337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2334679029" sldId="274"/>
            <ac:spMk id="5" creationId="{706484AD-704C-F880-DCD7-F26E994193B7}"/>
          </ac:spMkLst>
        </pc:spChg>
        <pc:picChg chg="add mod">
          <ac:chgData name="YASH ZINZUVADIYA" userId="23521cbc4a89c823" providerId="LiveId" clId="{E59274A2-D299-433B-A88F-01D181BC4C53}" dt="2022-12-09T00:29:19.520" v="839" actId="1036"/>
          <ac:picMkLst>
            <pc:docMk/>
            <pc:sldMk cId="2334679029" sldId="274"/>
            <ac:picMk id="4" creationId="{CBF46DA0-8920-987A-C3E8-090C2C1FB372}"/>
          </ac:picMkLst>
        </pc:picChg>
        <pc:picChg chg="del">
          <ac:chgData name="YASH ZINZUVADIYA" userId="23521cbc4a89c823" providerId="LiveId" clId="{E59274A2-D299-433B-A88F-01D181BC4C53}" dt="2022-12-09T00:10:50.348" v="653" actId="478"/>
          <ac:picMkLst>
            <pc:docMk/>
            <pc:sldMk cId="2334679029" sldId="274"/>
            <ac:picMk id="4" creationId="{D15B0AA7-AB50-4089-9116-A04677651185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29:56.267" v="883" actId="1035"/>
        <pc:sldMkLst>
          <pc:docMk/>
          <pc:sldMk cId="447499212" sldId="275"/>
        </pc:sldMkLst>
        <pc:spChg chg="mod">
          <ac:chgData name="YASH ZINZUVADIYA" userId="23521cbc4a89c823" providerId="LiveId" clId="{E59274A2-D299-433B-A88F-01D181BC4C53}" dt="2022-12-09T00:29:31.186" v="841" actId="2711"/>
          <ac:spMkLst>
            <pc:docMk/>
            <pc:sldMk cId="447499212" sldId="275"/>
            <ac:spMk id="2" creationId="{06EF0314-9F9E-4B40-8BE6-B0D2B3455CE4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447499212" sldId="275"/>
            <ac:spMk id="3" creationId="{55FE7CC0-7BDF-94AA-DC83-B17B102EE66C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447499212" sldId="275"/>
            <ac:spMk id="5" creationId="{CA848165-8804-BFEE-1502-750984AC3A2D}"/>
          </ac:spMkLst>
        </pc:spChg>
        <pc:picChg chg="del">
          <ac:chgData name="YASH ZINZUVADIYA" userId="23521cbc4a89c823" providerId="LiveId" clId="{E59274A2-D299-433B-A88F-01D181BC4C53}" dt="2022-12-09T00:29:23.304" v="840" actId="478"/>
          <ac:picMkLst>
            <pc:docMk/>
            <pc:sldMk cId="447499212" sldId="275"/>
            <ac:picMk id="4" creationId="{01E759FB-32C8-49C4-A6DA-FD8C16E873B1}"/>
          </ac:picMkLst>
        </pc:picChg>
        <pc:picChg chg="add mod">
          <ac:chgData name="YASH ZINZUVADIYA" userId="23521cbc4a89c823" providerId="LiveId" clId="{E59274A2-D299-433B-A88F-01D181BC4C53}" dt="2022-12-09T00:29:56.267" v="883" actId="1035"/>
          <ac:picMkLst>
            <pc:docMk/>
            <pc:sldMk cId="447499212" sldId="275"/>
            <ac:picMk id="5" creationId="{3F3F70AD-3320-CADC-9800-C7C4EAC46237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33:43.122" v="1085" actId="21"/>
        <pc:sldMkLst>
          <pc:docMk/>
          <pc:sldMk cId="3518069652" sldId="276"/>
        </pc:sldMkLst>
        <pc:spChg chg="mod">
          <ac:chgData name="YASH ZINZUVADIYA" userId="23521cbc4a89c823" providerId="LiveId" clId="{E59274A2-D299-433B-A88F-01D181BC4C53}" dt="2022-12-09T00:33:43.122" v="1085" actId="21"/>
          <ac:spMkLst>
            <pc:docMk/>
            <pc:sldMk cId="3518069652" sldId="276"/>
            <ac:spMk id="2" creationId="{BE8898D6-BFE8-41FF-8418-B0842C4D4615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518069652" sldId="276"/>
            <ac:spMk id="3" creationId="{EAD7FF6D-1FDE-9AB2-1997-0A1CF2F05F78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518069652" sldId="276"/>
            <ac:spMk id="5" creationId="{FD59302E-A597-6EFF-3C08-F06239E9AFD3}"/>
          </ac:spMkLst>
        </pc:spChg>
        <pc:picChg chg="del">
          <ac:chgData name="YASH ZINZUVADIYA" userId="23521cbc4a89c823" providerId="LiveId" clId="{E59274A2-D299-433B-A88F-01D181BC4C53}" dt="2022-12-09T00:32:51.749" v="1035" actId="478"/>
          <ac:picMkLst>
            <pc:docMk/>
            <pc:sldMk cId="3518069652" sldId="276"/>
            <ac:picMk id="4" creationId="{1747AD40-0D6F-48A4-8E2A-8CDC76E25D08}"/>
          </ac:picMkLst>
        </pc:picChg>
        <pc:picChg chg="add mod">
          <ac:chgData name="YASH ZINZUVADIYA" userId="23521cbc4a89c823" providerId="LiveId" clId="{E59274A2-D299-433B-A88F-01D181BC4C53}" dt="2022-12-09T00:33:23.098" v="1082" actId="14100"/>
          <ac:picMkLst>
            <pc:docMk/>
            <pc:sldMk cId="3518069652" sldId="276"/>
            <ac:picMk id="5" creationId="{A1C2C911-D69D-F452-9592-08F4A38F5209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28:32.460" v="782" actId="2711"/>
        <pc:sldMkLst>
          <pc:docMk/>
          <pc:sldMk cId="3425114739" sldId="277"/>
        </pc:sldMkLst>
        <pc:spChg chg="mod">
          <ac:chgData name="YASH ZINZUVADIYA" userId="23521cbc4a89c823" providerId="LiveId" clId="{E59274A2-D299-433B-A88F-01D181BC4C53}" dt="2022-12-09T00:28:32.460" v="782" actId="2711"/>
          <ac:spMkLst>
            <pc:docMk/>
            <pc:sldMk cId="3425114739" sldId="277"/>
            <ac:spMk id="2" creationId="{3A3D4FA8-A4DF-4CDB-BE68-9B66E1C32448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425114739" sldId="277"/>
            <ac:spMk id="3" creationId="{D4D1CADB-76A6-F5B6-9F48-E2CF98253DF9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425114739" sldId="277"/>
            <ac:spMk id="4" creationId="{29BA066B-D2DE-304C-E977-E17E577F34B5}"/>
          </ac:spMkLst>
        </pc:spChg>
        <pc:picChg chg="add mod">
          <ac:chgData name="YASH ZINZUVADIYA" userId="23521cbc4a89c823" providerId="LiveId" clId="{E59274A2-D299-433B-A88F-01D181BC4C53}" dt="2022-12-09T00:28:22.266" v="781" actId="1036"/>
          <ac:picMkLst>
            <pc:docMk/>
            <pc:sldMk cId="3425114739" sldId="277"/>
            <ac:picMk id="4" creationId="{0E34FFCD-A78E-F136-4881-D3914B3DEFAE}"/>
          </ac:picMkLst>
        </pc:picChg>
        <pc:picChg chg="del">
          <ac:chgData name="YASH ZINZUVADIYA" userId="23521cbc4a89c823" providerId="LiveId" clId="{E59274A2-D299-433B-A88F-01D181BC4C53}" dt="2022-12-09T00:28:12.215" v="752" actId="478"/>
          <ac:picMkLst>
            <pc:docMk/>
            <pc:sldMk cId="3425114739" sldId="277"/>
            <ac:picMk id="7" creationId="{EF14D8CF-A937-41A1-B7B4-D0B427F575B6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27:59.389" v="751" actId="1037"/>
        <pc:sldMkLst>
          <pc:docMk/>
          <pc:sldMk cId="896135887" sldId="278"/>
        </pc:sldMkLst>
        <pc:spChg chg="mod">
          <ac:chgData name="YASH ZINZUVADIYA" userId="23521cbc4a89c823" providerId="LiveId" clId="{E59274A2-D299-433B-A88F-01D181BC4C53}" dt="2022-12-09T00:27:37.934" v="716" actId="2711"/>
          <ac:spMkLst>
            <pc:docMk/>
            <pc:sldMk cId="896135887" sldId="278"/>
            <ac:spMk id="2" creationId="{5F926219-77F4-4E97-8557-B447105BFE3F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896135887" sldId="278"/>
            <ac:spMk id="3" creationId="{FD8D5A29-D994-2597-2357-7699424F79F7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896135887" sldId="278"/>
            <ac:spMk id="5" creationId="{B5FB65DC-D451-FE56-0206-DD39E821811D}"/>
          </ac:spMkLst>
        </pc:spChg>
        <pc:picChg chg="del">
          <ac:chgData name="YASH ZINZUVADIYA" userId="23521cbc4a89c823" providerId="LiveId" clId="{E59274A2-D299-433B-A88F-01D181BC4C53}" dt="2022-12-09T00:27:27.107" v="715" actId="478"/>
          <ac:picMkLst>
            <pc:docMk/>
            <pc:sldMk cId="896135887" sldId="278"/>
            <ac:picMk id="4" creationId="{4610DB0D-595A-4F14-9F6C-6C073274D99E}"/>
          </ac:picMkLst>
        </pc:picChg>
        <pc:picChg chg="add mod">
          <ac:chgData name="YASH ZINZUVADIYA" userId="23521cbc4a89c823" providerId="LiveId" clId="{E59274A2-D299-433B-A88F-01D181BC4C53}" dt="2022-12-09T00:27:59.389" v="751" actId="1037"/>
          <ac:picMkLst>
            <pc:docMk/>
            <pc:sldMk cId="896135887" sldId="278"/>
            <ac:picMk id="5" creationId="{C3C84DF7-1A4A-B5DE-F622-A42BE36AF64B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27:17.749" v="714" actId="1035"/>
        <pc:sldMkLst>
          <pc:docMk/>
          <pc:sldMk cId="3002032529" sldId="279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002032529" sldId="279"/>
            <ac:spMk id="2" creationId="{4D98A2FF-532C-F0FD-4A23-A18B00CA1433}"/>
          </ac:spMkLst>
        </pc:spChg>
        <pc:spChg chg="mod">
          <ac:chgData name="YASH ZINZUVADIYA" userId="23521cbc4a89c823" providerId="LiveId" clId="{E59274A2-D299-433B-A88F-01D181BC4C53}" dt="2022-12-09T00:26:34.500" v="654" actId="2711"/>
          <ac:spMkLst>
            <pc:docMk/>
            <pc:sldMk cId="3002032529" sldId="279"/>
            <ac:spMk id="4" creationId="{9E2FC318-9158-4818-8686-7FE4376642E1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002032529" sldId="279"/>
            <ac:spMk id="5" creationId="{3F88A591-5F86-1218-C47B-2F5930BA6EAC}"/>
          </ac:spMkLst>
        </pc:spChg>
        <pc:picChg chg="del">
          <ac:chgData name="YASH ZINZUVADIYA" userId="23521cbc4a89c823" providerId="LiveId" clId="{E59274A2-D299-433B-A88F-01D181BC4C53}" dt="2022-12-09T00:26:49.433" v="655" actId="478"/>
          <ac:picMkLst>
            <pc:docMk/>
            <pc:sldMk cId="3002032529" sldId="279"/>
            <ac:picMk id="3" creationId="{9B16FD24-8034-4EEE-8957-7464BFA90532}"/>
          </ac:picMkLst>
        </pc:picChg>
        <pc:picChg chg="add mod">
          <ac:chgData name="YASH ZINZUVADIYA" userId="23521cbc4a89c823" providerId="LiveId" clId="{E59274A2-D299-433B-A88F-01D181BC4C53}" dt="2022-12-09T00:27:17.749" v="714" actId="1035"/>
          <ac:picMkLst>
            <pc:docMk/>
            <pc:sldMk cId="3002032529" sldId="279"/>
            <ac:picMk id="5" creationId="{2794E8F2-3DA6-36DF-A5FB-116F1F6AA291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31:31.076" v="967" actId="2711"/>
        <pc:sldMkLst>
          <pc:docMk/>
          <pc:sldMk cId="4017714582" sldId="280"/>
        </pc:sldMkLst>
        <pc:spChg chg="mod">
          <ac:chgData name="YASH ZINZUVADIYA" userId="23521cbc4a89c823" providerId="LiveId" clId="{E59274A2-D299-433B-A88F-01D181BC4C53}" dt="2022-12-09T00:31:31.076" v="967" actId="2711"/>
          <ac:spMkLst>
            <pc:docMk/>
            <pc:sldMk cId="4017714582" sldId="280"/>
            <ac:spMk id="2" creationId="{9C7DC81E-5894-4C3C-8FBF-B14F9ED5CB39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4017714582" sldId="280"/>
            <ac:spMk id="3" creationId="{2925FAF2-106E-E3C9-4B82-591871B291C7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4017714582" sldId="280"/>
            <ac:spMk id="5" creationId="{0E9C86DA-A9CA-6C46-F7A6-FBBDDA6EE21A}"/>
          </ac:spMkLst>
        </pc:spChg>
        <pc:picChg chg="del">
          <ac:chgData name="YASH ZINZUVADIYA" userId="23521cbc4a89c823" providerId="LiveId" clId="{E59274A2-D299-433B-A88F-01D181BC4C53}" dt="2022-12-09T00:30:02.673" v="884" actId="478"/>
          <ac:picMkLst>
            <pc:docMk/>
            <pc:sldMk cId="4017714582" sldId="280"/>
            <ac:picMk id="4" creationId="{D9697237-EF74-4311-BD81-93BC43BC2591}"/>
          </ac:picMkLst>
        </pc:picChg>
        <pc:picChg chg="add mod">
          <ac:chgData name="YASH ZINZUVADIYA" userId="23521cbc4a89c823" providerId="LiveId" clId="{E59274A2-D299-433B-A88F-01D181BC4C53}" dt="2022-12-09T00:31:19.611" v="966" actId="1036"/>
          <ac:picMkLst>
            <pc:docMk/>
            <pc:sldMk cId="4017714582" sldId="280"/>
            <ac:picMk id="5" creationId="{BB0F5D5C-1131-374E-CC5F-6875F3866A8C}"/>
          </ac:picMkLst>
        </pc:picChg>
        <pc:picChg chg="del">
          <ac:chgData name="YASH ZINZUVADIYA" userId="23521cbc4a89c823" providerId="LiveId" clId="{E59274A2-D299-433B-A88F-01D181BC4C53}" dt="2022-12-09T00:30:44.199" v="915" actId="478"/>
          <ac:picMkLst>
            <pc:docMk/>
            <pc:sldMk cId="4017714582" sldId="280"/>
            <ac:picMk id="6" creationId="{E490B84C-A469-48F1-B7A1-6411AA7E50A8}"/>
          </ac:picMkLst>
        </pc:picChg>
        <pc:picChg chg="add mod">
          <ac:chgData name="YASH ZINZUVADIYA" userId="23521cbc4a89c823" providerId="LiveId" clId="{E59274A2-D299-433B-A88F-01D181BC4C53}" dt="2022-12-09T00:31:14.483" v="957" actId="1037"/>
          <ac:picMkLst>
            <pc:docMk/>
            <pc:sldMk cId="4017714582" sldId="280"/>
            <ac:picMk id="8" creationId="{589EAA9E-886E-2BC3-50EC-71C8EDDDD345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32:31.188" v="1012" actId="1037"/>
        <pc:sldMkLst>
          <pc:docMk/>
          <pc:sldMk cId="3289599998" sldId="281"/>
        </pc:sldMkLst>
        <pc:spChg chg="mod">
          <ac:chgData name="YASH ZINZUVADIYA" userId="23521cbc4a89c823" providerId="LiveId" clId="{E59274A2-D299-433B-A88F-01D181BC4C53}" dt="2022-12-09T00:31:44.422" v="968" actId="2711"/>
          <ac:spMkLst>
            <pc:docMk/>
            <pc:sldMk cId="3289599998" sldId="281"/>
            <ac:spMk id="2" creationId="{7E324AFD-B1AE-4A9F-A682-34D1D391965C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289599998" sldId="281"/>
            <ac:spMk id="3" creationId="{B23104AE-925D-9AFF-431A-738FBA0CEE56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3289599998" sldId="281"/>
            <ac:spMk id="5" creationId="{A33B620A-E2D3-DC1C-FE6B-6977F0F9A371}"/>
          </ac:spMkLst>
        </pc:spChg>
        <pc:picChg chg="del">
          <ac:chgData name="YASH ZINZUVADIYA" userId="23521cbc4a89c823" providerId="LiveId" clId="{E59274A2-D299-433B-A88F-01D181BC4C53}" dt="2022-12-09T00:32:08.108" v="971" actId="478"/>
          <ac:picMkLst>
            <pc:docMk/>
            <pc:sldMk cId="3289599998" sldId="281"/>
            <ac:picMk id="4" creationId="{59CFB12D-F3A1-4D80-A310-941CCDEA93DA}"/>
          </ac:picMkLst>
        </pc:picChg>
        <pc:picChg chg="add del mod">
          <ac:chgData name="YASH ZINZUVADIYA" userId="23521cbc4a89c823" providerId="LiveId" clId="{E59274A2-D299-433B-A88F-01D181BC4C53}" dt="2022-12-09T00:32:06.821" v="970"/>
          <ac:picMkLst>
            <pc:docMk/>
            <pc:sldMk cId="3289599998" sldId="281"/>
            <ac:picMk id="5" creationId="{22C08C15-29C1-03B8-02CC-9412835213DA}"/>
          </ac:picMkLst>
        </pc:picChg>
        <pc:picChg chg="add mod">
          <ac:chgData name="YASH ZINZUVADIYA" userId="23521cbc4a89c823" providerId="LiveId" clId="{E59274A2-D299-433B-A88F-01D181BC4C53}" dt="2022-12-09T00:32:31.188" v="1012" actId="1037"/>
          <ac:picMkLst>
            <pc:docMk/>
            <pc:sldMk cId="3289599998" sldId="281"/>
            <ac:picMk id="7" creationId="{AA835BB4-5032-A9BF-3068-BD646B31D452}"/>
          </ac:picMkLst>
        </pc:picChg>
      </pc:sldChg>
      <pc:sldChg chg="addSp delSp modSp mod setBg modClrScheme chgLayout">
        <pc:chgData name="YASH ZINZUVADIYA" userId="23521cbc4a89c823" providerId="LiveId" clId="{E59274A2-D299-433B-A88F-01D181BC4C53}" dt="2022-12-09T00:32:43.881" v="1034" actId="1038"/>
        <pc:sldMkLst>
          <pc:docMk/>
          <pc:sldMk cId="767717197" sldId="282"/>
        </pc:sldMkLst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767717197" sldId="282"/>
            <ac:spMk id="4" creationId="{717D98DA-EEB2-4D2B-6FCE-39C8F4190531}"/>
          </ac:spMkLst>
        </pc:spChg>
        <pc:spChg chg="add del mod ord">
          <ac:chgData name="YASH ZINZUVADIYA" userId="23521cbc4a89c823" providerId="LiveId" clId="{E59274A2-D299-433B-A88F-01D181BC4C53}" dt="2022-12-08T04:48:41.458" v="317" actId="700"/>
          <ac:spMkLst>
            <pc:docMk/>
            <pc:sldMk cId="767717197" sldId="282"/>
            <ac:spMk id="5" creationId="{0719202E-D13D-0329-FD43-224D193FE6D0}"/>
          </ac:spMkLst>
        </pc:spChg>
        <pc:picChg chg="del">
          <ac:chgData name="YASH ZINZUVADIYA" userId="23521cbc4a89c823" providerId="LiveId" clId="{E59274A2-D299-433B-A88F-01D181BC4C53}" dt="2022-12-09T00:32:16.649" v="985" actId="478"/>
          <ac:picMkLst>
            <pc:docMk/>
            <pc:sldMk cId="767717197" sldId="282"/>
            <ac:picMk id="2" creationId="{47FF41B5-3670-4C4D-926E-96A18395DBA1}"/>
          </ac:picMkLst>
        </pc:picChg>
        <pc:picChg chg="add mod">
          <ac:chgData name="YASH ZINZUVADIYA" userId="23521cbc4a89c823" providerId="LiveId" clId="{E59274A2-D299-433B-A88F-01D181BC4C53}" dt="2022-12-09T00:32:43.881" v="1034" actId="1038"/>
          <ac:picMkLst>
            <pc:docMk/>
            <pc:sldMk cId="767717197" sldId="282"/>
            <ac:picMk id="5" creationId="{FCF90C56-D524-5059-EB9B-E2DC294FA40B}"/>
          </ac:picMkLst>
        </pc:picChg>
      </pc:sldChg>
      <pc:sldChg chg="addSp delSp new del mod">
        <pc:chgData name="YASH ZINZUVADIYA" userId="23521cbc4a89c823" providerId="LiveId" clId="{E59274A2-D299-433B-A88F-01D181BC4C53}" dt="2022-12-09T00:33:49.194" v="1088" actId="680"/>
        <pc:sldMkLst>
          <pc:docMk/>
          <pc:sldMk cId="2058851009" sldId="283"/>
        </pc:sldMkLst>
        <pc:spChg chg="add del">
          <ac:chgData name="YASH ZINZUVADIYA" userId="23521cbc4a89c823" providerId="LiveId" clId="{E59274A2-D299-433B-A88F-01D181BC4C53}" dt="2022-12-09T00:33:48.252" v="1087" actId="22"/>
          <ac:spMkLst>
            <pc:docMk/>
            <pc:sldMk cId="2058851009" sldId="283"/>
            <ac:spMk id="3" creationId="{857A9126-AA29-9D18-709A-EBC50376F871}"/>
          </ac:spMkLst>
        </pc:spChg>
      </pc:sldChg>
      <pc:sldChg chg="addSp delSp modSp add mod">
        <pc:chgData name="YASH ZINZUVADIYA" userId="23521cbc4a89c823" providerId="LiveId" clId="{E59274A2-D299-433B-A88F-01D181BC4C53}" dt="2022-12-09T00:34:22.976" v="1151" actId="1035"/>
        <pc:sldMkLst>
          <pc:docMk/>
          <pc:sldMk cId="2603475275" sldId="283"/>
        </pc:sldMkLst>
        <pc:spChg chg="mod">
          <ac:chgData name="YASH ZINZUVADIYA" userId="23521cbc4a89c823" providerId="LiveId" clId="{E59274A2-D299-433B-A88F-01D181BC4C53}" dt="2022-12-09T00:34:06.330" v="1103" actId="20577"/>
          <ac:spMkLst>
            <pc:docMk/>
            <pc:sldMk cId="2603475275" sldId="283"/>
            <ac:spMk id="2" creationId="{BE8898D6-BFE8-41FF-8418-B0842C4D4615}"/>
          </ac:spMkLst>
        </pc:spChg>
        <pc:picChg chg="add mod">
          <ac:chgData name="YASH ZINZUVADIYA" userId="23521cbc4a89c823" providerId="LiveId" clId="{E59274A2-D299-433B-A88F-01D181BC4C53}" dt="2022-12-09T00:34:22.976" v="1151" actId="1035"/>
          <ac:picMkLst>
            <pc:docMk/>
            <pc:sldMk cId="2603475275" sldId="283"/>
            <ac:picMk id="4" creationId="{47BF5592-1F11-3DA6-4CAA-18D88EB5D6DD}"/>
          </ac:picMkLst>
        </pc:picChg>
        <pc:picChg chg="del">
          <ac:chgData name="YASH ZINZUVADIYA" userId="23521cbc4a89c823" providerId="LiveId" clId="{E59274A2-D299-433B-A88F-01D181BC4C53}" dt="2022-12-09T00:34:08.388" v="1104" actId="478"/>
          <ac:picMkLst>
            <pc:docMk/>
            <pc:sldMk cId="2603475275" sldId="283"/>
            <ac:picMk id="5" creationId="{A1C2C911-D69D-F452-9592-08F4A38F5209}"/>
          </ac:picMkLst>
        </pc:picChg>
      </pc:sldChg>
      <pc:sldMasterChg chg="setBg modSldLayout">
        <pc:chgData name="YASH ZINZUVADIYA" userId="23521cbc4a89c823" providerId="LiveId" clId="{E59274A2-D299-433B-A88F-01D181BC4C53}" dt="2022-12-08T06:50:09.260" v="419"/>
        <pc:sldMasterMkLst>
          <pc:docMk/>
          <pc:sldMasterMk cId="1175481596" sldId="2147483820"/>
        </pc:sldMasterMkLst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2528492465" sldId="2147483821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1322850456" sldId="2147483822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3490165151" sldId="2147483823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1936867234" sldId="2147483824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4282690529" sldId="2147483825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309839317" sldId="2147483826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1376602397" sldId="2147483827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269953291" sldId="2147483828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49427405" sldId="2147483829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3459664777" sldId="2147483830"/>
          </pc:sldLayoutMkLst>
        </pc:sldLayoutChg>
        <pc:sldLayoutChg chg="setBg">
          <pc:chgData name="YASH ZINZUVADIYA" userId="23521cbc4a89c823" providerId="LiveId" clId="{E59274A2-D299-433B-A88F-01D181BC4C53}" dt="2022-12-08T06:50:09.260" v="419"/>
          <pc:sldLayoutMkLst>
            <pc:docMk/>
            <pc:sldMasterMk cId="1175481596" sldId="2147483820"/>
            <pc:sldLayoutMk cId="3856406264" sldId="2147483831"/>
          </pc:sldLayoutMkLst>
        </pc:sldLayoutChg>
      </pc:sldMasterChg>
    </pc:docChg>
  </pc:docChgLst>
  <pc:docChgLst>
    <pc:chgData name="YASH ZINZUVADIYA" userId="23521cbc4a89c823" providerId="LiveId" clId="{656A1CAA-864A-40BB-AC7A-C8B746B3B91B}"/>
    <pc:docChg chg="modSld">
      <pc:chgData name="YASH ZINZUVADIYA" userId="23521cbc4a89c823" providerId="LiveId" clId="{656A1CAA-864A-40BB-AC7A-C8B746B3B91B}" dt="2022-12-07T16:46:08.653" v="2" actId="1035"/>
      <pc:docMkLst>
        <pc:docMk/>
      </pc:docMkLst>
      <pc:sldChg chg="modSp mod">
        <pc:chgData name="YASH ZINZUVADIYA" userId="23521cbc4a89c823" providerId="LiveId" clId="{656A1CAA-864A-40BB-AC7A-C8B746B3B91B}" dt="2022-12-07T16:46:08.653" v="2" actId="1035"/>
        <pc:sldMkLst>
          <pc:docMk/>
          <pc:sldMk cId="2713687595" sldId="267"/>
        </pc:sldMkLst>
        <pc:picChg chg="mod">
          <ac:chgData name="YASH ZINZUVADIYA" userId="23521cbc4a89c823" providerId="LiveId" clId="{656A1CAA-864A-40BB-AC7A-C8B746B3B91B}" dt="2022-12-07T16:46:08.653" v="2" actId="1035"/>
          <ac:picMkLst>
            <pc:docMk/>
            <pc:sldMk cId="2713687595" sldId="267"/>
            <ac:picMk id="12" creationId="{09C6272F-70F7-4331-99E1-2F418252522F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E4CB-B332-4731-9FFA-F5F2EF6597A0}" type="doc">
      <dgm:prSet loTypeId="urn:microsoft.com/office/officeart/2009/layout/CircleArrowProcess" loCatId="process" qsTypeId="urn:microsoft.com/office/officeart/2005/8/quickstyle/3d9" qsCatId="3D" csTypeId="urn:microsoft.com/office/officeart/2005/8/colors/colorful2" csCatId="colorful" phldr="1"/>
      <dgm:spPr/>
    </dgm:pt>
    <dgm:pt modelId="{776A90DF-872D-4577-BBE7-715E3B77926C}">
      <dgm:prSet phldrT="[Text]"/>
      <dgm:spPr/>
      <dgm:t>
        <a:bodyPr/>
        <a:lstStyle/>
        <a:p>
          <a:r>
            <a:rPr lang="en-IN" dirty="0"/>
            <a:t>Angular JS </a:t>
          </a:r>
        </a:p>
      </dgm:t>
    </dgm:pt>
    <dgm:pt modelId="{5F9A87D2-E08B-4601-9344-227E74EBA5D2}" type="parTrans" cxnId="{81F8726B-14DD-4CB9-8C91-9D7212C4296D}">
      <dgm:prSet/>
      <dgm:spPr/>
      <dgm:t>
        <a:bodyPr/>
        <a:lstStyle/>
        <a:p>
          <a:endParaRPr lang="en-IN"/>
        </a:p>
      </dgm:t>
    </dgm:pt>
    <dgm:pt modelId="{9311E363-8110-4365-8408-4723387B2A3B}" type="sibTrans" cxnId="{81F8726B-14DD-4CB9-8C91-9D7212C4296D}">
      <dgm:prSet/>
      <dgm:spPr/>
      <dgm:t>
        <a:bodyPr/>
        <a:lstStyle/>
        <a:p>
          <a:endParaRPr lang="en-IN"/>
        </a:p>
      </dgm:t>
    </dgm:pt>
    <dgm:pt modelId="{2438BC36-B0BB-4BD0-AE9F-4979254770D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0128370-0549-4FB0-A2A5-32F11E7C0E82}" type="parTrans" cxnId="{5BC461F9-BF9E-4F5C-B908-B79059400EBA}">
      <dgm:prSet/>
      <dgm:spPr/>
      <dgm:t>
        <a:bodyPr/>
        <a:lstStyle/>
        <a:p>
          <a:endParaRPr lang="en-IN"/>
        </a:p>
      </dgm:t>
    </dgm:pt>
    <dgm:pt modelId="{94EC1A8F-9183-4F7F-BEB2-6DE02C6E5AA7}" type="sibTrans" cxnId="{5BC461F9-BF9E-4F5C-B908-B79059400EBA}">
      <dgm:prSet/>
      <dgm:spPr/>
      <dgm:t>
        <a:bodyPr/>
        <a:lstStyle/>
        <a:p>
          <a:endParaRPr lang="en-IN"/>
        </a:p>
      </dgm:t>
    </dgm:pt>
    <dgm:pt modelId="{6B4FC462-D79B-43D3-917C-F055736D13D1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FD5F31EB-935A-49B2-8079-6802C7BC6C6D}" type="parTrans" cxnId="{7A09AF2D-7819-4984-9D9F-2EA6B070534C}">
      <dgm:prSet/>
      <dgm:spPr/>
      <dgm:t>
        <a:bodyPr/>
        <a:lstStyle/>
        <a:p>
          <a:endParaRPr lang="en-IN"/>
        </a:p>
      </dgm:t>
    </dgm:pt>
    <dgm:pt modelId="{F9FAFF3B-2D44-40A2-848A-1DACE08E7C5F}" type="sibTrans" cxnId="{7A09AF2D-7819-4984-9D9F-2EA6B070534C}">
      <dgm:prSet/>
      <dgm:spPr/>
      <dgm:t>
        <a:bodyPr/>
        <a:lstStyle/>
        <a:p>
          <a:endParaRPr lang="en-IN"/>
        </a:p>
      </dgm:t>
    </dgm:pt>
    <dgm:pt modelId="{A601EABC-AD87-40EB-A17C-B93EF236C63C}" type="pres">
      <dgm:prSet presAssocID="{19ACE4CB-B332-4731-9FFA-F5F2EF6597A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F44B5F5-6BD4-4FC8-A429-9580635E3CB9}" type="pres">
      <dgm:prSet presAssocID="{776A90DF-872D-4577-BBE7-715E3B77926C}" presName="Accent1" presStyleCnt="0"/>
      <dgm:spPr/>
    </dgm:pt>
    <dgm:pt modelId="{881D5910-3468-42C2-82A0-B32E652EBA4E}" type="pres">
      <dgm:prSet presAssocID="{776A90DF-872D-4577-BBE7-715E3B77926C}" presName="Accent" presStyleLbl="node1" presStyleIdx="0" presStyleCnt="3"/>
      <dgm:spPr/>
    </dgm:pt>
    <dgm:pt modelId="{31B0527C-A5B9-4BC4-B641-BDBCE8654611}" type="pres">
      <dgm:prSet presAssocID="{776A90DF-872D-4577-BBE7-715E3B77926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D759ED6-249E-471B-AC7C-1CA0734E53C6}" type="pres">
      <dgm:prSet presAssocID="{2438BC36-B0BB-4BD0-AE9F-4979254770D8}" presName="Accent2" presStyleCnt="0"/>
      <dgm:spPr/>
    </dgm:pt>
    <dgm:pt modelId="{5F78FD41-2AE6-4E48-871C-0EDC03CFE00F}" type="pres">
      <dgm:prSet presAssocID="{2438BC36-B0BB-4BD0-AE9F-4979254770D8}" presName="Accent" presStyleLbl="node1" presStyleIdx="1" presStyleCnt="3"/>
      <dgm:spPr/>
    </dgm:pt>
    <dgm:pt modelId="{ED8FB9A0-5631-4602-9DCC-5915FDE530F6}" type="pres">
      <dgm:prSet presAssocID="{2438BC36-B0BB-4BD0-AE9F-4979254770D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0353821-E07E-4467-97D7-C1533B67D5AE}" type="pres">
      <dgm:prSet presAssocID="{6B4FC462-D79B-43D3-917C-F055736D13D1}" presName="Accent3" presStyleCnt="0"/>
      <dgm:spPr/>
    </dgm:pt>
    <dgm:pt modelId="{061BC041-75AE-4E57-ADFD-A21D73335AFC}" type="pres">
      <dgm:prSet presAssocID="{6B4FC462-D79B-43D3-917C-F055736D13D1}" presName="Accent" presStyleLbl="node1" presStyleIdx="2" presStyleCnt="3"/>
      <dgm:spPr/>
    </dgm:pt>
    <dgm:pt modelId="{5DDB4EF4-F726-4447-A885-C97A04D41C38}" type="pres">
      <dgm:prSet presAssocID="{6B4FC462-D79B-43D3-917C-F055736D13D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A09AF2D-7819-4984-9D9F-2EA6B070534C}" srcId="{19ACE4CB-B332-4731-9FFA-F5F2EF6597A0}" destId="{6B4FC462-D79B-43D3-917C-F055736D13D1}" srcOrd="2" destOrd="0" parTransId="{FD5F31EB-935A-49B2-8079-6802C7BC6C6D}" sibTransId="{F9FAFF3B-2D44-40A2-848A-1DACE08E7C5F}"/>
    <dgm:cxn modelId="{D55A8437-F9A4-4F83-BDAA-E282F296E8E7}" type="presOf" srcId="{2438BC36-B0BB-4BD0-AE9F-4979254770D8}" destId="{ED8FB9A0-5631-4602-9DCC-5915FDE530F6}" srcOrd="0" destOrd="0" presId="urn:microsoft.com/office/officeart/2009/layout/CircleArrowProcess"/>
    <dgm:cxn modelId="{F3A78F3D-D8C4-46F0-8344-02A64D456CF9}" type="presOf" srcId="{19ACE4CB-B332-4731-9FFA-F5F2EF6597A0}" destId="{A601EABC-AD87-40EB-A17C-B93EF236C63C}" srcOrd="0" destOrd="0" presId="urn:microsoft.com/office/officeart/2009/layout/CircleArrowProcess"/>
    <dgm:cxn modelId="{D7C9B45E-EDC5-4B94-B5E7-088F07002FF1}" type="presOf" srcId="{776A90DF-872D-4577-BBE7-715E3B77926C}" destId="{31B0527C-A5B9-4BC4-B641-BDBCE8654611}" srcOrd="0" destOrd="0" presId="urn:microsoft.com/office/officeart/2009/layout/CircleArrowProcess"/>
    <dgm:cxn modelId="{81F8726B-14DD-4CB9-8C91-9D7212C4296D}" srcId="{19ACE4CB-B332-4731-9FFA-F5F2EF6597A0}" destId="{776A90DF-872D-4577-BBE7-715E3B77926C}" srcOrd="0" destOrd="0" parTransId="{5F9A87D2-E08B-4601-9344-227E74EBA5D2}" sibTransId="{9311E363-8110-4365-8408-4723387B2A3B}"/>
    <dgm:cxn modelId="{E6C4138A-7465-49D2-98EC-F78EADDE57BD}" type="presOf" srcId="{6B4FC462-D79B-43D3-917C-F055736D13D1}" destId="{5DDB4EF4-F726-4447-A885-C97A04D41C38}" srcOrd="0" destOrd="0" presId="urn:microsoft.com/office/officeart/2009/layout/CircleArrowProcess"/>
    <dgm:cxn modelId="{5BC461F9-BF9E-4F5C-B908-B79059400EBA}" srcId="{19ACE4CB-B332-4731-9FFA-F5F2EF6597A0}" destId="{2438BC36-B0BB-4BD0-AE9F-4979254770D8}" srcOrd="1" destOrd="0" parTransId="{50128370-0549-4FB0-A2A5-32F11E7C0E82}" sibTransId="{94EC1A8F-9183-4F7F-BEB2-6DE02C6E5AA7}"/>
    <dgm:cxn modelId="{03FADA81-E3AC-4871-B920-EE8749BAB41E}" type="presParOf" srcId="{A601EABC-AD87-40EB-A17C-B93EF236C63C}" destId="{EF44B5F5-6BD4-4FC8-A429-9580635E3CB9}" srcOrd="0" destOrd="0" presId="urn:microsoft.com/office/officeart/2009/layout/CircleArrowProcess"/>
    <dgm:cxn modelId="{E8A48CB6-AC05-42EC-A915-B51F5814BE95}" type="presParOf" srcId="{EF44B5F5-6BD4-4FC8-A429-9580635E3CB9}" destId="{881D5910-3468-42C2-82A0-B32E652EBA4E}" srcOrd="0" destOrd="0" presId="urn:microsoft.com/office/officeart/2009/layout/CircleArrowProcess"/>
    <dgm:cxn modelId="{30686B29-0A1B-4024-A32E-28F80AFB672C}" type="presParOf" srcId="{A601EABC-AD87-40EB-A17C-B93EF236C63C}" destId="{31B0527C-A5B9-4BC4-B641-BDBCE8654611}" srcOrd="1" destOrd="0" presId="urn:microsoft.com/office/officeart/2009/layout/CircleArrowProcess"/>
    <dgm:cxn modelId="{643E2B70-DD5B-40C6-9C73-3B32894A4449}" type="presParOf" srcId="{A601EABC-AD87-40EB-A17C-B93EF236C63C}" destId="{DD759ED6-249E-471B-AC7C-1CA0734E53C6}" srcOrd="2" destOrd="0" presId="urn:microsoft.com/office/officeart/2009/layout/CircleArrowProcess"/>
    <dgm:cxn modelId="{5744AE40-9424-4E15-9B04-74B467AE3843}" type="presParOf" srcId="{DD759ED6-249E-471B-AC7C-1CA0734E53C6}" destId="{5F78FD41-2AE6-4E48-871C-0EDC03CFE00F}" srcOrd="0" destOrd="0" presId="urn:microsoft.com/office/officeart/2009/layout/CircleArrowProcess"/>
    <dgm:cxn modelId="{CB721A0B-1094-4426-B2BB-203CBFF5E650}" type="presParOf" srcId="{A601EABC-AD87-40EB-A17C-B93EF236C63C}" destId="{ED8FB9A0-5631-4602-9DCC-5915FDE530F6}" srcOrd="3" destOrd="0" presId="urn:microsoft.com/office/officeart/2009/layout/CircleArrowProcess"/>
    <dgm:cxn modelId="{D8A80CBA-587A-4EC1-A527-9F4208247738}" type="presParOf" srcId="{A601EABC-AD87-40EB-A17C-B93EF236C63C}" destId="{10353821-E07E-4467-97D7-C1533B67D5AE}" srcOrd="4" destOrd="0" presId="urn:microsoft.com/office/officeart/2009/layout/CircleArrowProcess"/>
    <dgm:cxn modelId="{9CFE6705-59E2-4A2D-9792-DAD50A5DAAC6}" type="presParOf" srcId="{10353821-E07E-4467-97D7-C1533B67D5AE}" destId="{061BC041-75AE-4E57-ADFD-A21D73335AFC}" srcOrd="0" destOrd="0" presId="urn:microsoft.com/office/officeart/2009/layout/CircleArrowProcess"/>
    <dgm:cxn modelId="{173AC3DF-2E7E-4D9A-9246-C1306F28F3D9}" type="presParOf" srcId="{A601EABC-AD87-40EB-A17C-B93EF236C63C}" destId="{5DDB4EF4-F726-4447-A885-C97A04D41C3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9/layout/CircleArrowProcess" loCatId="process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/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/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/>
      <dgm:t>
        <a:bodyPr/>
        <a:lstStyle/>
        <a:p>
          <a:endParaRPr lang="en-IN"/>
        </a:p>
      </dgm:t>
    </dgm:pt>
    <dgm:pt modelId="{B8D9E21D-B49C-47F3-B20E-826E6D45EC36}" type="pres">
      <dgm:prSet presAssocID="{D5B25A4B-8200-487B-8E9C-15EC905C2D4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5CD365B-BB09-4F34-88D0-07AFEEEC5BAE}" type="pres">
      <dgm:prSet presAssocID="{315CFB02-2EDF-490D-BE11-42D8639EC073}" presName="Accent1" presStyleCnt="0"/>
      <dgm:spPr/>
    </dgm:pt>
    <dgm:pt modelId="{31644456-BCB0-4C1C-B50A-2E53F68B2032}" type="pres">
      <dgm:prSet presAssocID="{315CFB02-2EDF-490D-BE11-42D8639EC073}" presName="Accent" presStyleLbl="node1" presStyleIdx="0" presStyleCnt="3"/>
      <dgm:spPr/>
    </dgm:pt>
    <dgm:pt modelId="{927153DF-4825-4614-8C7D-D9F8651E277A}" type="pres">
      <dgm:prSet presAssocID="{315CFB02-2EDF-490D-BE11-42D8639EC07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8F289FE-71B6-43BB-B508-B075106DC309}" type="pres">
      <dgm:prSet presAssocID="{818D79A6-C39D-4E51-8A63-457EFF032A5B}" presName="Accent2" presStyleCnt="0"/>
      <dgm:spPr/>
    </dgm:pt>
    <dgm:pt modelId="{AEF79CE8-314F-4AE8-A5A0-CDE230FB0D8F}" type="pres">
      <dgm:prSet presAssocID="{818D79A6-C39D-4E51-8A63-457EFF032A5B}" presName="Accent" presStyleLbl="node1" presStyleIdx="1" presStyleCnt="3"/>
      <dgm:spPr/>
    </dgm:pt>
    <dgm:pt modelId="{EA03DA69-27B8-4DC9-B003-D2F771F4DAC5}" type="pres">
      <dgm:prSet presAssocID="{818D79A6-C39D-4E51-8A63-457EFF032A5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B38146E-22C3-4495-ABD1-78491EE815F8}" type="pres">
      <dgm:prSet presAssocID="{4E75C912-8E62-4F11-9129-11989129DABF}" presName="Accent3" presStyleCnt="0"/>
      <dgm:spPr/>
    </dgm:pt>
    <dgm:pt modelId="{A8FBE8E9-7BDE-41DC-850E-5C7ECA3B2AB5}" type="pres">
      <dgm:prSet presAssocID="{4E75C912-8E62-4F11-9129-11989129DABF}" presName="Accent" presStyleLbl="node1" presStyleIdx="2" presStyleCnt="3"/>
      <dgm:spPr/>
    </dgm:pt>
    <dgm:pt modelId="{AAFC0ABA-B987-465E-9369-3429FE5D7AF9}" type="pres">
      <dgm:prSet presAssocID="{4E75C912-8E62-4F11-9129-11989129DAB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0511141-045F-4564-A400-E90DBAA8F95B}" type="presOf" srcId="{4E75C912-8E62-4F11-9129-11989129DABF}" destId="{AAFC0ABA-B987-465E-9369-3429FE5D7AF9}" srcOrd="0" destOrd="0" presId="urn:microsoft.com/office/officeart/2009/layout/CircleArrow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74BB7173-F468-44A2-857A-01C824C739A6}" type="presOf" srcId="{D5B25A4B-8200-487B-8E9C-15EC905C2D4C}" destId="{B8D9E21D-B49C-47F3-B20E-826E6D45EC36}" srcOrd="0" destOrd="0" presId="urn:microsoft.com/office/officeart/2009/layout/CircleArrowProcess"/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0BC2637F-56BC-4EAC-80A8-A71D62616899}" type="presOf" srcId="{315CFB02-2EDF-490D-BE11-42D8639EC073}" destId="{927153DF-4825-4614-8C7D-D9F8651E277A}" srcOrd="0" destOrd="0" presId="urn:microsoft.com/office/officeart/2009/layout/CircleArrowProcess"/>
    <dgm:cxn modelId="{AA5263BC-76DF-4822-9960-2B4074EE6027}" type="presOf" srcId="{818D79A6-C39D-4E51-8A63-457EFF032A5B}" destId="{EA03DA69-27B8-4DC9-B003-D2F771F4DAC5}" srcOrd="0" destOrd="0" presId="urn:microsoft.com/office/officeart/2009/layout/CircleArrowProcess"/>
    <dgm:cxn modelId="{80747968-4FB5-4D70-8CF8-088A20E12C98}" type="presParOf" srcId="{B8D9E21D-B49C-47F3-B20E-826E6D45EC36}" destId="{45CD365B-BB09-4F34-88D0-07AFEEEC5BAE}" srcOrd="0" destOrd="0" presId="urn:microsoft.com/office/officeart/2009/layout/CircleArrowProcess"/>
    <dgm:cxn modelId="{315255F4-37A6-4534-BCDA-89515AC089C4}" type="presParOf" srcId="{45CD365B-BB09-4F34-88D0-07AFEEEC5BAE}" destId="{31644456-BCB0-4C1C-B50A-2E53F68B2032}" srcOrd="0" destOrd="0" presId="urn:microsoft.com/office/officeart/2009/layout/CircleArrowProcess"/>
    <dgm:cxn modelId="{B7BFC95C-FF27-4DF3-833C-C40C10D38065}" type="presParOf" srcId="{B8D9E21D-B49C-47F3-B20E-826E6D45EC36}" destId="{927153DF-4825-4614-8C7D-D9F8651E277A}" srcOrd="1" destOrd="0" presId="urn:microsoft.com/office/officeart/2009/layout/CircleArrowProcess"/>
    <dgm:cxn modelId="{F9C5322A-C9F7-4748-BB3D-9EE0ABCEE85F}" type="presParOf" srcId="{B8D9E21D-B49C-47F3-B20E-826E6D45EC36}" destId="{38F289FE-71B6-43BB-B508-B075106DC309}" srcOrd="2" destOrd="0" presId="urn:microsoft.com/office/officeart/2009/layout/CircleArrowProcess"/>
    <dgm:cxn modelId="{6B96A3F9-A253-4A45-BFF2-8FA522BF2FE7}" type="presParOf" srcId="{38F289FE-71B6-43BB-B508-B075106DC309}" destId="{AEF79CE8-314F-4AE8-A5A0-CDE230FB0D8F}" srcOrd="0" destOrd="0" presId="urn:microsoft.com/office/officeart/2009/layout/CircleArrowProcess"/>
    <dgm:cxn modelId="{C8AB2D8D-C198-4B90-BEB7-3C5D7D7093F7}" type="presParOf" srcId="{B8D9E21D-B49C-47F3-B20E-826E6D45EC36}" destId="{EA03DA69-27B8-4DC9-B003-D2F771F4DAC5}" srcOrd="3" destOrd="0" presId="urn:microsoft.com/office/officeart/2009/layout/CircleArrowProcess"/>
    <dgm:cxn modelId="{B28918C9-4F5B-41BD-BD1C-0B2971A8B19D}" type="presParOf" srcId="{B8D9E21D-B49C-47F3-B20E-826E6D45EC36}" destId="{CB38146E-22C3-4495-ABD1-78491EE815F8}" srcOrd="4" destOrd="0" presId="urn:microsoft.com/office/officeart/2009/layout/CircleArrowProcess"/>
    <dgm:cxn modelId="{0324DC9B-FBE4-401A-85B9-0233355D3CE5}" type="presParOf" srcId="{CB38146E-22C3-4495-ABD1-78491EE815F8}" destId="{A8FBE8E9-7BDE-41DC-850E-5C7ECA3B2AB5}" srcOrd="0" destOrd="0" presId="urn:microsoft.com/office/officeart/2009/layout/CircleArrowProcess"/>
    <dgm:cxn modelId="{D05674D9-3FBD-4B3B-8DF0-3579154D1338}" type="presParOf" srcId="{B8D9E21D-B49C-47F3-B20E-826E6D45EC36}" destId="{AAFC0ABA-B987-465E-9369-3429FE5D7AF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5/8/layout/hProcess10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/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 record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/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Record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0918E8B4-0498-4C19-B453-D35F55508749}" type="sibTrans" cxnId="{C7ABAD8E-3CC1-45B0-B325-1DD1BE1260D1}">
      <dgm:prSet/>
      <dgm:spPr/>
      <dgm:t>
        <a:bodyPr/>
        <a:lstStyle/>
        <a:p>
          <a:endParaRPr lang="en-IN"/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C0F8E0D7-F0CD-48A2-8E22-633922EE08AD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413314BA-C317-468B-B380-B2CD8F188EB9}" type="parTrans" cxnId="{D8C89310-0FDB-40A4-B920-35F81A6C682C}">
      <dgm:prSet/>
      <dgm:spPr/>
      <dgm:t>
        <a:bodyPr/>
        <a:lstStyle/>
        <a:p>
          <a:endParaRPr lang="en-US"/>
        </a:p>
      </dgm:t>
    </dgm:pt>
    <dgm:pt modelId="{2C9C5C54-B571-4592-B2C9-75BE351163D6}" type="sibTrans" cxnId="{D8C89310-0FDB-40A4-B920-35F81A6C682C}">
      <dgm:prSet/>
      <dgm:spPr/>
      <dgm:t>
        <a:bodyPr/>
        <a:lstStyle/>
        <a:p>
          <a:endParaRPr lang="en-US"/>
        </a:p>
      </dgm:t>
    </dgm:pt>
    <dgm:pt modelId="{78D30605-7536-4908-B55B-27ADC122A910}" type="pres">
      <dgm:prSet presAssocID="{48C08A86-F715-4054-A64D-3A09E696DFED}" presName="Name0" presStyleCnt="0">
        <dgm:presLayoutVars>
          <dgm:dir/>
          <dgm:resizeHandles val="exact"/>
        </dgm:presLayoutVars>
      </dgm:prSet>
      <dgm:spPr/>
    </dgm:pt>
    <dgm:pt modelId="{0AD23AB9-50CB-450E-A1DE-73B4AE1AB186}" type="pres">
      <dgm:prSet presAssocID="{C0F8E0D7-F0CD-48A2-8E22-633922EE08AD}" presName="composite" presStyleCnt="0"/>
      <dgm:spPr/>
    </dgm:pt>
    <dgm:pt modelId="{A5357B1A-B31D-422D-883D-607E2B719EB0}" type="pres">
      <dgm:prSet presAssocID="{C0F8E0D7-F0CD-48A2-8E22-633922EE08AD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03F59676-5365-4B79-9BCA-33964810D1DA}" type="pres">
      <dgm:prSet presAssocID="{C0F8E0D7-F0CD-48A2-8E22-633922EE08AD}" presName="txNode" presStyleLbl="node1" presStyleIdx="0" presStyleCnt="5">
        <dgm:presLayoutVars>
          <dgm:bulletEnabled val="1"/>
        </dgm:presLayoutVars>
      </dgm:prSet>
      <dgm:spPr/>
    </dgm:pt>
    <dgm:pt modelId="{524D2954-4FFA-478B-B75F-68387A18E77E}" type="pres">
      <dgm:prSet presAssocID="{2C9C5C54-B571-4592-B2C9-75BE351163D6}" presName="sibTrans" presStyleLbl="sibTrans2D1" presStyleIdx="0" presStyleCnt="4"/>
      <dgm:spPr/>
    </dgm:pt>
    <dgm:pt modelId="{282BD936-9D71-48B1-B669-FBCEFE893A39}" type="pres">
      <dgm:prSet presAssocID="{2C9C5C54-B571-4592-B2C9-75BE351163D6}" presName="connTx" presStyleLbl="sibTrans2D1" presStyleIdx="0" presStyleCnt="4"/>
      <dgm:spPr/>
    </dgm:pt>
    <dgm:pt modelId="{9CB86C44-2595-46B9-AAAC-9ECD41DE86FD}" type="pres">
      <dgm:prSet presAssocID="{12A28FFD-7F9C-429A-BE89-3460FC75F7C2}" presName="composite" presStyleCnt="0"/>
      <dgm:spPr/>
    </dgm:pt>
    <dgm:pt modelId="{21507142-0885-4B2F-BFB3-74B9616E0FA5}" type="pres">
      <dgm:prSet presAssocID="{12A28FFD-7F9C-429A-BE89-3460FC75F7C2}" presName="imagSh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95128B-E685-4DC2-954B-481ECDF79F47}" type="pres">
      <dgm:prSet presAssocID="{12A28FFD-7F9C-429A-BE89-3460FC75F7C2}" presName="txNode" presStyleLbl="node1" presStyleIdx="1" presStyleCnt="5">
        <dgm:presLayoutVars>
          <dgm:bulletEnabled val="1"/>
        </dgm:presLayoutVars>
      </dgm:prSet>
      <dgm:spPr/>
    </dgm:pt>
    <dgm:pt modelId="{34F29C9F-1E98-41A6-85AC-CA60C1204BDF}" type="pres">
      <dgm:prSet presAssocID="{889AD5DF-F7F7-4FE3-A69B-A250E4EA309D}" presName="sibTrans" presStyleLbl="sibTrans2D1" presStyleIdx="1" presStyleCnt="4"/>
      <dgm:spPr/>
    </dgm:pt>
    <dgm:pt modelId="{67667314-90BA-4590-8DB9-A339CD4AC452}" type="pres">
      <dgm:prSet presAssocID="{889AD5DF-F7F7-4FE3-A69B-A250E4EA309D}" presName="connTx" presStyleLbl="sibTrans2D1" presStyleIdx="1" presStyleCnt="4"/>
      <dgm:spPr/>
    </dgm:pt>
    <dgm:pt modelId="{AC821287-7448-49B1-879A-7C46CE0A029C}" type="pres">
      <dgm:prSet presAssocID="{624B8838-4028-4DE1-917A-5850311E28E0}" presName="composite" presStyleCnt="0"/>
      <dgm:spPr/>
    </dgm:pt>
    <dgm:pt modelId="{E6FBFD5A-744B-478E-B4F6-2939E2E68ABC}" type="pres">
      <dgm:prSet presAssocID="{624B8838-4028-4DE1-917A-5850311E28E0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D005F0A1-5249-4286-B6D1-460E9306E940}" type="pres">
      <dgm:prSet presAssocID="{624B8838-4028-4DE1-917A-5850311E28E0}" presName="txNode" presStyleLbl="node1" presStyleIdx="2" presStyleCnt="5">
        <dgm:presLayoutVars>
          <dgm:bulletEnabled val="1"/>
        </dgm:presLayoutVars>
      </dgm:prSet>
      <dgm:spPr/>
    </dgm:pt>
    <dgm:pt modelId="{7D6F9345-46D1-41D0-B46D-066199BEA958}" type="pres">
      <dgm:prSet presAssocID="{0918E8B4-0498-4C19-B453-D35F55508749}" presName="sibTrans" presStyleLbl="sibTrans2D1" presStyleIdx="2" presStyleCnt="4"/>
      <dgm:spPr/>
    </dgm:pt>
    <dgm:pt modelId="{29A31AD6-9955-46E7-8785-D3C19F35335B}" type="pres">
      <dgm:prSet presAssocID="{0918E8B4-0498-4C19-B453-D35F55508749}" presName="connTx" presStyleLbl="sibTrans2D1" presStyleIdx="2" presStyleCnt="4"/>
      <dgm:spPr/>
    </dgm:pt>
    <dgm:pt modelId="{451FD105-10BF-43F4-A7A3-E74F6722A063}" type="pres">
      <dgm:prSet presAssocID="{13D810F6-B3E9-4B6C-B478-92A90531BB6D}" presName="composite" presStyleCnt="0"/>
      <dgm:spPr/>
    </dgm:pt>
    <dgm:pt modelId="{F019A077-6C68-4DCB-AF26-20B5C8E69B24}" type="pres">
      <dgm:prSet presAssocID="{13D810F6-B3E9-4B6C-B478-92A90531BB6D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60DB2662-F34E-417A-B821-266FB9CED8B9}" type="pres">
      <dgm:prSet presAssocID="{13D810F6-B3E9-4B6C-B478-92A90531BB6D}" presName="txNode" presStyleLbl="node1" presStyleIdx="3" presStyleCnt="5">
        <dgm:presLayoutVars>
          <dgm:bulletEnabled val="1"/>
        </dgm:presLayoutVars>
      </dgm:prSet>
      <dgm:spPr/>
    </dgm:pt>
    <dgm:pt modelId="{C4F73A39-6AB0-473A-8F27-DB5D2A00B45E}" type="pres">
      <dgm:prSet presAssocID="{80E1080C-15F4-4339-BE4D-23AF56341A0D}" presName="sibTrans" presStyleLbl="sibTrans2D1" presStyleIdx="3" presStyleCnt="4"/>
      <dgm:spPr/>
    </dgm:pt>
    <dgm:pt modelId="{DB4D2BC2-14D0-4695-A9D3-5456C10D655E}" type="pres">
      <dgm:prSet presAssocID="{80E1080C-15F4-4339-BE4D-23AF56341A0D}" presName="connTx" presStyleLbl="sibTrans2D1" presStyleIdx="3" presStyleCnt="4"/>
      <dgm:spPr/>
    </dgm:pt>
    <dgm:pt modelId="{0A8FDA1C-E887-4467-93C8-7F4828DBA69A}" type="pres">
      <dgm:prSet presAssocID="{2C61939A-7D6B-4E0B-A4C1-B786DEE4E1EC}" presName="composite" presStyleCnt="0"/>
      <dgm:spPr/>
    </dgm:pt>
    <dgm:pt modelId="{B8C3705F-2C5E-4E76-BB47-1CDDA178A848}" type="pres">
      <dgm:prSet presAssocID="{2C61939A-7D6B-4E0B-A4C1-B786DEE4E1EC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5A93C43-07A5-4315-98FD-C294AF1F5FE8}" type="pres">
      <dgm:prSet presAssocID="{2C61939A-7D6B-4E0B-A4C1-B786DEE4E1EC}" presName="txNode" presStyleLbl="node1" presStyleIdx="4" presStyleCnt="5">
        <dgm:presLayoutVars>
          <dgm:bulletEnabled val="1"/>
        </dgm:presLayoutVars>
      </dgm:prSet>
      <dgm:spPr/>
    </dgm:pt>
  </dgm:ptLst>
  <dgm:cxnLst>
    <dgm:cxn modelId="{D8C89310-0FDB-40A4-B920-35F81A6C682C}" srcId="{48C08A86-F715-4054-A64D-3A09E696DFED}" destId="{C0F8E0D7-F0CD-48A2-8E22-633922EE08AD}" srcOrd="0" destOrd="0" parTransId="{413314BA-C317-468B-B380-B2CD8F188EB9}" sibTransId="{2C9C5C54-B571-4592-B2C9-75BE351163D6}"/>
    <dgm:cxn modelId="{4CE12419-19A5-42ED-BE87-C4147C054D42}" type="presOf" srcId="{624B8838-4028-4DE1-917A-5850311E28E0}" destId="{D005F0A1-5249-4286-B6D1-460E9306E940}" srcOrd="0" destOrd="0" presId="urn:microsoft.com/office/officeart/2005/8/layout/hProcess10"/>
    <dgm:cxn modelId="{FA41761C-0181-4A30-A341-5462D35FC891}" srcId="{48C08A86-F715-4054-A64D-3A09E696DFED}" destId="{2C61939A-7D6B-4E0B-A4C1-B786DEE4E1EC}" srcOrd="4" destOrd="0" parTransId="{CF09C3BA-318A-4B01-8EE3-9E4C7C493F03}" sibTransId="{9ACC45E2-2DE5-4FEF-8C61-CECDE269E0B0}"/>
    <dgm:cxn modelId="{1140DA2A-9FC1-42C2-969C-6DA825B2EC90}" type="presOf" srcId="{C0F8E0D7-F0CD-48A2-8E22-633922EE08AD}" destId="{03F59676-5365-4B79-9BCA-33964810D1DA}" srcOrd="0" destOrd="0" presId="urn:microsoft.com/office/officeart/2005/8/layout/hProcess10"/>
    <dgm:cxn modelId="{C619925B-8AB6-4213-B522-14D7F611D2E5}" srcId="{48C08A86-F715-4054-A64D-3A09E696DFED}" destId="{13D810F6-B3E9-4B6C-B478-92A90531BB6D}" srcOrd="3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1" destOrd="0" parTransId="{DDAF127E-1C38-4DA8-8087-8065FBC87982}" sibTransId="{889AD5DF-F7F7-4FE3-A69B-A250E4EA309D}"/>
    <dgm:cxn modelId="{B2281F60-F6AE-4C95-8191-426E03498866}" type="presOf" srcId="{80E1080C-15F4-4339-BE4D-23AF56341A0D}" destId="{DB4D2BC2-14D0-4695-A9D3-5456C10D655E}" srcOrd="1" destOrd="0" presId="urn:microsoft.com/office/officeart/2005/8/layout/hProcess10"/>
    <dgm:cxn modelId="{18CF0E64-B4B8-424F-A61F-2CCF3EF627D2}" type="presOf" srcId="{80E1080C-15F4-4339-BE4D-23AF56341A0D}" destId="{C4F73A39-6AB0-473A-8F27-DB5D2A00B45E}" srcOrd="0" destOrd="0" presId="urn:microsoft.com/office/officeart/2005/8/layout/hProcess10"/>
    <dgm:cxn modelId="{F189E448-2F38-47EB-8C1C-D1432DD8605A}" type="presOf" srcId="{0918E8B4-0498-4C19-B453-D35F55508749}" destId="{7D6F9345-46D1-41D0-B46D-066199BEA958}" srcOrd="0" destOrd="0" presId="urn:microsoft.com/office/officeart/2005/8/layout/hProcess10"/>
    <dgm:cxn modelId="{6873F86E-CD12-404C-8815-E056B8FDEEE5}" type="presOf" srcId="{2C9C5C54-B571-4592-B2C9-75BE351163D6}" destId="{282BD936-9D71-48B1-B669-FBCEFE893A39}" srcOrd="1" destOrd="0" presId="urn:microsoft.com/office/officeart/2005/8/layout/hProcess10"/>
    <dgm:cxn modelId="{260C948E-4146-4D47-9ECF-A2E17C666C05}" type="presOf" srcId="{12A28FFD-7F9C-429A-BE89-3460FC75F7C2}" destId="{BC95128B-E685-4DC2-954B-481ECDF79F47}" srcOrd="0" destOrd="0" presId="urn:microsoft.com/office/officeart/2005/8/layout/hProcess10"/>
    <dgm:cxn modelId="{C7ABAD8E-3CC1-45B0-B325-1DD1BE1260D1}" srcId="{48C08A86-F715-4054-A64D-3A09E696DFED}" destId="{624B8838-4028-4DE1-917A-5850311E28E0}" srcOrd="2" destOrd="0" parTransId="{C4DBA022-0DC1-4515-8F99-A189C7584320}" sibTransId="{0918E8B4-0498-4C19-B453-D35F55508749}"/>
    <dgm:cxn modelId="{B966E7A7-7182-4C3A-9373-F425EA3BA1AD}" type="presOf" srcId="{889AD5DF-F7F7-4FE3-A69B-A250E4EA309D}" destId="{34F29C9F-1E98-41A6-85AC-CA60C1204BDF}" srcOrd="0" destOrd="0" presId="urn:microsoft.com/office/officeart/2005/8/layout/hProcess10"/>
    <dgm:cxn modelId="{9A3207C7-B0BA-48C6-A648-12AFBC0EF351}" type="presOf" srcId="{2C61939A-7D6B-4E0B-A4C1-B786DEE4E1EC}" destId="{75A93C43-07A5-4315-98FD-C294AF1F5FE8}" srcOrd="0" destOrd="0" presId="urn:microsoft.com/office/officeart/2005/8/layout/hProcess10"/>
    <dgm:cxn modelId="{90B531D1-2E03-4201-B35A-40E30D119CF0}" type="presOf" srcId="{2C9C5C54-B571-4592-B2C9-75BE351163D6}" destId="{524D2954-4FFA-478B-B75F-68387A18E77E}" srcOrd="0" destOrd="0" presId="urn:microsoft.com/office/officeart/2005/8/layout/hProcess10"/>
    <dgm:cxn modelId="{6606F4D3-3415-45CE-9647-939536BFDB17}" type="presOf" srcId="{13D810F6-B3E9-4B6C-B478-92A90531BB6D}" destId="{60DB2662-F34E-417A-B821-266FB9CED8B9}" srcOrd="0" destOrd="0" presId="urn:microsoft.com/office/officeart/2005/8/layout/hProcess10"/>
    <dgm:cxn modelId="{A70B63DA-E560-4496-97F3-97291A63C81A}" type="presOf" srcId="{0918E8B4-0498-4C19-B453-D35F55508749}" destId="{29A31AD6-9955-46E7-8785-D3C19F35335B}" srcOrd="1" destOrd="0" presId="urn:microsoft.com/office/officeart/2005/8/layout/hProcess10"/>
    <dgm:cxn modelId="{20DB6BEF-E314-410A-9CB4-960832D549CB}" type="presOf" srcId="{889AD5DF-F7F7-4FE3-A69B-A250E4EA309D}" destId="{67667314-90BA-4590-8DB9-A339CD4AC452}" srcOrd="1" destOrd="0" presId="urn:microsoft.com/office/officeart/2005/8/layout/hProcess10"/>
    <dgm:cxn modelId="{D7A1C3F4-93B8-4EF9-AB8A-B56D44904F4D}" type="presOf" srcId="{48C08A86-F715-4054-A64D-3A09E696DFED}" destId="{78D30605-7536-4908-B55B-27ADC122A910}" srcOrd="0" destOrd="0" presId="urn:microsoft.com/office/officeart/2005/8/layout/hProcess10"/>
    <dgm:cxn modelId="{973BD095-D652-44F8-BBF8-90B9BF28A66B}" type="presParOf" srcId="{78D30605-7536-4908-B55B-27ADC122A910}" destId="{0AD23AB9-50CB-450E-A1DE-73B4AE1AB186}" srcOrd="0" destOrd="0" presId="urn:microsoft.com/office/officeart/2005/8/layout/hProcess10"/>
    <dgm:cxn modelId="{9E9239E4-9869-497D-ADD6-4C890850B2CC}" type="presParOf" srcId="{0AD23AB9-50CB-450E-A1DE-73B4AE1AB186}" destId="{A5357B1A-B31D-422D-883D-607E2B719EB0}" srcOrd="0" destOrd="0" presId="urn:microsoft.com/office/officeart/2005/8/layout/hProcess10"/>
    <dgm:cxn modelId="{FAE4BF7C-9743-423B-9245-2A885B6BFD18}" type="presParOf" srcId="{0AD23AB9-50CB-450E-A1DE-73B4AE1AB186}" destId="{03F59676-5365-4B79-9BCA-33964810D1DA}" srcOrd="1" destOrd="0" presId="urn:microsoft.com/office/officeart/2005/8/layout/hProcess10"/>
    <dgm:cxn modelId="{C83C82FE-9B64-49C3-B124-60C1F8E3F02B}" type="presParOf" srcId="{78D30605-7536-4908-B55B-27ADC122A910}" destId="{524D2954-4FFA-478B-B75F-68387A18E77E}" srcOrd="1" destOrd="0" presId="urn:microsoft.com/office/officeart/2005/8/layout/hProcess10"/>
    <dgm:cxn modelId="{2BAC4C47-7788-47DB-B340-3D0D471088F2}" type="presParOf" srcId="{524D2954-4FFA-478B-B75F-68387A18E77E}" destId="{282BD936-9D71-48B1-B669-FBCEFE893A39}" srcOrd="0" destOrd="0" presId="urn:microsoft.com/office/officeart/2005/8/layout/hProcess10"/>
    <dgm:cxn modelId="{FD58F95A-265D-46E4-870B-A17E2D256B1B}" type="presParOf" srcId="{78D30605-7536-4908-B55B-27ADC122A910}" destId="{9CB86C44-2595-46B9-AAAC-9ECD41DE86FD}" srcOrd="2" destOrd="0" presId="urn:microsoft.com/office/officeart/2005/8/layout/hProcess10"/>
    <dgm:cxn modelId="{6AB35F57-ECFA-4415-9A64-8D21072B31B4}" type="presParOf" srcId="{9CB86C44-2595-46B9-AAAC-9ECD41DE86FD}" destId="{21507142-0885-4B2F-BFB3-74B9616E0FA5}" srcOrd="0" destOrd="0" presId="urn:microsoft.com/office/officeart/2005/8/layout/hProcess10"/>
    <dgm:cxn modelId="{6C748A2B-27C3-40AF-AE7F-795225B694E1}" type="presParOf" srcId="{9CB86C44-2595-46B9-AAAC-9ECD41DE86FD}" destId="{BC95128B-E685-4DC2-954B-481ECDF79F47}" srcOrd="1" destOrd="0" presId="urn:microsoft.com/office/officeart/2005/8/layout/hProcess10"/>
    <dgm:cxn modelId="{83830F21-EA91-4BB8-90AA-F86116993620}" type="presParOf" srcId="{78D30605-7536-4908-B55B-27ADC122A910}" destId="{34F29C9F-1E98-41A6-85AC-CA60C1204BDF}" srcOrd="3" destOrd="0" presId="urn:microsoft.com/office/officeart/2005/8/layout/hProcess10"/>
    <dgm:cxn modelId="{5C1D5ED1-5C96-4B1E-A50D-58DC317B3490}" type="presParOf" srcId="{34F29C9F-1E98-41A6-85AC-CA60C1204BDF}" destId="{67667314-90BA-4590-8DB9-A339CD4AC452}" srcOrd="0" destOrd="0" presId="urn:microsoft.com/office/officeart/2005/8/layout/hProcess10"/>
    <dgm:cxn modelId="{5723F9C2-52A5-4EC9-BFC4-17E2B5491990}" type="presParOf" srcId="{78D30605-7536-4908-B55B-27ADC122A910}" destId="{AC821287-7448-49B1-879A-7C46CE0A029C}" srcOrd="4" destOrd="0" presId="urn:microsoft.com/office/officeart/2005/8/layout/hProcess10"/>
    <dgm:cxn modelId="{B6C1695A-4542-411C-995B-0999B343289A}" type="presParOf" srcId="{AC821287-7448-49B1-879A-7C46CE0A029C}" destId="{E6FBFD5A-744B-478E-B4F6-2939E2E68ABC}" srcOrd="0" destOrd="0" presId="urn:microsoft.com/office/officeart/2005/8/layout/hProcess10"/>
    <dgm:cxn modelId="{28B015B8-3AD1-468C-97FB-3B30E7F8720B}" type="presParOf" srcId="{AC821287-7448-49B1-879A-7C46CE0A029C}" destId="{D005F0A1-5249-4286-B6D1-460E9306E940}" srcOrd="1" destOrd="0" presId="urn:microsoft.com/office/officeart/2005/8/layout/hProcess10"/>
    <dgm:cxn modelId="{F76172CE-103E-42FE-9B62-DD9D96825193}" type="presParOf" srcId="{78D30605-7536-4908-B55B-27ADC122A910}" destId="{7D6F9345-46D1-41D0-B46D-066199BEA958}" srcOrd="5" destOrd="0" presId="urn:microsoft.com/office/officeart/2005/8/layout/hProcess10"/>
    <dgm:cxn modelId="{324E68E2-AFB5-47ED-86C6-0B8BC5F2A7AA}" type="presParOf" srcId="{7D6F9345-46D1-41D0-B46D-066199BEA958}" destId="{29A31AD6-9955-46E7-8785-D3C19F35335B}" srcOrd="0" destOrd="0" presId="urn:microsoft.com/office/officeart/2005/8/layout/hProcess10"/>
    <dgm:cxn modelId="{F20CD151-E76D-44ED-9384-FAA08E3E7ECD}" type="presParOf" srcId="{78D30605-7536-4908-B55B-27ADC122A910}" destId="{451FD105-10BF-43F4-A7A3-E74F6722A063}" srcOrd="6" destOrd="0" presId="urn:microsoft.com/office/officeart/2005/8/layout/hProcess10"/>
    <dgm:cxn modelId="{4CA156AA-8E6C-4925-900A-F5B40030924A}" type="presParOf" srcId="{451FD105-10BF-43F4-A7A3-E74F6722A063}" destId="{F019A077-6C68-4DCB-AF26-20B5C8E69B24}" srcOrd="0" destOrd="0" presId="urn:microsoft.com/office/officeart/2005/8/layout/hProcess10"/>
    <dgm:cxn modelId="{9F65EC37-1337-4E6B-9774-D9FD59D94D13}" type="presParOf" srcId="{451FD105-10BF-43F4-A7A3-E74F6722A063}" destId="{60DB2662-F34E-417A-B821-266FB9CED8B9}" srcOrd="1" destOrd="0" presId="urn:microsoft.com/office/officeart/2005/8/layout/hProcess10"/>
    <dgm:cxn modelId="{9877580F-1067-4DCE-84A6-6A342105AB3D}" type="presParOf" srcId="{78D30605-7536-4908-B55B-27ADC122A910}" destId="{C4F73A39-6AB0-473A-8F27-DB5D2A00B45E}" srcOrd="7" destOrd="0" presId="urn:microsoft.com/office/officeart/2005/8/layout/hProcess10"/>
    <dgm:cxn modelId="{E73328CA-E641-442D-AA65-EADD9963592B}" type="presParOf" srcId="{C4F73A39-6AB0-473A-8F27-DB5D2A00B45E}" destId="{DB4D2BC2-14D0-4695-A9D3-5456C10D655E}" srcOrd="0" destOrd="0" presId="urn:microsoft.com/office/officeart/2005/8/layout/hProcess10"/>
    <dgm:cxn modelId="{7177D40D-DEB3-4A14-9A65-550732B034FE}" type="presParOf" srcId="{78D30605-7536-4908-B55B-27ADC122A910}" destId="{0A8FDA1C-E887-4467-93C8-7F4828DBA69A}" srcOrd="8" destOrd="0" presId="urn:microsoft.com/office/officeart/2005/8/layout/hProcess10"/>
    <dgm:cxn modelId="{A2F6FF6E-4F6D-4A77-AD5C-33592A376FE8}" type="presParOf" srcId="{0A8FDA1C-E887-4467-93C8-7F4828DBA69A}" destId="{B8C3705F-2C5E-4E76-BB47-1CDDA178A848}" srcOrd="0" destOrd="0" presId="urn:microsoft.com/office/officeart/2005/8/layout/hProcess10"/>
    <dgm:cxn modelId="{D399FEDF-BA27-4EA6-983D-9978C4AA7D0F}" type="presParOf" srcId="{0A8FDA1C-E887-4467-93C8-7F4828DBA69A}" destId="{75A93C43-07A5-4315-98FD-C294AF1F5FE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D5910-3468-42C2-82A0-B32E652EBA4E}">
      <dsp:nvSpPr>
        <dsp:cNvPr id="0" name=""/>
        <dsp:cNvSpPr/>
      </dsp:nvSpPr>
      <dsp:spPr>
        <a:xfrm>
          <a:off x="1448207" y="513695"/>
          <a:ext cx="2506242" cy="250662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0527C-A5B9-4BC4-B641-BDBCE8654611}">
      <dsp:nvSpPr>
        <dsp:cNvPr id="0" name=""/>
        <dsp:cNvSpPr/>
      </dsp:nvSpPr>
      <dsp:spPr>
        <a:xfrm>
          <a:off x="2002169" y="1418662"/>
          <a:ext cx="1392670" cy="6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  <a:sp3d extrusionH="28000" prstMaterial="matte"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Angular JS </a:t>
          </a:r>
        </a:p>
      </dsp:txBody>
      <dsp:txXfrm>
        <a:off x="2002169" y="1418662"/>
        <a:ext cx="1392670" cy="696168"/>
      </dsp:txXfrm>
    </dsp:sp>
    <dsp:sp modelId="{5F78FD41-2AE6-4E48-871C-0EDC03CFE00F}">
      <dsp:nvSpPr>
        <dsp:cNvPr id="0" name=""/>
        <dsp:cNvSpPr/>
      </dsp:nvSpPr>
      <dsp:spPr>
        <a:xfrm>
          <a:off x="752107" y="1953936"/>
          <a:ext cx="2506242" cy="250662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FB9A0-5631-4602-9DCC-5915FDE530F6}">
      <dsp:nvSpPr>
        <dsp:cNvPr id="0" name=""/>
        <dsp:cNvSpPr/>
      </dsp:nvSpPr>
      <dsp:spPr>
        <a:xfrm>
          <a:off x="1308893" y="2867235"/>
          <a:ext cx="1392670" cy="6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  <a:sp3d extrusionH="28000" prstMaterial="matte"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Node JS</a:t>
          </a:r>
        </a:p>
      </dsp:txBody>
      <dsp:txXfrm>
        <a:off x="1308893" y="2867235"/>
        <a:ext cx="1392670" cy="696168"/>
      </dsp:txXfrm>
    </dsp:sp>
    <dsp:sp modelId="{061BC041-75AE-4E57-ADFD-A21D73335AFC}">
      <dsp:nvSpPr>
        <dsp:cNvPr id="0" name=""/>
        <dsp:cNvSpPr/>
      </dsp:nvSpPr>
      <dsp:spPr>
        <a:xfrm>
          <a:off x="1626586" y="3566527"/>
          <a:ext cx="2153250" cy="21541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DB4EF4-F726-4447-A885-C97A04D41C38}">
      <dsp:nvSpPr>
        <dsp:cNvPr id="0" name=""/>
        <dsp:cNvSpPr/>
      </dsp:nvSpPr>
      <dsp:spPr>
        <a:xfrm>
          <a:off x="2005464" y="4317890"/>
          <a:ext cx="1392670" cy="6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  <a:sp3d extrusionH="28000" prstMaterial="matte"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Frontend</a:t>
          </a:r>
        </a:p>
      </dsp:txBody>
      <dsp:txXfrm>
        <a:off x="2005464" y="4317890"/>
        <a:ext cx="1392670" cy="696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4456-BCB0-4C1C-B50A-2E53F68B2032}">
      <dsp:nvSpPr>
        <dsp:cNvPr id="0" name=""/>
        <dsp:cNvSpPr/>
      </dsp:nvSpPr>
      <dsp:spPr>
        <a:xfrm>
          <a:off x="1486440" y="334817"/>
          <a:ext cx="2572406" cy="25727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7153DF-4825-4614-8C7D-D9F8651E277A}">
      <dsp:nvSpPr>
        <dsp:cNvPr id="0" name=""/>
        <dsp:cNvSpPr/>
      </dsp:nvSpPr>
      <dsp:spPr>
        <a:xfrm>
          <a:off x="2055026" y="1263675"/>
          <a:ext cx="1429436" cy="71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Spring Boot</a:t>
          </a:r>
        </a:p>
      </dsp:txBody>
      <dsp:txXfrm>
        <a:off x="2055026" y="1263675"/>
        <a:ext cx="1429436" cy="714547"/>
      </dsp:txXfrm>
    </dsp:sp>
    <dsp:sp modelId="{AEF79CE8-314F-4AE8-A5A0-CDE230FB0D8F}">
      <dsp:nvSpPr>
        <dsp:cNvPr id="0" name=""/>
        <dsp:cNvSpPr/>
      </dsp:nvSpPr>
      <dsp:spPr>
        <a:xfrm>
          <a:off x="771963" y="1813080"/>
          <a:ext cx="2572406" cy="257279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03DA69-27B8-4DC9-B003-D2F771F4DAC5}">
      <dsp:nvSpPr>
        <dsp:cNvPr id="0" name=""/>
        <dsp:cNvSpPr/>
      </dsp:nvSpPr>
      <dsp:spPr>
        <a:xfrm>
          <a:off x="1343448" y="2750489"/>
          <a:ext cx="1429436" cy="71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MySQL</a:t>
          </a:r>
        </a:p>
      </dsp:txBody>
      <dsp:txXfrm>
        <a:off x="1343448" y="2750489"/>
        <a:ext cx="1429436" cy="714547"/>
      </dsp:txXfrm>
    </dsp:sp>
    <dsp:sp modelId="{A8FBE8E9-7BDE-41DC-850E-5C7ECA3B2AB5}">
      <dsp:nvSpPr>
        <dsp:cNvPr id="0" name=""/>
        <dsp:cNvSpPr/>
      </dsp:nvSpPr>
      <dsp:spPr>
        <a:xfrm>
          <a:off x="1669528" y="3468243"/>
          <a:ext cx="2210096" cy="221098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FC0ABA-B987-465E-9369-3429FE5D7AF9}">
      <dsp:nvSpPr>
        <dsp:cNvPr id="0" name=""/>
        <dsp:cNvSpPr/>
      </dsp:nvSpPr>
      <dsp:spPr>
        <a:xfrm>
          <a:off x="2058408" y="4239442"/>
          <a:ext cx="1429436" cy="71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Backend</a:t>
          </a:r>
        </a:p>
      </dsp:txBody>
      <dsp:txXfrm>
        <a:off x="2058408" y="4239442"/>
        <a:ext cx="1429436" cy="714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7B1A-B31D-422D-883D-607E2B719EB0}">
      <dsp:nvSpPr>
        <dsp:cNvPr id="0" name=""/>
        <dsp:cNvSpPr/>
      </dsp:nvSpPr>
      <dsp:spPr>
        <a:xfrm>
          <a:off x="5159" y="2056116"/>
          <a:ext cx="1206155" cy="12061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F59676-5365-4B79-9BCA-33964810D1DA}">
      <dsp:nvSpPr>
        <dsp:cNvPr id="0" name=""/>
        <dsp:cNvSpPr/>
      </dsp:nvSpPr>
      <dsp:spPr>
        <a:xfrm>
          <a:off x="201510" y="2779809"/>
          <a:ext cx="1206155" cy="1206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CRUD</a:t>
          </a:r>
        </a:p>
      </dsp:txBody>
      <dsp:txXfrm>
        <a:off x="236837" y="2815136"/>
        <a:ext cx="1135501" cy="1135501"/>
      </dsp:txXfrm>
    </dsp:sp>
    <dsp:sp modelId="{524D2954-4FFA-478B-B75F-68387A18E77E}">
      <dsp:nvSpPr>
        <dsp:cNvPr id="0" name=""/>
        <dsp:cNvSpPr/>
      </dsp:nvSpPr>
      <dsp:spPr>
        <a:xfrm>
          <a:off x="1443647" y="2514282"/>
          <a:ext cx="232332" cy="289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43647" y="2572246"/>
        <a:ext cx="162632" cy="173894"/>
      </dsp:txXfrm>
    </dsp:sp>
    <dsp:sp modelId="{21507142-0885-4B2F-BFB3-74B9616E0FA5}">
      <dsp:nvSpPr>
        <dsp:cNvPr id="0" name=""/>
        <dsp:cNvSpPr/>
      </dsp:nvSpPr>
      <dsp:spPr>
        <a:xfrm>
          <a:off x="1875121" y="2056116"/>
          <a:ext cx="1206155" cy="12061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95128B-E685-4DC2-954B-481ECDF79F47}">
      <dsp:nvSpPr>
        <dsp:cNvPr id="0" name=""/>
        <dsp:cNvSpPr/>
      </dsp:nvSpPr>
      <dsp:spPr>
        <a:xfrm>
          <a:off x="2071472" y="2779809"/>
          <a:ext cx="1206155" cy="1206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23153"/>
                <a:satOff val="3677"/>
                <a:lumOff val="1421"/>
                <a:alphaOff val="0"/>
                <a:tint val="96000"/>
                <a:lumMod val="104000"/>
              </a:schemeClr>
            </a:gs>
            <a:gs pos="100000">
              <a:schemeClr val="accent4">
                <a:hueOff val="-123153"/>
                <a:satOff val="3677"/>
                <a:lumOff val="142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Add Record</a:t>
          </a:r>
        </a:p>
      </dsp:txBody>
      <dsp:txXfrm>
        <a:off x="2106799" y="2815136"/>
        <a:ext cx="1135501" cy="1135501"/>
      </dsp:txXfrm>
    </dsp:sp>
    <dsp:sp modelId="{34F29C9F-1E98-41A6-85AC-CA60C1204BDF}">
      <dsp:nvSpPr>
        <dsp:cNvPr id="0" name=""/>
        <dsp:cNvSpPr/>
      </dsp:nvSpPr>
      <dsp:spPr>
        <a:xfrm>
          <a:off x="3313609" y="2514282"/>
          <a:ext cx="232332" cy="289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64204"/>
                <a:satOff val="4903"/>
                <a:lumOff val="1895"/>
                <a:alphaOff val="0"/>
                <a:tint val="96000"/>
                <a:lumMod val="104000"/>
              </a:schemeClr>
            </a:gs>
            <a:gs pos="100000">
              <a:schemeClr val="accent4">
                <a:hueOff val="-164204"/>
                <a:satOff val="4903"/>
                <a:lumOff val="189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313609" y="2572246"/>
        <a:ext cx="162632" cy="173894"/>
      </dsp:txXfrm>
    </dsp:sp>
    <dsp:sp modelId="{E6FBFD5A-744B-478E-B4F6-2939E2E68ABC}">
      <dsp:nvSpPr>
        <dsp:cNvPr id="0" name=""/>
        <dsp:cNvSpPr/>
      </dsp:nvSpPr>
      <dsp:spPr>
        <a:xfrm>
          <a:off x="3745083" y="2056116"/>
          <a:ext cx="1206155" cy="12061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05F0A1-5249-4286-B6D1-460E9306E940}">
      <dsp:nvSpPr>
        <dsp:cNvPr id="0" name=""/>
        <dsp:cNvSpPr/>
      </dsp:nvSpPr>
      <dsp:spPr>
        <a:xfrm>
          <a:off x="3941434" y="2779809"/>
          <a:ext cx="1206155" cy="1206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46306"/>
                <a:satOff val="7355"/>
                <a:lumOff val="2843"/>
                <a:alphaOff val="0"/>
                <a:tint val="96000"/>
                <a:lumMod val="104000"/>
              </a:schemeClr>
            </a:gs>
            <a:gs pos="100000">
              <a:schemeClr val="accent4">
                <a:hueOff val="-246306"/>
                <a:satOff val="7355"/>
                <a:lumOff val="284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View Record</a:t>
          </a:r>
        </a:p>
      </dsp:txBody>
      <dsp:txXfrm>
        <a:off x="3976761" y="2815136"/>
        <a:ext cx="1135501" cy="1135501"/>
      </dsp:txXfrm>
    </dsp:sp>
    <dsp:sp modelId="{7D6F9345-46D1-41D0-B46D-066199BEA958}">
      <dsp:nvSpPr>
        <dsp:cNvPr id="0" name=""/>
        <dsp:cNvSpPr/>
      </dsp:nvSpPr>
      <dsp:spPr>
        <a:xfrm>
          <a:off x="5183571" y="2514282"/>
          <a:ext cx="232332" cy="289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28408"/>
                <a:satOff val="9806"/>
                <a:lumOff val="3791"/>
                <a:alphaOff val="0"/>
                <a:tint val="96000"/>
                <a:lumMod val="104000"/>
              </a:schemeClr>
            </a:gs>
            <a:gs pos="100000">
              <a:schemeClr val="accent4">
                <a:hueOff val="-328408"/>
                <a:satOff val="9806"/>
                <a:lumOff val="379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183571" y="2572246"/>
        <a:ext cx="162632" cy="173894"/>
      </dsp:txXfrm>
    </dsp:sp>
    <dsp:sp modelId="{F019A077-6C68-4DCB-AF26-20B5C8E69B24}">
      <dsp:nvSpPr>
        <dsp:cNvPr id="0" name=""/>
        <dsp:cNvSpPr/>
      </dsp:nvSpPr>
      <dsp:spPr>
        <a:xfrm>
          <a:off x="5615045" y="2056116"/>
          <a:ext cx="1206155" cy="12061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DB2662-F34E-417A-B821-266FB9CED8B9}">
      <dsp:nvSpPr>
        <dsp:cNvPr id="0" name=""/>
        <dsp:cNvSpPr/>
      </dsp:nvSpPr>
      <dsp:spPr>
        <a:xfrm>
          <a:off x="5811396" y="2779809"/>
          <a:ext cx="1206155" cy="1206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69459"/>
                <a:satOff val="11032"/>
                <a:lumOff val="4264"/>
                <a:alphaOff val="0"/>
                <a:tint val="96000"/>
                <a:lumMod val="104000"/>
              </a:schemeClr>
            </a:gs>
            <a:gs pos="100000">
              <a:schemeClr val="accent4">
                <a:hueOff val="-369459"/>
                <a:satOff val="11032"/>
                <a:lumOff val="426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Update Record</a:t>
          </a:r>
        </a:p>
      </dsp:txBody>
      <dsp:txXfrm>
        <a:off x="5846723" y="2815136"/>
        <a:ext cx="1135501" cy="1135501"/>
      </dsp:txXfrm>
    </dsp:sp>
    <dsp:sp modelId="{C4F73A39-6AB0-473A-8F27-DB5D2A00B45E}">
      <dsp:nvSpPr>
        <dsp:cNvPr id="0" name=""/>
        <dsp:cNvSpPr/>
      </dsp:nvSpPr>
      <dsp:spPr>
        <a:xfrm>
          <a:off x="7053533" y="2514282"/>
          <a:ext cx="232332" cy="289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053533" y="2572246"/>
        <a:ext cx="162632" cy="173894"/>
      </dsp:txXfrm>
    </dsp:sp>
    <dsp:sp modelId="{B8C3705F-2C5E-4E76-BB47-1CDDA178A848}">
      <dsp:nvSpPr>
        <dsp:cNvPr id="0" name=""/>
        <dsp:cNvSpPr/>
      </dsp:nvSpPr>
      <dsp:spPr>
        <a:xfrm>
          <a:off x="7485007" y="2056116"/>
          <a:ext cx="1206155" cy="12061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A93C43-07A5-4315-98FD-C294AF1F5FE8}">
      <dsp:nvSpPr>
        <dsp:cNvPr id="0" name=""/>
        <dsp:cNvSpPr/>
      </dsp:nvSpPr>
      <dsp:spPr>
        <a:xfrm>
          <a:off x="7681358" y="2779809"/>
          <a:ext cx="1206155" cy="1206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Delete record</a:t>
          </a:r>
        </a:p>
      </dsp:txBody>
      <dsp:txXfrm>
        <a:off x="7716685" y="2815136"/>
        <a:ext cx="1135501" cy="1135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9:26:1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2078 24575,'-1'-96'0,"3"-104"0,-2 197 0,1 0 0,-1-1 0,1 1 0,0 0 0,0 0 0,0 0 0,1 0 0,-1 0 0,3-4 0,-3 6 0,-1 1 0,1-1 0,-1 0 0,1 1 0,-1-1 0,1 1 0,-1-1 0,1 1 0,0 0 0,-1-1 0,1 1 0,0 0 0,-1-1 0,1 1 0,0 0 0,-1 0 0,1-1 0,0 1 0,-1 0 0,1 0 0,0 0 0,0 0 0,-1 0 0,1 0 0,0 0 0,0 0 0,-1 0 0,1 0 0,0 1 0,-1-1 0,1 0 0,0 0 0,0 1 0,-1-1 0,1 1 0,-1-1 0,1 0 0,0 1 0,-1-1 0,1 1 0,-1-1 0,1 1 0,-1-1 0,1 1 0,-1 0 0,0-1 0,1 2 0,7 8 0,-1 0 0,-1 0 0,0 1 0,0 0 0,7 19 0,16 64 0,-25-81 0,8 34 0,-1-1 0,-3 2 0,-2-1 0,-2 1 0,-4 92 0,-2-182 0,1 28 0,0 0 0,1 0 0,0 0 0,2 0 0,3-20 0,-5 33 0,0 1 0,0-1 0,0 1 0,0-1 0,0 1 0,0-1 0,0 1 0,1-1 0,-1 1 0,0 0 0,0-1 0,0 1 0,1-1 0,-1 1 0,0-1 0,1 1 0,-1 0 0,0-1 0,1 1 0,-1 0 0,1-1 0,-1 1 0,0 0 0,1 0 0,-1 0 0,1-1 0,-1 1 0,1 0 0,-1 0 0,1 0 0,-1 0 0,1 0 0,-1 0 0,1-1 0,-1 1 0,1 0 0,-1 1 0,1-1 0,-1 0 0,1 0 0,-1 0 0,0 0 0,1 0 0,-1 0 0,1 1 0,-1-1 0,1 0 0,-1 0 0,1 1 0,-1-1 0,0 0 0,1 0 0,-1 1 0,0-1 0,1 1 0,-1-1 0,0 0 0,1 1 0,-1-1 0,0 1 0,0-1 0,1 1 0,-1 0 0,18 28 0,-17-29 0,6 17 0,-1 0 0,0 0 0,-1 1 0,-1-1 0,-1 1 0,0 0 0,-1 0 0,-1 37 0,-4-248 0,3 193 0,0 0 0,0 0 0,0 0 0,0 0 0,0 0 0,0 0 0,0 0 0,0 0 0,0 0 0,0 0 0,-1 0 0,1 0 0,0 0 0,0 0 0,0 0 0,0 0 0,0 0 0,0 0 0,0 0 0,0 0 0,0 0 0,0 0 0,0 0 0,0 0 0,0 0 0,0 0 0,0 0 0,0 0 0,-1 0 0,1 0 0,0 0 0,0 0 0,0 0 0,0 0 0,0 0 0,0 0 0,0 0 0,0 0 0,-5 12 0,-4 19 0,6-20 0,-1 0 0,0-1 0,-1 1 0,0-1 0,-1 0 0,0-1 0,0 1 0,-14 14 0,17-21 0,0 0 0,0 0 0,-1 0 0,1-1 0,-1 1 0,1-1 0,-1 0 0,0 0 0,0 0 0,0 0 0,-6 1 0,7-3 0,0 0 0,0 1 0,0-1 0,0 0 0,0 0 0,0-1 0,0 1 0,0 0 0,0-1 0,1 0 0,-1 0 0,0 0 0,0 0 0,0 0 0,1-1 0,-1 1 0,-4-4 0,2 0 0,0 0 0,1 0 0,-1-1 0,1 1 0,0-1 0,1 0 0,0 0 0,0 0 0,0-1 0,-2-6 0,-4-8 0,0-2 0,1 0 0,-8-32 0,15 53 0,0 9 0,0 18 0,2-8 0,0-38 0,-1-282 0,2 289 0,1 16 0,3 23 0,30 115 0,-13-54 0,16 122 0,-42-370 0,4 84 0,-2-40 0,4 161 0,2-1 0,2 1 0,14 47 0,-1-4 0,-19-141 0,-3-29 0,3-113 0,-1 194 0,0 0 0,0-1 0,1 1 0,-1 0 0,1 0 0,0-1 0,0 1 0,2-5 0,-2 8 0,-1-1 0,0 1 0,1-1 0,-1 1 0,1 0 0,-1-1 0,0 1 0,1-1 0,-1 1 0,1 0 0,-1-1 0,1 1 0,-1 0 0,1 0 0,-1-1 0,1 1 0,0 0 0,-1 0 0,1 0 0,0 0 0,1 0 0,-1 0 0,0 0 0,1 0 0,-1 1 0,0-1 0,1 1 0,-1-1 0,0 1 0,0-1 0,0 1 0,1 0 0,0 1 0,7 5 0,0 1 0,0 0 0,-1 0 0,-1 0 0,1 1 0,-1 1 0,9 17 0,37 81 0,-40-80 0,8 19 0,122 301 0,-137-331 0,-6-16 0,0-1 0,0 0 0,0 0 0,0 0 0,0 0 0,0 0 0,0 0 0,0 0 0,0 0 0,0 1 0,1-1 0,-1 0 0,0 0 0,0 0 0,0 0 0,0 0 0,0 0 0,0 0 0,0 0 0,0 0 0,0 1 0,0-1 0,0 0 0,0 0 0,0 0 0,0 0 0,0 0 0,1 0 0,-1 0 0,0 0 0,0 0 0,0 0 0,0 0 0,0 0 0,0 0 0,0 0 0,0 0 0,1 0 0,-1 0 0,0 0 0,0 0 0,0 0 0,0 0 0,0 0 0,0 0 0,0 0 0,0 0 0,0 0 0,1 0 0,-1 0 0,0 0 0,0 0 0,0 0 0,0 0 0,0 0 0,0 0 0,0 0 0,0-1 0,3-30 0,-6-66 0,-5 0 0,-3 1 0,-30-117 0,36 196 0,3 13 0,1-1 0,0 0 0,0 0 0,0 0 0,0 0 0,1 0 0,0-7 0,6 22 0,151 400 0,-29 9 0,-123-398 0,-2-11 0,0 1 0,0-1 0,-1 1 0,-1 0 0,0 0 0,0 18 0,-1-29 0,0 1 0,0 0 0,-1-1 0,1 1 0,0 0 0,0 0 0,0-1 0,0 1 0,-1 0 0,1-1 0,0 1 0,0 0 0,-1-1 0,1 1 0,-1-1 0,1 1 0,-1-1 0,1 1 0,-1-1 0,1 1 0,-1-1 0,1 1 0,-1-1 0,1 1 0,-1-1 0,0 0 0,0 1 0,0-1 0,0 0 0,0 0 0,0 0 0,-1 0 0,1-1 0,0 1 0,0 0 0,0 0 0,0-1 0,0 1 0,0-1 0,0 1 0,0-1 0,0 1 0,-1-2 0,-4-2 0,1-1 0,0 0 0,0 0 0,-6-8 0,-18-29 0,3-1 0,2-2 0,-30-73 0,-28-54 0,52 133 0,24 33 0,1-1 0,-1 0 0,1 0 0,-6-12 0,10 17 0,0 1 0,1-1 0,-1 0 0,1 1 0,0-1 0,-1 1 0,1-1 0,0 0 0,0 1 0,0-1 0,0 0 0,0 1 0,0-1 0,0 0 0,1 1 0,-1-1 0,1 1 0,-1-1 0,1 0 0,-1 1 0,1 0 0,0-1 0,0 1 0,0-1 0,0 1 0,0 0 0,0-1 0,0 1 0,0 0 0,1 0 0,-1 0 0,2-1 0,4-3 0,1 1 0,0-1 0,0 2 0,0-1 0,11-2 0,69-19 0,2 4 0,112-11 0,-149 24 0,543-47-297,7 48 0,-579 8 297,13-2 0,-37 1 0,1 0 0,-1-1 0,0 1 0,0 0 0,0 0 0,0 0 0,0 0 0,0 0 0,0-1 0,0 1 0,0 0 0,0 0 0,0 0 0,0 0 0,0 0 0,0-1 0,0 1 0,0 0 0,0 0 0,0 0 0,0 0 0,0 0 0,0-1 0,0 1 0,0 0 0,0 0 0,0 0 0,0 0 0,0 0 0,0-1 0,0 1 0,0 0 0,-1 0 0,1 0 0,0 0 0,0 0 0,0 0 0,0 0 0,0 0 0,0-1 0,0 1 0,-1 0 0,1 0 0,0 0 0,0 0 0,0 0 0,0 0 0,0 0 0,-1 0 0,1 0 0,0 0 0,0 0 0,0 0 0,0 0 0,-1 0 0,-25-12 0,-54-19 99,-2 5 0,0 2 0,-2 5 0,0 3 0,-128-8 0,-201 22-99,205 5 0,343-3 0,29-1 0,72-5-420,644-46-3574,-157 6 2617,-680 44 1297,89-8 73,-108 5 605,-24 5-586,0 0-1,0 0 1,0 0 0,0 0-1,0 0 1,1 0-1,-1-1 1,0 1 0,0 0-1,0 0 1,0 0-1,0 0 1,0 0-1,0 0 1,0 0 0,0 0-1,0 0 1,1 0-1,-1-1 1,0 1-1,0 0 1,0 0 0,0 0-1,0 0 1,0 0-1,0 0 1,0 0 0,0 0-1,0-1 1,0 1-1,0 0 1,0 0-1,0 0 1,0 0 0,0 0-1,0 0 1,0 0-1,0-1 1,0 1-1,0 0 1,0 0 0,0 0-1,0 0 1,0 0-1,-1 0 1,1 0 0,0-1-1,-12-4 545,-10 0 59,1 1 0,-1 0 1,-40 1-1,33 1-134,-843-10-1170,-104 54 689,839-33 0,113-8 0,13-1 0,-1 1 0,1 0 0,-1 0 0,-15 5 0,26-5-3,0-1 0,0 0 1,0 1-1,0-1 0,0 1 0,0-1 0,0 1 0,0 0 1,0-1-1,0 1 0,0 0 0,0 0 0,0 1 0,0-2 2,1 0-1,0 1 0,0-1 1,0 1-1,0-1 0,-1 1 1,1-1-1,0 1 0,0-1 1,0 0-1,0 1 0,0-1 1,0 1-1,0-1 0,0 1 1,0-1-1,1 1 0,-1-1 1,0 1-1,0-1 0,0 0 1,0 1-1,1 0 0,1 2 59,1 0 0,-1 0 0,1-1 0,0 1 0,0-1 0,5 4 0,14 9 151,0-2-1,1 0 1,0-2-1,46 16 1,110 22 350,-27-18-849,213 16 0,158-34-301,-494-13 586,33-2-3,0-2 1,69-13 0,-126 16 20,41-11-43,-44 11 41,0 1-1,-1-1 1,1 0 0,0 0-1,-1 1 1,1-1 0,-1 0-1,1 0 1,-1-1 0,0 1-1,1 0 1,-1 0 0,0-1-1,0 1 1,0-1 0,0 1-1,0-1 1,0 1 0,0-1-1,-1 1 1,2-3 0,-2 3 20,0 0-1,0 1 1,0-1 0,0 0 0,0 0 0,0 0-1,0 1 1,-1-1 0,1 0 0,0 1 0,0-1-1,-1 0 1,1 0 0,0 1 0,-1-1-1,1 0 1,-1 1 0,1-1 0,-1 1 0,1-1-1,-1 1 1,1-1 0,-1 1 0,1-1 0,-1 1-1,0-1 1,1 1 0,-2-1 0,-25-9 80,23 9-106,-46-12 10,0 3 1,-1 1 0,-55-1-1,-164 4-256,228 6 115,-585 25-1283,427-3 963,-223 53 0,392-69 447,-24 8 0,55-14 8,0 0 1,-1 0-1,1 0 0,0 0 1,0 0-1,-1 0 1,1 0-1,0 0 1,0 0-1,0 0 0,-1 0 1,1 0-1,0 0 1,0 0-1,-1 1 1,1-1-1,0 0 0,0 0 1,0 0-1,-1 0 1,1 0-1,0 1 1,0-1-1,0 0 0,0 0 1,-1 0-1,1 1 1,0-1-1,0 0 1,0 0-1,0 0 1,0 1-1,0-1 0,0 0 1,0 0-1,-1 1 1,1-1-1,0 0 1,0 0-1,0 1 0,0-1 1,0 0-1,0 0 1,1 1-1,-1-1 1,0 0-1,0 0 0,0 1 1,0-1-1,0 0 1,0 0-1,0 0 1,0 1-1,0-1 0,1 0 1,-1 0-1,0 0 1,0 1-1,0-1 1,1 0-1,-1 0 1,0 0-1,0 0 0,0 0 1,1 1-1,-1-1 1,0 0-1,1 0 1,21 10 1072,-22-10-1079,166 45 307,-144-39-284,271 54-220,2-12 0,301 9 0,-590-56 195,69 3 0,-1-2 0,106-11 0,-173 8 0,-1 1 0,1-1 0,-1 0 0,0-1 0,1 0 0,-1 0 0,0 0 0,0 0 0,0-1 0,0 0 0,7-6 0,-12 9 0,-1-1 0,1 1 0,-1-1-1,1 1 1,-1-1 0,1 1 0,-1-1 0,0 1 0,1-1 0,-1 1-1,0-1 1,1 0 0,-1 1 0,0-1 0,1 0 0,-1 1 0,0-1-1,0 0 1,0 1 0,0-1 0,0 0 0,0 1 0,0-1 0,0 0-1,0 1 1,0-1 0,0 0 0,0 1 0,-1-2 0,0 1 17,0-1 1,0 1-1,0 0 1,0-1-1,0 1 1,-1 0-1,1 0 1,0 0-1,-1 0 1,1 0-1,-3-1 1,-12-5 182,1 1 1,-1 1-1,1 1 0,-28-4 1,27 5-175,-130-22-26,-187-6 0,-151 23 0,336 11 0,610 9-418,491 2-844,-949-14 1262,31 1 0,1-3 0,-1-1 0,38-7 0,-69 9 0,0 0 0,-1 0 0,1-1 0,0 1 0,-1-1 0,6-3 0,-8 5 0,-1-1 0,1 0 0,0 1 0,-1-1 0,1 1 0,0-1 0,-1 0 0,1 1 0,-1-1 0,1 0 0,-1 0 0,1 0 0,-1 1 0,1-1 0,-1 0 0,0 0 0,0 0 0,1 0 0,-1 0 0,0 0 0,0-1 0,0 1 0,-1 0 0,1 0 0,0 0 0,-1 0 0,1 0 0,0 0 0,-1 0 0,1 0 0,-1 0 0,0 0 0,1 0 0,-1 0 0,0 0 0,0 0 0,-1-1 0,-2-1 0,1 0 0,-1 1 0,0-1 0,0 1 0,-6-3 0,-11-3 0,1 1 0,-1 0 0,-27-3 0,-76-8 0,-424-17 34,-8 34-31,486 2-5,-8-1-6,-104 4-6,149 1 14,33-5-1,0 0 0,0 0 0,0 0 0,1 1 0,-1-1 0,0 0-1,0 0 1,0 0 0,0 0 0,1 0 0,-1 1 0,0-1 0,0 0 0,0 0 0,0 0 0,0 1 0,0-1 0,0 0-1,0 0 1,0 0 0,1 1 0,-1-1 0,0 0 0,0 0 0,0 0 0,0 1 0,0-1 0,0 0 0,0 0 0,0 0-1,-1 1 1,1-1 0,0 0 0,0 0 0,0 1 0,0-1 0,0 0 0,0 0 0,0 0 0,0 0 0,0 1-1,-1-1 1,1 0 0,0 0 0,0 0 0,0 0 0,0 1 0,-1-1 0,1 0 0,0 0 0,0 0 0,0 0 0,-1 0-1,1 0 1,0 0 0,0 0 0,0 0 0,-1 0 0,1 0 0,0 0 0,0 0 0,-1 0 0,23 8 342,34 4 80,76 7 1,64-4 94,-174-14-509,708 12 21,-713-13-28,-8 0 0,-1 0 0,0 0 0,1-1 0,-1 0 0,1 0 0,-1-1 0,0 0 0,0 0 0,0-1 0,14-7 0,-22 10 0,1 0 0,0-1 0,-1 1 0,1 0 0,0-1 0,-1 1 0,1-1 0,0 1 0,-1-1 0,1 0 0,-1 1 0,1-1 0,-1 1 0,0-1 0,1 0 0,-1 1 0,1-1 0,-1 0 0,0 0 0,0 1 0,1-1 0,-1 0 0,0 0 0,0 1 0,0-1 0,0 0 0,0 0 0,0 0 0,0 1 0,0-1 0,0 0 0,0 0 0,-1 1 0,1-1 0,0 0 0,0 0 0,-1 1 0,0-2 0,-1-1 0,0 1 0,0 0 0,-1 0 0,1-1 0,-1 1 0,0 1 0,0-1 0,0 0 0,-4-1 0,-46-20-92,0 2 1,-2 3-1,-1 2 0,-106-15 0,39 16-335,-152 3 1,116 15 293,0 6 0,-219 42 0,366-48 133,-4-1 0,0 2 0,0 0 0,1 0 0,-19 9 0,32-12 19,0 0 0,1 0 0,-1-1 0,1 1 0,0 0 0,-1 1 0,1-1 1,0 0-1,-1 0 0,1 1 0,0-1 0,-1 2 0,2-2 16,-1 0 0,1-1 0,0 1 0,0 0 1,-1-1-1,1 1 0,0 0 0,0 0 0,0-1 0,0 1 1,0 0-1,0 0 0,0-1 0,0 1 0,1 0 0,-1 0 0,0-1 1,0 1-1,1 0 0,0 1 0,1 1 20,0 0 0,1-1-1,-1 1 1,1 0 0,0-1-1,0 0 1,0 1 0,0-1 0,1 0-1,4 2 1,20 9-30,-1-2 0,55 15 0,66 6 22,-125-28-46,106 18-241,2-6 0,0-6-1,0-5 1,0-6 0,167-23-1,-236 16 241,-1-3 0,-1-2 0,116-42 0,-165 51-8,-1 0-1,0-1 1,-1 0-1,1-1 0,-1 0 1,11-10-1,-18 14 20,0 0-1,0 0 0,0 0 1,0 0-1,-1 0 0,1 0 1,-1-1-1,1 1 0,-1-1 1,0 1-1,0-1 1,0 1-1,0-1 0,0 0 1,-1 1-1,1-1 0,-1 0 1,0 0-1,0 0 0,0 1 1,0-1-1,0 0 0,-1 0 1,1 1-1,-1-1 1,0 0-1,1 1 0,-3-5 1,-2-2 44,0 0 1,-1 1 0,0 0 0,0 0 0,-1 1-1,0-1 1,0 2 0,-1-1 0,0 1 0,0 0-1,0 0 1,-1 1 0,-13-6 0,-13-4 84,-1 0 0,-45-10 0,-20-1-324,0 5-1,-125-9 0,-210 7-368,182 22 553,175 5 0,-94 16 0,167-19-4,0 0 1,1 0 0,-1 1 0,0 0 0,1 0 0,0 0 0,-1 0-1,-4 4 1,9-5 35,-1 0 0,1 0-1,0 1 1,0-1 0,0 0-1,-1 0 1,1 1 0,0-1 0,1 1-1,-1-1 1,0 1 0,0-1-1,1 1 1,-1 0 0,1-1 0,-1 1-1,1 0 1,-1-1 0,1 1-1,0 0 1,0-1 0,0 1 0,0 0-1,0 0 1,1-1 0,-1 1-1,0 0 1,1-1 0,1 4 0,1 4-16,1-1 1,1 0-1,-1 0 1,2 0-1,-1 0 1,1-1-1,0 0 1,0 0-1,1 0 0,0-1 1,0 0-1,0-1 1,10 6-1,10 5-31,2 0 0,47 18-1,-16-12-79,1-3-1,0-3 1,89 13 0,-50-18-260,145 0 1,-148-13 275,-1-5 0,97-18 0,-132 13 83,-1-3-1,-1-2 1,0-3 0,73-35 0,-118 48-4,48-27 0,-57 31 0,0 0 0,-1-1 0,0 1 0,0-1 0,0 0 0,0 0 0,0 0 0,-1-1 0,6-9 0,-9 13 6,1 0 0,-1 0 0,1 0 1,-1 0-1,0 0 0,1 0 0,-1 0 0,0 0 0,0-1 0,0 1 1,0 0-1,0 0 0,0 0 0,0 0 0,0 0 0,0-1 0,0 1 1,-1 0-1,1 0 0,0 0 0,-1 0 0,1 0 0,-1 0 0,1 0 1,-1 0-1,0 0 0,1 0 0,-1 0 0,0 0 0,0 0 0,0 1 1,0-1-1,1 0 0,-1 1 0,-2-2 0,-2-1 139,-1 1 0,1-1 0,0 1 0,-1 0-1,-11-2 1,-37-4-89,1 2 0,-1 2 0,-95 7 0,114-2-62,-176 11-706,0 9 0,2 9 0,-286 79 0,454-98 712,-1 0 0,1 1 0,0 3 0,-41 20 0,80-35 24,0 1 0,0 0-1,0 0 1,0 0 0,1 0 0,-1 0 0,0 1 0,0-1 0,1 0-1,-1 1 1,1-1 0,-1 1 0,1 0 0,0-1 0,-1 1-1,1 0 1,0 0 0,0 0 0,0 0 0,1 0 0,-1 0-1,0 4 1,1-4 15,1 0 0,0 1 0,0-1-1,-1 0 1,2 1 0,-1-1 0,0 0 0,0 0-1,1 0 1,-1 0 0,1 0 0,0 0 0,0 0-1,-1-1 1,1 1 0,0-1 0,0 1-1,1-1 1,-1 0 0,4 2 0,23 12 258,2-2 0,0-1 0,0-2 0,48 10 0,68 13-625,2-7-1,213 11 1,-169-32-165,281-27 0,-215-12 180,-207 24 216,-1-2 1,90-34-1,-133 43 82,0-1 0,-1 0 0,1 0 0,-1-1 0,1 0 0,6-6 0,-12 9 67,-1 1-1,0 0 0,1 0 1,-1-1-1,0 1 0,0-1 1,0 1-1,0-1 0,0 0 1,0 1-1,0-1 0,0 0 1,-1 0-1,1 0 0,-1 1 1,1-1-1,-1 0 0,0 0 1,0 0-1,0 0 0,0 0 1,0 0-1,0 0 0,0 1 1,-1-1-1,1 0 0,-1 0 1,1 0-1,-1 0 0,0 1 1,1-1-1,-3-2 0,-1-2 22,-1 1 0,0 0 0,-1 0 0,1 0-1,-1 1 1,0 0 0,0 0 0,0 0 0,-1 1-1,1-1 1,-13-3 0,-24-9-27,0 1 1,-64-12-1,-95-8-74,191 34 28,-176-24-340,1 8 1,-2 9-1,0 7 0,-304 40 0,418-27 247,1 3 1,0 3-1,1 3 0,2 4 0,-126 62 0,183-80 289,0 0-1,1 1 1,0 1-1,-12 10 0,22-18-155,0 1 0,0 0 0,0 0 0,0 0 0,0 0 0,0 0 0,0 1 0,1-1 0,0 1 0,-1-1 0,1 1 0,0-1 0,0 1-1,0 0 1,0-1 0,1 1 0,-1 0 0,1 0 0,0-1 0,0 1 0,0 0 0,0 0 0,0 0 0,0 0 0,1-1 0,-1 1 0,1 0 0,2 4-1,0-1-25,1 0 0,0 0 0,0 0-1,0-1 1,1 0 0,0 0 0,0 0-1,0 0 1,0-1 0,8 5-1,5 2-23,1-1 0,23 10 0,4-2-88,2-2 0,0-2 0,0-3 0,72 9-1,205 1-812,-207-20 835,0-5 1,0-5-1,208-44 1,-253 36 73,0-4 0,-2-3 0,0-3 0,-2-3 0,-1-3 0,-2-3 1,65-47-1,-126 79 1,74-58-6,-71 55 7,-1 0 0,-1 0 0,1-1 0,-1 0 0,0 0 0,-1 0 0,7-15 0,-11 21 26,0 0-1,0 0 0,-1 0 0,1 0 0,-1 0 0,1 0 0,-1 0 0,0 0 0,0 0 0,0 0 1,0 0-1,0 0 0,0 0 0,-1 0 0,1 0 0,-1 0 0,1 0 0,-1 0 0,0 0 0,0 0 1,0 1-1,0-1 0,0 0 0,0 0 0,0 1 0,0-1 0,-1 1 0,1-1 0,-1 1 0,1-1 0,-1 1 1,1 0-1,-3-1 0,-5-3 114,-1 0 0,1 0 0,-1 1 0,0 0 0,-11-2 0,-20-4-132,0 1 1,-73-5-1,-91 7 9,147 6-15,-365 18-413,319-4 275,1 5 0,-105 32-1,-35 32 115,199-64 21,1 2-1,1 2 1,-53 37-1,88-54 40,-1 0 0,2 1 0,-1 0 1,1 0-1,-1 0 0,2 1 0,-1 0 0,-5 10 0,9-14-17,1 0 0,-1 0 0,1 0 0,0 0 0,0 1 0,0-1-1,1 0 1,-1 0 0,1 1 0,0-1 0,0 0 0,0 1 0,0-1 0,0 0 0,1 1 0,-1-1-1,1 0 1,0 1 0,0-1 0,0 0 0,1 0 0,-1 0 0,1 0 0,0 0 0,2 2-1,2 4-18,1-1 0,1 0 0,0 0-1,0-1 1,0 0 0,1 0 0,0-1-1,0 0 1,12 5 0,6 2-2,1-2 1,35 10-1,9-2-193,1-4-1,127 12 0,152-23-389,-251-11 535,118-23 0,-166 19-66,0-2 0,-1-2 1,94-42-1,-124 46 111,-1 0 0,0-2-1,35-28 1,-47 34 23,-1-1 0,0 0-1,0 0 1,-1-1 0,0 0-1,0 0 1,-1-1 0,-1 0 0,1 0-1,3-12 1,-7 17 4,-1 1 1,0 0-1,0-1 1,0 1 0,0-1-1,-1 1 1,0-1-1,0 1 1,0-1-1,0 0 1,-1 1-1,0 0 1,0-1-1,0 1 1,0-1-1,-3-4 1,0 3 27,1 0 0,-1 0 0,0 1 0,0-1 0,-1 1 0,0 0 0,0 0 0,0 1 0,-10-8 0,-8-1 74,1 1 0,-2 0 1,1 2-1,-46-13 0,-31-4-450,0 5 0,-178-16 0,-211 15-938,158 26 464,223 4 544,-111 22 0,203-27 344,11-1 45,0-1 1,0 1-1,0 0 0,0 0 0,0 1 1,0-1-1,1 1 0,-1 0 0,0 0 0,-6 5 1,11-7-113,-1 1 1,1 0-1,0-1 1,-1 1-1,1 0 1,0 0-1,-1-1 1,1 1 0,0 0-1,0 0 1,-1-1-1,1 1 1,0 0-1,0 0 1,0 0-1,0 0 1,0-1-1,0 1 1,0 0-1,1 0 1,-1 0 0,0-1-1,0 1 1,1 0-1,-1 0 1,0-1-1,1 1 1,-1 0-1,1-1 1,-1 1-1,1 0 1,20 21 617,-8-13-562,0 0-1,0 0 1,1-2 0,0 0 0,24 9 0,80 17 75,-55-19-153,0-2 0,1-4 0,110 2 0,-141-10 0,0-2 0,0-1 0,0-2 0,0-1 0,-1-2 0,0-1 0,-1-1 0,0-2 0,33-17 0,-54 23 0,0 0 0,-1 0 0,1-1 0,-1 0 0,-1 0 0,0-1 0,0 0 0,8-11 0,-14 16 0,1 0 0,-1-1 0,0 1 0,0-1 0,-1 0 0,1 0 0,-1 1 0,0-1 0,0 0 0,0 0 0,0 0 0,-1 0 0,1 0 0,-1 0 0,0 0 0,0-1 0,-1 1 0,1 0 0,-1 0 0,0 0 0,0 0 0,-1 1 0,1-1 0,-1 0 0,-3-6 0,0 2 0,-1 1 0,1 0 0,-1 0 0,-1 0 0,1 1 0,-1 0 0,-1 0 0,1 1 0,-1 0 0,1 0 0,-2 1 0,1 0 0,0 0 0,-10-2 0,-8-2 0,-2 0 0,1 2 0,-41-3 0,-18 2 0,-1 5 0,1 3 0,0 4 0,-127 23 0,156-17 0,-71 24 0,99-25 0,0 2 0,1 0 0,0 2 0,-27 18 0,49-27 0,-1 0 0,0 0 0,1 0 0,0 0 0,1 1 0,-1 0 0,1 1 0,0-1 0,0 1 0,1 0 0,-6 13 0,8-16 0,1 0 0,0 0 0,0-1 0,1 1 0,-1 0 0,1 0 0,0 0 0,0 0 0,0 0 0,0 0 0,1 0 0,-1 0 0,1 0 0,0 0 0,1-1 0,-1 1 0,0 0 0,1-1 0,0 1 0,0-1 0,0 1 0,0-1 0,1 0 0,-1 0 0,6 5 0,2 1 0,1 0 0,0-1 0,0 0 0,1-1 0,0 0 0,0-1 0,1 0 0,-1-1 0,1-1 0,19 5 0,10 0 0,86 7 0,-63-11 0,87-4 0,-129-3 0,0 0 0,0-1 0,0-2 0,-1 0 0,0-2 0,0 0 0,28-14 0,-43 17 0,0 0 0,-1 0 0,0-1 0,0 0 0,0 0 0,0 0 0,-1-1 0,0 0 0,0 0 0,0 0 0,-1 0 0,0-1 0,5-10 0,-8 13 0,1 0 0,-1 0 0,1 0 0,-1 0 0,-1 0 0,1 0 0,-1 0 0,1 0 0,-1 0 0,0 0 0,0 0 0,-1 0 0,1 0 0,-1 0 0,0 0 0,0 0 0,0 0 0,-1 0 0,0 0 0,1 0 0,-1 1 0,0-1 0,-1 1 0,1 0 0,-1-1 0,-4-3 0,-2-1 0,0 0 0,0 1 0,-1 1 0,0 0 0,0 0 0,-1 1 0,0 0 0,0 1 0,0 0 0,0 1 0,-1 0 0,1 0 0,-1 2 0,1-1 0,-1 1 0,-21 2 0,6 1 0,0 1 0,0 1 0,0 2 0,0 0 0,1 2 0,-29 12 0,19-4 0,0 1 0,-57 36 0,80-44 0,0 0 0,0 1 0,1 1 0,0 0 0,1 1 0,0 0 0,1 0 0,0 1 0,-10 20 0,16-26 0,1-1 0,1 1 0,-1 0 0,1-1 0,0 1 0,1 0 0,-1 1 0,1-1 0,1 13 0,0-16 0,0-1 0,1 1 0,-1-1 0,1 0 0,0 1 0,0-1 0,0 1 0,1-1 0,-1 0 0,1 0 0,0 0 0,0 0 0,0 0 0,0 0 0,0-1 0,1 1 0,-1-1 0,1 1 0,0-1 0,-1 0 0,1 0 0,4 2 0,9 4 0,0-1 0,1 0 0,1-1 0,-1-1 0,1-1 0,-1 0 0,27 1 0,-13-3 0,1-1 0,0-2 0,47-6 0,-52 2 0,-1 0 0,0-2 0,0-1 0,33-14 0,-45 15 0,0 0 0,-1-1 0,1 0 0,-2-1 0,1 0 0,-1-1 0,-1-1 0,0 0 0,10-12 0,-17 18 0,-1-1 0,1 1 0,-1 0 0,0-1 0,0 0 0,-1 0 0,0 0 0,0 0 0,0 0 0,-1 0 0,0-1 0,0 1 0,0 0 0,-1-1 0,0 1 0,0 0 0,-1-1 0,0 1 0,0 0 0,0-1 0,-1 1 0,-4-10 0,2 7 0,0 0 0,-1 0 0,0 1 0,-1 0 0,0 0 0,0 0 0,-1 1 0,1 0 0,-2 0 0,1 1 0,-1 0 0,0 0 0,0 1 0,-10-6 0,-6 1 0,0 0 0,-1 1 0,0 2 0,0 0 0,-1 2 0,1 1 0,-46-2 0,36 5 0,1 2 0,-1 1 0,1 2 0,0 2 0,-45 12 0,51-8 0,0 1 0,1 2 0,0 0 0,1 2 0,1 1 0,-28 22 0,50-36 0,1 0 0,-1 0 0,0 0 0,1 0 0,-1 1 0,1-1 0,0 1 0,0 0 0,0 0 0,0-1 0,1 1 0,-1 0 0,1 0 0,-1 1 0,1-1 0,0 0 0,0 0 0,1 1 0,-1-1 0,1 0 0,-1 5 0,2-3 0,0-1 0,0 0 0,0 0 0,0 1 0,1-1 0,-1 0 0,1-1 0,0 1 0,0 0 0,1 0 0,-1-1 0,1 1 0,0-1 0,0 0 0,0 0 0,5 4 0,2 1 0,1-1 0,-1-1 0,1 1 0,1-2 0,-1 0 0,1 0 0,0-1 0,0 0 0,0-1 0,0 0 0,21 1 0,-6-2 0,0-1 0,-1-2 0,1 0 0,38-8 0,-35 3 0,0-1 0,0-2 0,-1-1 0,0-1 0,-1-1 0,46-29 0,-61 34 0,-1-2 0,0 1 0,0-2 0,-1 1 0,0-2 0,-1 1 0,0-2 0,-1 1 0,0-1 0,-1 0 0,-1-1 0,1 0 0,-2 0 0,0-1 0,-1 0 0,5-15 0,-9 23 0,0 1 0,0-1 0,0 0 0,-1 1 0,0-1 0,0 0 0,0 1 0,-1-1 0,0 1 0,0-1 0,-3-8 0,2 9 0,0 1 0,-1 0 0,1 0 0,-1 0 0,0 0 0,0 1 0,0-1 0,0 1 0,0 0 0,-1 0 0,0 0 0,0 0 0,0 0 0,-7-3 0,-8-3 0,-1 1 0,0 1 0,-1 0 0,1 2 0,-1 0 0,-1 2 0,-20-2 0,4 3 0,1 1 0,0 2 0,-46 7 0,36 2 0,1 1 0,0 2 0,1 2 0,0 2 0,1 2 0,-81 49 0,110-59 0,0 1 0,1 0 0,1 1 0,-22 22 0,30-28 0,1 0 0,-1 0 0,1 1 0,1 0 0,-1 0 0,1 0 0,0 0 0,0 0 0,0 1 0,1-1 0,0 1 0,1 0 0,-1 0 0,0 13 0,2-17 0,1 0 0,-1 0 0,1 1 0,0-1 0,0 0 0,0 0 0,0 0 0,0 0 0,1 0 0,0 0 0,-1 0 0,1-1 0,0 1 0,0 0 0,0-1 0,1 0 0,-1 1 0,1-1 0,-1 0 0,1 0 0,0 0 0,-1-1 0,1 1 0,4 1 0,8 3 0,-1 0 0,1-1 0,26 5 0,-41-10 0,32 7 0,1-2 0,0-1 0,0-2 0,0 0 0,53-6 0,-61 0 0,0 0 0,0-1 0,-1-2 0,0-1 0,0 0 0,-1-2 0,42-23 0,-49 23 0,0 0 0,0-1 0,-1-1 0,-1 0 0,22-24 0,-33 32 0,0 0 0,0 1 0,-1-1 0,0 0 0,0 0 0,0 0 0,0-1 0,0 1 0,-1 0 0,0-1 0,0 1 0,1-8 0,-2 9 0,-1-1 0,1 1 0,-1-1 0,1 1 0,-1 0 0,0-1 0,0 1 0,-1 0 0,1 0 0,-1-1 0,0 1 0,1 0 0,-1 1 0,0-1 0,-1 0 0,1 1 0,-1-1 0,-4-3 0,0 0 0,0 1 0,0 1 0,-1-1 0,0 1 0,0 0 0,0 1 0,0 0 0,0 0 0,-16-2 0,-8 0 0,-41-2 0,69 7 0,-21-1 0,0 2 0,0 1 0,0 0 0,0 2 0,1 1 0,-1 1 0,1 1 0,1 1 0,-1 1 0,1 2 0,-22 12 0,10-2 0,2 1 0,1 2 0,0 0 0,2 3 0,1 0 0,-30 37 0,46-48 0,1-1 0,1 1 0,1 1 0,0 0 0,-8 20 0,14-26 0,0-1 0,0 1 0,2-1 0,-1 1 0,1 0 0,1 0 0,0 0 0,0 0 0,2 1 0,1 15 0,-1-23 0,0 1 0,0-1 0,1 1 0,-1-1 0,1 0 0,0 0 0,1 0 0,-1 0 0,1 0 0,-1-1 0,1 1 0,0-1 0,1 1 0,-1-1 0,0 0 0,1 0 0,0-1 0,0 1 0,0-1 0,0 0 0,0 0 0,0 0 0,0 0 0,5 0 0,12 4 0,-1-1 0,1-1 0,38 2 0,-54-6 0,33 3 0,1-2 0,-1-1 0,0-3 0,0-1 0,0-1 0,0-2 0,-1-2 0,0-2 0,-1-1 0,0-2 0,-1-1 0,0-1 0,-1-3 0,-1 0 0,53-43 0,-71 50 0,-1-1 0,-1-1 0,23-28 0,-32 37 0,0-1 0,0 0 0,-1 0 0,0 0 0,0-1 0,0 1 0,-1-1 0,1 1 0,-2-1 0,1 0 0,-1 0 0,0 0 0,0-13 0,-2 15 0,0 1 0,0 0 0,0 0 0,0 0 0,-1 0 0,1 0 0,-1 0 0,0 1 0,0-1 0,-1 0 0,1 1 0,-1 0 0,0-1 0,0 1 0,0 0 0,0 1 0,0-1 0,0 0 0,-5-2 0,-4-1 0,1 0 0,-1 0 0,0 1 0,0 0 0,-14-3 0,-12-1 0,0 2 0,0 1 0,0 2 0,-65 2 0,49 4 0,1 3 0,-96 21 0,115-18 0,0 2 0,0 1 0,1 1 0,1 2 0,0 1 0,-45 30 0,65-36 0,0 0 0,0 1 0,1 1 0,0 0 0,1 0 0,0 1 0,-11 19 0,15-21 0,0 1 0,1 1 0,0-1 0,1 0 0,1 1 0,-1 0 0,2 0 0,0 0 0,0 0 0,1 18 0,1-23 0,0 0 0,1 0 0,-1 0 0,2 0 0,-1 0 0,1 0 0,0-1 0,0 1 0,1 0 0,0-1 0,0 0 0,1 1 0,-1-1 0,1-1 0,1 1 0,-1-1 0,1 1 0,0-1 0,0 0 0,0-1 0,1 0 0,0 1 0,-1-2 0,2 1 0,10 5 0,3-1 0,1 0 0,0-1 0,0-1 0,0-2 0,1 1 0,0-2 0,0-1 0,37-1 0,-32-3 0,0 0 0,0-2 0,0-1 0,-1 0 0,1-3 0,43-17 0,-44 12 0,-1 0 0,0-2 0,-1-1 0,-1 0 0,-1-2 0,0-1 0,-1-1 0,-1 0 0,31-43 0,-38 45 0,0-1 0,-1-1 0,-1 0 0,-1 0 0,-1-1 0,-1-1 0,-1 1 0,0-1 0,-2-1 0,-1 1 0,0-1 0,0-42 0,-4 59 0,-1 1 0,1-1 0,-1 0 0,0 0 0,-1 0 0,1 1 0,-1-1 0,0 1 0,-1-1 0,0 1 0,1 0 0,-1 0 0,-1 0 0,1 0 0,-5-4 0,1 2 0,0 1 0,0 0 0,0 1 0,-1-1 0,0 1 0,0 1 0,-1 0 0,-14-6 0,-3 2 0,-1 1 0,1 2 0,-1 0 0,0 2 0,-45 0 0,44 4 0,0 1 0,0 0 0,0 3 0,0 0 0,1 1 0,0 2 0,0 1 0,-49 24 0,57-23 0,0 1 0,2 0 0,-1 2 0,1 0 0,1 1 0,0 0 0,2 2 0,-1-1 0,2 2 0,0 0 0,1 0 0,-14 28 0,19-32 0,1 2 0,0-1 0,2 0 0,-1 1 0,2 0 0,-4 24 0,7-33 0,0 0 0,0 0 0,0 0 0,1 0 0,0 0 0,0 0 0,0 0 0,4 9 0,-3-11 0,-1-1 0,1 1 0,0-1 0,0 0 0,1 0 0,-1 0 0,1 0 0,-1 0 0,1 0 0,0-1 0,0 1 0,0-1 0,0 0 0,6 3 0,5 1 0,0-1 0,0-1 0,0 0 0,0-1 0,1 0 0,26 1 0,91-6 0,-103-1 0,-1-1 0,0-1 0,0-2 0,0-1 0,-1-1 0,-1-1 0,1-1 0,-2-1 0,1-2 0,-2-1 0,0 0 0,-1-2 0,0-1 0,-2 0 0,0-2 0,-1 0 0,-1-2 0,24-34 0,-39 51 0,-1 0 0,0 0 0,0 0 0,-1-1 0,0 1 0,1-1 0,-2 1 0,1-1 0,-1 0 0,0 0 0,0 0 0,0 0 0,-1 0 0,0-7 0,-1 8 0,0 0 0,0 0 0,-1 0 0,0 0 0,0 0 0,0 1 0,0-1 0,-1 1 0,1-1 0,-1 1 0,0 0 0,-1 0 0,1 1 0,-1-1 0,1 1 0,-1-1 0,-5-2 0,-6-4 0,-1 0 0,1 1 0,-2 1 0,1 1 0,-1 0 0,-24-5 0,15 5 0,0 2 0,-1 1 0,-46-2 0,49 7 0,1 0 0,-1 2 0,1 0 0,0 2 0,0 1 0,0 0 0,1 2 0,0 0 0,1 2 0,-23 13 0,29-14 0,-1 1 0,1 0 0,0 1 0,1 1 0,1 1 0,0 0 0,0 0 0,2 1 0,-1 1 0,2 0 0,0 0 0,1 1 0,-10 24 0,12-23 0,2 0 0,0 1 0,1-1 0,1 1 0,0 1 0,0 25 0,3-36 0,1 0 0,0 0 0,0 0 0,0 0 0,1 0 0,1 0 0,3 10 0,-4-13 0,1-1 0,-1 0 0,1 0 0,0 0 0,0 0 0,0 0 0,0 0 0,1-1 0,0 0 0,-1 1 0,1-1 0,1-1 0,3 4 0,4-1 0,0 0 0,0-1 0,1 0 0,-1 0 0,1-2 0,0 1 0,0-2 0,20 1 0,3-2 0,66-10 0,-67 3 0,-1 0 0,0-2 0,0-2 0,-1-1 0,-1-2 0,43-23 0,-39 15 0,-1 0 0,-1-3 0,-1-1 0,58-59 0,-71 63 0,-1-1 0,23-35 0,-36 49 0,0 0 0,-1 0 0,-1-1 0,1 0 0,-2 0 0,1 0 0,-1-1 0,-1 1 0,2-21 0,-4 27 0,0-1 0,0 1 0,0 0 0,-1-1 0,0 1 0,0 0 0,0-1 0,0 1 0,-1 0 0,1 0 0,-1 0 0,0 0 0,-1 0 0,1 0 0,-6-6 0,3 5 0,0 1 0,0-1 0,-1 1 0,0 0 0,0 0 0,0 0 0,0 1 0,0 0 0,-8-3 0,-7 0 0,0 1 0,0 0 0,-1 1 0,1 2 0,-34-1 0,28 4 0,-1 1 0,1 1 0,0 1 0,0 1 0,-50 18 0,55-15 0,1 1 0,0 0 0,1 2 0,0 0 0,1 2 0,0 0 0,-25 23 0,32-23 0,0 1 0,0 0 0,2 1 0,0 0 0,0 1 0,1 0 0,1 0 0,1 1 0,1 0 0,0 0 0,1 1 0,-5 32 0,7-34 0,2 0 0,0 0 0,0 0 0,2 0 0,0 0 0,0 0 0,2 0 0,0 0 0,1 0 0,0-1 0,2 0 0,-1 0 0,2 0 0,13 22 0,-16-32 0,0 0 0,0 0 0,0 0 0,1 0 0,0-1 0,0 0 0,0 0 0,1 0 0,-1-1 0,1 0 0,0 0 0,-1 0 0,1-1 0,1 0 0,-1 0 0,0 0 0,1-1 0,9 1 0,-8-1 0,0-1 0,0 0 0,-1 0 0,1-1 0,0 0 0,0-1 0,0 1 0,-1-2 0,1 1 0,-1-1 0,0 0 0,0 0 0,0-1 0,12-8 0,-5 0 0,0 0 0,-1-2 0,-1 1 0,0-2 0,-1 1 0,-1-2 0,0 1 0,-1-1 0,0-1 0,-1 0 0,7-25 0,-6 13 0,-1 0 0,-1-1 0,-2 0 0,-1 0 0,-1 0 0,-2-36 0,-2 49 0,-5-31 0,5 43 0,-1-1 0,1 0 0,-1 1 0,0-1 0,-1 1 0,1-1 0,-1 1 0,-5-7 0,8 11 0,-1 0 0,0 0 0,0 0 0,1 0 0,-1 0 0,0 1 0,0-1 0,0 0 0,0 1 0,0-1 0,0 1 0,0-1 0,0 1 0,0-1 0,0 1 0,0 0 0,-1-1 0,1 1 0,0 0 0,0 0 0,0 0 0,0 0 0,-2 0 0,1 1 0,-1-1 0,1 1 0,0 0 0,0 0 0,0 0 0,0 0 0,0 0 0,0 0 0,0 1 0,1-1 0,-3 3 0,-4 4 0,0 1 0,1 1 0,-11 16 0,0 6 0,1 2 0,2-1 0,1 2 0,1 0 0,-8 40 0,4 6 0,-8 98 0,24-175 0,1-1 0,-1 1 0,1 0 0,0-1 0,0 1 0,1 0 0,-1-1 0,1 1 0,0-1 0,2 7 0,-3-9 0,0-1 0,0 1 0,1-1 0,-1 0 0,0 1 0,1-1 0,-1 0 0,0 1 0,1-1 0,-1 0 0,1 0 0,-1 0 0,0 1 0,1-1 0,-1 0 0,1 0 0,-1 0 0,1 0 0,-1 0 0,1 1 0,-1-1 0,1 0 0,-1 0 0,0 0 0,1 0 0,-1-1 0,1 1 0,-1 0 0,1 0 0,0 0 0,1-1 0,1 0 0,-1-1 0,0 1 0,1-1 0,-1 1 0,0-1 0,0 0 0,3-3 0,10-11 0,-1 0 0,-1-2 0,-1 0 0,0 0 0,-1-1 0,14-34 0,41-133 0,-55 152 0,7-19 0,-8 26 0,-1-1 0,7-42 0,-15 68 0,-1 0 0,0-1 0,1 1 0,-1 0 0,0 0 0,0 0 0,-1 0 0,1 0 0,0-1 0,-1 1 0,1 0 0,-1 0 0,1 0 0,-1 0 0,-1-2 0,1 4 0,1-1 0,0 1 0,-1 0 0,1 0 0,0-1 0,-1 1 0,1 0 0,0 0 0,-1-1 0,1 1 0,-1 0 0,1 0 0,-1 0 0,1 0 0,0 0 0,-1-1 0,1 1 0,-1 0 0,1 0 0,-1 0 0,1 0 0,-1 0 0,1 1 0,-1-1 0,0 0 0,-1 1 0,0 0 0,1 0 0,-1 0 0,0 0 0,0 0 0,1 0 0,-1 0 0,1 1 0,-3 1 0,-149 172 0,95-104 0,-141 187 0,194-252 0,2-1 0,0 0 0,-1 0 0,0-1 0,0 1 0,0-1 0,-9 8 0,10-13 0,4-4 0,4-6 0,0 0 0,1 1 0,0-1 0,11-13 0,-14 19 0,122-160 0,15-22 0,-135 179 0,3-3 0,0-1 0,0 0 0,-1-1 0,0 0 0,-1 0 0,7-24 0,-13 37 0,0 0 0,0 0 0,0 0 0,0 0 0,0 0 0,-1 0 0,1 0 0,0 0 0,0 0 0,0 1 0,0-1 0,0 0 0,0 0 0,-1 0 0,1 0 0,0 0 0,0 0 0,0 0 0,0 0 0,0 0 0,-1 0 0,1 0 0,0 0 0,0 0 0,0 0 0,0 0 0,0 0 0,-1 0 0,1 0 0,0-1 0,0 1 0,0 0 0,0 0 0,0 0 0,0 0 0,-1 0 0,1 0 0,0 0 0,0 0 0,0 0 0,0-1 0,0 1 0,0 0 0,0 0 0,0 0 0,0 0 0,0 0 0,-1 0 0,1-1 0,0 1 0,0 0 0,0 0 0,0 0 0,0 0 0,0 0 0,0-1 0,0 1 0,0 0 0,0 0 0,0 0 0,0 0 0,0 0 0,0-1 0,0 1 0,1 0 0,-1 0 0,0 0 0,0 0 0,0-1 0,-10 8 0,0 0 0,1 1 0,-1 0 0,2 0 0,-1 1 0,-11 15 0,-3 2 0,-168 179 0,183-196 0,4-4 0,0-1 0,0 1 0,0-1 0,0 0 0,0-1 0,-1 1 0,0-1 0,-6 4 0,8-8 0,4-6 0,10-21 0,2 1 0,0 0 0,2 1 0,1 0 0,20-23 0,8-15 0,-30 42 0,21-43 0,-30 44 0,-5 21 0,0 0 0,0 0 0,0 0 0,0 0 0,0 0 0,0-1 0,-1 1 0,1 0 0,0 0 0,0 0 0,0 0 0,0 0 0,0 0 0,-1-1 0,1 1 0,0 0 0,0 0 0,0 0 0,0 0 0,0 0 0,-1 0 0,1 0 0,0 0 0,0 0 0,0 0 0,-1 0 0,1 0 0,0 0 0,0 0 0,0 0 0,0 0 0,-1 0 0,1 0 0,0 0 0,0 0 0,0 0 0,0 0 0,-1 0 0,1 0 0,0 0 0,0 1 0,0-1 0,0 0 0,0 0 0,-1 0 0,1 0 0,0 0 0,0 1 0,-5 2 0,0 1 0,0 0 0,1 1 0,-6 6 0,-104 126 0,-156 168 0,208-239 0,55-62 0,9-12 0,11-14 0,51-60 0,-44 60 0,-2-1 0,0-1 0,15-28 0,-24 32 0,-8 17 0,-6 12 0,3-4 0,-16 26 0,17-30 0,0 0 0,0 1 0,0-1 0,0 0 0,-1 0 0,1 1 0,0-1 0,-1 0 0,1 0 0,-1 0 0,1-1 0,-1 1 0,0 0 0,1-1 0,-1 1 0,-3 0 0,4-1 0,0 0 0,0 0 0,0-1 0,0 1 0,0 0 0,0 0 0,1-1 0,-1 1 0,0 0 0,0-1 0,0 1 0,1-1 0,-1 1 0,0-1 0,0 0 0,1 1 0,-1-1 0,1 0 0,-1 1 0,0-1 0,1 0 0,-1 0 0,1 0 0,0 1 0,-1-1 0,1 0 0,0 0 0,-1 0 0,1-1 0,-7-31 0,7 28 0,-4-43 0,4-75 0,1 98 0,-2 11 0,1 14 0,0 0 0,0 0 0,0 0 0,0 0 0,0 0 0,0 0 0,0 0 0,0-1 0,0 1 0,0 0 0,0 0 0,0 0 0,0 0 0,-1 0 0,1 0 0,0 0 0,0 0 0,0 0 0,0 0 0,0 0 0,0 0 0,0 0 0,0 0 0,0-1 0,0 1 0,0 0 0,0 0 0,0 0 0,0 0 0,0 0 0,0 0 0,-1 0 0,1 0 0,0 0 0,0 0 0,0 0 0,0 0 0,0 0 0,0 0 0,0 0 0,0 0 0,0 0 0,0 0 0,0 0 0,-1 0 0,1 0 0,0 0 0,0 0 0,0 0 0,0 0 0,0 0 0,0 0 0,0 1 0,0-1 0,0 0 0,0 0 0,0 0 0,0 0 0,0 0 0,0 0 0,-1 0 0,-9 22 0,-39 115 0,-26 65 0,45-125 0,-25 54 0,55-129 0,-1-1 0,1 0 0,-1 1 0,1-1 0,-1 0 0,0 0 0,0 0 0,1 0 0,-1 0 0,0 0 0,0 0 0,0 0 0,-2 1 0,3-2 0,0 0 0,-1 0 0,1 0 0,0-1 0,-1 1 0,1 0 0,0 0 0,0 0 0,-1-1 0,1 1 0,0 0 0,0-1 0,0 1 0,-1 0 0,1-1 0,0 1 0,0 0 0,0-1 0,0 1 0,0 0 0,0-1 0,0 1 0,0 0 0,0-1 0,-1 1 0,2 0 0,-1-1 0,0 1 0,0 0 0,0-1 0,2-44 0,34-190 0,8-101 0,-44 319 0,0 7 0,0 1 0,1-1 0,0 1 0,4-13 0,-5 22 0,0-1 0,0 1 0,0-1 0,0 1 0,0-1 0,1 1 0,-1-1 0,0 1 0,0-1 0,1 1 0,-1-1 0,0 1 0,0-1 0,1 1 0,-1 0 0,0-1 0,1 1 0,-1 0 0,1-1 0,-1 1 0,1 0 0,-1-1 0,0 1 0,1 0 0,-1 0 0,1 0 0,-1-1 0,2 1 0,-2 0 0,1 1 0,0-1 0,-1 0 0,1 1 0,0-1 0,-1 0 0,1 1 0,0-1 0,-1 1 0,1-1 0,-1 1 0,1 0 0,-1-1 0,1 1 0,-1-1 0,1 2 0,14 30 0,-7-8 0,-2 0 0,0 0 0,-1 0 0,-2 1 0,0 0 0,-2-1 0,-1 1 0,0 0 0,-2 0 0,-5 24 0,6-47 0,1 1 0,-1-1 0,1 1 0,-1-1 0,0 0 0,0 1 0,0-1 0,0 0 0,-1 0 0,1 0 0,0 0 0,-1 0 0,0 0 0,1 0 0,-1 0 0,0 0 0,0-1 0,0 1 0,0-1 0,0 0 0,0 1 0,-1-1 0,1 0 0,0 0 0,-1-1 0,-3 2 0,3-2 0,1 0 0,-1 0 0,0 0 0,0 0 0,1-1 0,-1 0 0,0 1 0,1-1 0,-1 0 0,0 0 0,1 0 0,-1 0 0,1-1 0,0 1 0,-1-1 0,1 0 0,0 1 0,0-1 0,0 0 0,0 0 0,0 0 0,1 0 0,-4-5 0,-1-3 0,1-1 0,0 0 0,0 0 0,1 0 0,0-1 0,1 1 0,-3-22 0,3 9 0,1 1 0,1 0 0,2-26 0,-1 46 0,0 1 0,0-1 0,1 0 0,-1 0 0,1 1 0,-1-1 0,1 1 0,0-1 0,0 1 0,0-1 0,0 1 0,3-4 0,-4 5 0,1 1 0,-1 0 0,1-1 0,-1 1 0,0 0 0,1 0 0,-1-1 0,1 1 0,-1 0 0,1 0 0,-1 0 0,1 0 0,-1-1 0,1 1 0,-1 0 0,1 0 0,-1 0 0,1 0 0,-1 0 0,1 0 0,-1 1 0,1-1 0,-1 0 0,1 0 0,1 1 0,0 0 0,0 0 0,0 0 0,-1 1 0,1-1 0,0 0 0,-1 1 0,1-1 0,0 2 0,3 4 0,-1-1 0,0 1 0,0-1 0,0 1 0,-1 0 0,0 1 0,-1-1 0,4 15 0,6 18 0,-12-40 0,0 1 0,1 0 0,-1-1 0,0 1 0,0 0 0,0-1 0,1 1 0,-1-1 0,0 1 0,1 0 0,-1-1 0,1 1 0,-1-1 0,0 1 0,1-1 0,-1 1 0,1-1 0,-1 0 0,1 1 0,0-1 0,-1 1 0,1-1 0,-1 0 0,1 0 0,0 1 0,-1-1 0,1 0 0,0 0 0,0 0 0,0-1 0,0 1 0,0-1 0,0 1 0,-1-1 0,1 1 0,0-1 0,0 0 0,-1 1 0,1-1 0,0 0 0,-1 0 0,1 1 0,-1-1 0,1 0 0,0-2 0,14-41 0,-14 43 0,10-49 0,-2-1 0,2-61 0,-7 69 0,-4 36 0,1 0 0,0 1 0,1-1 0,0 0 0,0 1 0,0 0 0,0-1 0,6-8 0,-7 13 0,0 0 0,1 1 0,-1-1 0,0 1 0,1-1 0,-1 1 0,1-1 0,-1 1 0,1 0 0,-1 0 0,1 0 0,0 0 0,0 0 0,0 0 0,0 0 0,-1 1 0,1-1 0,0 0 0,0 1 0,0 0 0,0-1 0,0 1 0,0 0 0,0 0 0,0 0 0,1 1 0,-1-1 0,0 0 0,0 1 0,-1-1 0,5 2 0,8 5 0,-1-1 0,0 2 0,-1 0 0,0 0 0,0 1 0,0 1 0,-1-1 0,-1 2 0,0 0 0,17 23 0,-27-33 0,1 0 0,-1 0 0,1 0 0,0 0 0,-1 0 0,1-1 0,0 1 0,0 0 0,0 0 0,-1-1 0,1 1 0,0 0 0,0-1 0,0 1 0,0-1 0,0 1 0,0-1 0,0 0 0,0 1 0,0-1 0,2 0 0,-2 0 0,-1 0 0,1-1 0,0 1 0,-1 0 0,1-1 0,0 1 0,-1-1 0,1 1 0,0-1 0,-1 1 0,1-1 0,-1 0 0,1 1 0,-1-1 0,1 0 0,-1 1 0,0-1 0,1 0 0,-1 0 0,0 1 0,1-2 0,1-7 0,0 1 0,0-1 0,0-16 0,0-112 0,7 192 0,12 115 0,0 217 0,-22-370 0,2 1 0,-1-1 0,-1 1 0,0 0 0,-1 0 0,-2-1 0,-8 31 0,11-45 0,-1 0 0,1 0 0,-1-1 0,0 1 0,0-1 0,0 1 0,0-1 0,0 0 0,0 0 0,-1 0 0,1 0 0,-1 0 0,1 0 0,-1-1 0,0 1 0,1-1 0,-1 1 0,0-1 0,0 0 0,0-1 0,0 1 0,0 0 0,0-1 0,0 0 0,0 1 0,-1-1 0,1 0 0,-4-1 0,-5-1 0,0 1 0,0-2 0,0 0 0,0 0 0,1-1 0,-12-5 0,2-2 0,1-1 0,0-1 0,0 0 0,1-1 0,1-1 0,0-1 0,-23-28 0,-2-7 0,-51-81 0,66 91 0,3-2 0,1-1 0,2 0 0,-31-91 0,52 132 0,0-1 0,0 0 0,1 0 0,-1 0 0,1 0 0,0-7 0,0 10 0,1 1 0,-1-1 0,0 1 0,0-1 0,0 0 0,1 1 0,-1-1 0,0 0 0,1 1 0,-1-1 0,0 1 0,1-1 0,-1 1 0,1-1 0,-1 1 0,1-1 0,-1 1 0,1-1 0,-1 1 0,1 0 0,-1-1 0,1 1 0,0 0 0,-1 0 0,1-1 0,0 1 0,-1 0 0,1 0 0,0 0 0,-1 0 0,1 0 0,0 0 0,-1 0 0,1 0 0,0 0 0,-1 0 0,1 0 0,0 0 0,-1 0 0,1 1 0,0-1 0,-1 0 0,1 0 0,-1 1 0,1-1 0,0 0 0,0 1 0,8 3 0,0 1 0,0 0 0,0 0 0,0 1 0,-1 0 0,11 10 0,43 48 0,-54-56 0,46 54 0,-2 3 0,70 112 0,-103-146 0,-12-24 0,-3-7 0,-1-16 0,-6-20 0,-1-1 0,-12-47 0,3 21 0,-30-146 0,43 192 0,0 16 0,1 1 0,-1 0 0,0 0 0,0-1 0,0 1 0,0 0 0,0 0 0,0 0 0,1-1 0,-1 1 0,0 0 0,0 0 0,0 0 0,1-1 0,-1 1 0,0 0 0,0 0 0,1 0 0,-1 0 0,0 0 0,0 0 0,1-1 0,-1 1 0,0 0 0,0 0 0,1 0 0,-1 0 0,0 0 0,0 0 0,1 0 0,-1 0 0,2 1 0,0 0 0,1 0 0,-2 0 0,1 0 0,0 0 0,0 0 0,0 1 0,0-1 0,-1 1 0,1-1 0,1 2 0,7 8 0,-1 0 0,0 0 0,-1 0 0,0 1 0,-1 1 0,-1-1 0,0 1 0,8 23 0,-14-33 0,-4-6 0,-5-9 0,-66-120 0,61 105 0,1-1 0,-15-43 0,175 471 0,-33-107 0,-110-279 0,-12-27 0,-75-138 0,-84-218 0,160 350 0,3 11 0,1-1 0,-1 0 0,2 0 0,-1 0 0,1 0 0,-1-12 0,3 21 0,0-1 0,0 1 0,0 0 0,0 0 0,0-1 0,0 1 0,0 0 0,0-1 0,0 1 0,0 0 0,0-1 0,0 1 0,0 0 0,0 0 0,0-1 0,0 1 0,0 0 0,0-1 0,0 1 0,0 0 0,0 0 0,1-1 0,-1 1 0,0 0 0,0 0 0,0-1 0,0 1 0,1 0 0,-1 0 0,0-1 0,0 1 0,1 0 0,-1 0 0,0 0 0,0 0 0,1 0 0,-1-1 0,0 1 0,1 0 0,-1 0 0,0 0 0,0 0 0,1 0 0,-1 0 0,0 0 0,1 0 0,-1 0 0,0 0 0,1 0 0,-1 0 0,0 0 0,0 0 0,1 0 0,-1 0 0,0 0 0,1 1 0,-1-1 0,0 0 0,0 0 0,1 0 0,-1 1 0,17 14 0,26 38 0,-3 3 0,66 118 0,-100-163 0,-1-1 0,0 1 0,0 1 0,-1-1 0,5 19 0,-10-14 0,-2-14 0,-4-9 0,-26-63 0,3 0 0,-23-80 0,43 119 0,-7-15 0,2 1 0,-11-46 0,25 88 0,1 0 0,-1 0 0,0 0 0,1 0 0,0 0 0,0 0 0,0 0 0,0 0 0,1 0 0,-1 0 0,1-1 0,1-3 0,-2 6 0,1 0 0,0 0 0,0 0 0,0 0 0,0 0 0,0 0 0,1 0 0,-1 0 0,0 0 0,0 0 0,1 1 0,-1-1 0,0 0 0,1 1 0,-1 0 0,0-1 0,1 1 0,-1 0 0,1-1 0,-1 1 0,1 0 0,-1 0 0,1 0 0,-1 0 0,1 0 0,-1 1 0,0-1 0,2 1 0,14 2 0,0 1 0,-1 1 0,0 1 0,0 0 0,0 1 0,18 12 0,227 145-530,-11 23-195,-177-131 663,130 100 62,130 99 0,-317-243 0,29 19 0,-42-29 0,1 0 0,-1 0 0,1-1 0,0 1 0,0-1 0,0 0 0,0 0 0,0 0 0,8 0 0,-11-1 0,-1 0 0,1 0 0,0 0 0,0 0 0,0 0 0,0-1 0,0 1 0,0 0 0,0 0 0,0-1 0,0 1 0,0-1 0,0 1 0,0-1 0,-1 1 0,1-1 0,0 1 0,0-1 0,-1 0 0,1 1 0,0-1 0,-1 0 0,1 0 0,-1 1 0,1-1 0,-1 0 0,1 0 0,0-1 0,-1-1 0,1 0 0,0 0 0,-1 0 0,0 0 0,0 0 0,0 0 0,0 0 0,-1-4 0,-2-11 110,-1 1 0,-1 0-1,0 0 1,-1 1 0,-12-22 0,-2-1 219,-27-36 0,-54-63-329,86 113 0,16 20 0,9 6 0,12 7 0,-1 2 0,36 20 0,-27-13 0,209 116-189,124 67-164,-294-167 353,-50-25 0,-17-7 0,-4-3 0,-33-14 0,-74-27-186,-2 4 0,-2 6 1,-127-22-1,47 25-224,-215-7 0,353 33 398,1 3 1,0 3-1,-56 8 1,87-4 120,23-6-105,-1 0 1,1 0-1,0 0 0,0 0 0,0 0 1,0 0-1,0 0 0,0 0 0,0 0 1,-1 0-1,1 0 0,0 1 1,0-1-1,0 0 0,0 0 0,0 0 1,0 0-1,0 0 0,0 0 0,0 0 1,0 0-1,0 1 0,0-1 0,0 0 1,0 0-1,-1 0 0,1 0 1,0 0-1,0 0 0,0 1 0,0-1 1,0 0-1,0 0 0,0 0 0,1 0 1,-1 0-1,0 0 0,0 1 1,0-1-1,0 0 0,0 0 0,0 0 1,0 0-1,0 0 0,0 0 0,0 0 1,0 1-1,0-1 0,0 0 1,0 0-1,1 0 0,-1 0 0,0 0 1,0 0-1,0 0 0,0 0 0,0 0 1,0 0-1,0 0 0,1 0 1,-1 0-1,0 0 0,0 0 0,5 2 115,0 0-1,1-1 1,-1 0-1,1 0 1,5 0-1,167 6-91,0-7-1,216-28 1,194-60-223,-563 84 196,0-1 0,-1-2 0,32-11 0,-55 17-2,1 1 0,-1 0-1,0-1 1,1 1 0,-1-1 0,0 0-1,1 1 1,-1-1 0,0 0 0,0 0-1,0 0 1,0 0 0,0 0 0,0 0 0,0 0-1,0 0 1,0 0 0,0 0 0,-1 0-1,1-1 1,1-1 0,-3 1 13,0 1-1,0 0 1,0 0 0,0 0-1,0 0 1,0 1-1,0-1 1,0 0 0,0 0-1,-1 1 1,1-1 0,0 0-1,-1 1 1,1-1 0,0 1-1,-1 0 1,1-1-1,0 1 1,-1 0 0,1 0-1,-1 0 1,-1 0 0,-87-7 428,-125 6 0,109 2-339,-90-1-242,-328 8-489,505-7 631,-8 0 0,-44 9 0,64-8 0,11 1 0,17-1 0,0 0 0,30-1 0,-14-1 0,1189-24-697,-1203 23 697,-11 2 0,0-2 0,1 0 0,-1 0 0,17-5 0,-29 6 0,1 0 0,0 0-1,-1-1 1,1 1-1,0 0 1,0 0-1,-1-1 1,1 1-1,-1 0 1,1-1-1,0 1 1,-1-1-1,1 1 1,-1-1-1,1 1 1,-1-1-1,1 1 1,-1-1-1,1 1 1,-1-1-1,1 0 1,-1 0-1,0 0 12,0 1-1,0-1 0,-1 0 0,1 1 1,0-1-1,-1 0 0,1 1 0,-1-1 1,1 1-1,-1-1 0,1 1 0,-1-1 1,1 1-1,-1-1 0,1 1 0,-1 0 1,0-1-1,1 1 0,-1 0 0,1-1 0,-1 1 1,0 0-1,0 0 0,0-1 0,-16-3 235,0 0-1,0 1 1,0 0-1,-23 0 1,36 3-243,-400-3-690,4 34-1,-230 55 38,535-71 617,150-16 830,-3 1-264,596-47-1676,1-30-506,-407 47 1446,68-12 204,-244 30 0,-59 7 0,-18 2 0,-41-1 0,-72 3 0,76 2 0,-989 63 305,1 88 559,885-125-492,129-19-418,22-8 45,0 1 1,-1-1-1,1 0 0,0 0 0,0 0 0,0 1 0,0-1 0,0 0 0,0 0 0,0 0 0,0 1 0,0-1 0,0 0 0,0 0 0,0 0 1,0 1-1,0-1 0,0 0 0,0 0 0,1 0 0,-1 0 0,0 1 0,0-1 0,0 0 0,0 0 0,0 0 0,0 0 0,0 1 0,1-1 0,-1 0 1,0 0-1,0 0 0,0 0 0,0 0 0,1 0 0,-1 1 0,0-1 0,0 0 0,0 0 0,0 0 0,1 0 0,-1 0 0,0 0 0,0 0 0,0 0 1,1 0-1,-1 0 0,0 0 0,8 2 115,-1 0 0,1-1 0,13 2 0,398 4 1584,-280-7-1874,155 0-1032,978-24 895,-1232 21 313,-37 2 0,-10 0 0,-71-1 0,-382 23 197,0 25 327,210-19-569,210-23 45,10-2 0,-58 13 0,76-11 0,12-4 0,0 0 0,0 0 0,0 0 0,0 1 0,0-1 0,0 0 0,0 0 0,0 0 0,0 0 0,0 0 0,0 0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0,52 7 0,578 2-241,-423-10-194,-176 1 412,499-5-123,-1-34 180,-523 39-34,22-3 0,1-2 0,-1 0 0,33-12 0,-40 6 0,-21 11 0,1 0 0,-1 0 0,0 0 0,0 0 0,0-1 0,0 1 0,0 0 0,1 0 0,-1 0 0,0-1 0,0 1 0,0 0 0,0 0 0,0 0 0,0-1 0,0 1 0,0 0 0,0 0 0,0 0 0,0-1 0,0 1 0,0 0 0,0 0 0,0-1 0,0 1 0,0 0 0,0 0 0,0 0 0,0-1 0,0 1 0,0 0 0,0 0 0,-13-8 0,-9 2 358,-1 2 0,-1 0-1,-41-2 1,48 5-155,-799-17-1602,337 28 1399,4 29 0,451-34 0,45-3 0,212-18 0,-10-10-164,919-152-2373,-210 29 874,-870 139 1663,-118 11 1824,-646 98-109,6 50-2470,688-147 749,-291 80-110,266-68 294,30-10 180,10-1-1,16 0 125,0-1 0,40-2-1,-17-1 71,909-52-1707,-910 47 1155,260-38-12,-277 37 12,-32 4 0,-15 1 0,-325 0-11,206 4 166,-77-2 498,-213 3-570,412-2-83,11-2 0,0 1 0,-1 0 0,1 0 0,-1 1 0,1 0 0,0 0 0,-1 0 0,1 0 0,-9 5 0,13-2 0,8 1 0,9 0 112,1 0 0,-1-1-1,0-1 1,25 1 0,-15-1 16,441 27-345,4-35-1044,-183-12 890,-207 8 221,116-28-1,-185 35 151,33-11 0,-43 12 0,0 0 0,0 1 0,0-1 0,0 0 0,0 0 0,0 0 0,0 0 0,0-1 0,-1 1 0,1 0 0,0-1 0,-1 1 0,1-1 0,1-3 0,-5-2 32,-10 2 196,-12 0 25,0 1 0,1 2 0,-1 0-1,-27 2 1,27 0-219,-175 4-258,-267 39 1,-196 84-223,443-68 446,202-52 7,17-7-7,0 0 0,0 1-1,0-1 1,0 0 0,0 0 0,0 0 0,0 0-1,0 0 1,0 0 0,-1 0 0,1 0-1,0 0 1,0 0 0,0 1 0,0-1 0,0 0-1,0 0 1,0 0 0,0 0 0,0 0 0,0 0-1,0 0 1,0 0 0,0 0 0,0 1 0,0-1-1,0 0 1,0 0 0,0 0 0,0 0 0,0 0-1,0 0 1,1 0 0,-1 0 0,0 1 0,0-1-1,0 0 1,0 0 0,0 0 0,0 0-1,0 0 1,0 0 0,0 0 0,0 0 0,0 0-1,0 0 1,1 0 0,-1 0 0,0 0 0,0 0-1,0 0 1,0 0 0,0 0 0,0 0 0,0 0-1,0 0 1,1 0 0,-1 0 0,0 0 0,0 0-1,0 0 1,0 0 0,0 0 0,34 3 142,-24-3-7,1209 22 1216,-1194-22-1351,-24 0 0,-15 0 0,-491 43 0,74-3 0,590-42 0,1179-82-1344,-1300 79 1344,-1-1 0,66-19 0,-100 25 0,0-1 0,0-1 0,-1 1 0,1 0 0,0-1 0,-1 1 0,5-5 0,-7 6 0,0 0 0,0 0 0,1 0 0,-1 0 0,0-1 0,0 1 0,0 0 0,0 0 0,0-1 0,0 1 0,0 0 0,1 0 0,-1 0 0,0-1 0,0 1 0,0 0 0,0 0 0,0-1 0,0 1 0,0 0 0,0 0 0,0-1 0,0 1 0,0 0 0,-1 0 0,1-1 0,0 1 0,0 0 0,0 0 0,0 0 0,0-1 0,0 1 0,-1 0 0,-13-7 0,-9 2 0,0 1 0,-1 1 0,1 2 0,-31 1 0,22 0 0,-531 24-591,-1 42 153,-57 52-117,600-112 552,21-6 11,0 0-1,0 0 1,1 0-1,-1 0 1,0 0-1,0 0 1,0 1-1,0-1 1,0 0-1,0 0 1,0 0-1,0 0 1,0 0-1,0 0 1,0 0-1,0 0 1,0 0-1,0 0 1,0 0-1,0 1 1,0-1-1,0 0 1,0 0-1,0 0 1,0 0-1,0 0 1,0 0-1,0 0 1,0 0-1,0 0 1,0 0-1,0 1 1,0-1-1,0 0 1,-1 0-1,1 0 1,0 0-1,0 0 1,0 0-1,0 0 1,0 0-1,0 0 1,0 0-1,0 0 1,0 0-1,0 0 1,0 0-1,0 0 0,-1 0 1,1 0-1,0 0 1,0 0-1,0 0 1,0 0-1,0 0 1,0 0-1,0 0 1,0 0-1,0 0 1,0 0-1,-1 0 1,1 0-1,0 0 1,0 0-1,0 0 1,36 2 1417,710-13-1785,-2-31 77,-713 37 283,-59 3 0,-758 0 468,419 5-306,268-3-162,236 0 0,890-44-904,-292-49 465,-726 91 442,-10 1-6,-16 1 203,12 0-86,-23 0 81,-645 14 950,492-2-1271,-305 61 0,463-66 126,23-7 0,0 0 0,0 0 0,0 0 0,0 0 0,0 0 0,0 0 0,1 0 0,-1 0 0,0 0 0,0 0 0,0 0 0,0 0 0,0 0 0,0 0 0,0 1 0,1-1 0,-1 0 0,0 0 0,0 0 0,0 0 0,0 0 0,0 0 0,0 0 0,0 0 0,0 0 0,0 0 0,0 0 0,0 0 0,1 0 0,-1 1 0,0-1 0,0 0 0,0 0 0,0 0 0,0 0 0,0 0 0,0 0 0,0 0 0,0 1 0,0-1 0,0 0 0,0 0 0,0 0 0,0 0 0,0 0 0,0 0 0,0 0 0,0 0 0,0 1 0,0-1 0,0 0 0,0 0 0,0 0 0,0 0 0,0 0 0,-1 0 0,1 0 0,0 0 0,0 1 0,0-1 0,0 0 0,0 0 0,0 0 0,0 0 0,0 0 0,0 0 0,0 0 0,-1 0 0,1 0 0,42 3 0,101-8 241,0-7 1,0-7-1,244-62 0,-380 79-241,1 0 0,0-1 0,-1 1 0,1-1 0,-1-1 0,0 0 0,0 0 0,8-5 0,-14 8 0,-1 1 0,1-1 0,-1 1 0,1 0 0,-1-1 0,1 1 0,-1-1 0,0 1 0,1-1 0,-1 1 0,1-1 0,-1 0 0,0 1 0,0-1 0,1 1 0,-1-1 0,0 0 0,0 1 0,0-1 0,1 0 0,-1 1 0,0-1 0,0 0 0,0 1 0,-1-2 0,1 1 0,-1 0 0,0 0 0,1 0 0,-1 0 0,0 1 0,0-1 0,0 0 0,0 0 0,0 1 0,0-1 0,0 1 0,0-1 0,0 1 0,0-1 0,-2 0 0,-20-6 0,-1 1 0,0 1 0,-1 1 0,1 1 0,-38 0 0,32 1 0,-428-3 0,-4 25 0,453-19 0,-3-1 0,-1 1 0,1 0 0,-15 5 0,26-6 0,1 0 0,0 0 0,-1 0 0,1 0 0,-1 0 0,1 0 0,0 0 0,-1 0 0,1 0 0,-1 0 0,1 1 0,0-1 0,-1 0 0,1 0 0,0 0 0,-1 1 0,1-1 0,0 0 0,0 0 0,-1 1 0,1-1 0,0 0 0,0 1 0,-1-1 0,1 0 0,0 1 0,0-1 0,0 0 0,-1 1 0,11 6 0,25 1 0,-34-7 0,89 11 0,173 1 0,-211-12 0,399-12-678,-334 0 632,211-46-1,-261 37 47,-50 12 0,-15 3 0,-4 4 0,-1 1 0,1-1 0,0 1 0,0-1 0,-1 1 0,1 0 0,0 0 0,-1 0 0,-3 0 0,-61 6 0,-124 27 0,115-17 0,61-14-7,-958 210-189,955-206 189,15-2 199,32-1 435,130-8-573,-1-7 0,254-51 0,-386 57-54,60-14 0,-78 18 0,0-1 0,0 0 0,0-1 0,0 0 0,0 0 0,-1 0 0,11-9 0,-18 12 0,1 1 0,0-1 0,-1 1 0,1-1 0,0 0 0,-1 1 0,1-1 0,-1 0 0,1 1 0,-1-1 0,1 0 0,-1 0 0,1 1 0,-1-1 0,0 0 0,1 0 0,-1 0 0,0 0 0,0 0 0,0 1 0,0-1 0,0 0 0,0 0 0,0 0 0,0 0 0,0-1 0,-1 0 0,0 1 0,0 0 0,0-1 0,0 1 0,0 0 0,0 0 0,0 0 0,0-1 0,-1 1 0,1 1 0,0-1 0,-1 0 0,1 0 0,-3-1 0,-13-4 0,-1 1 0,1 0 0,-1 1 0,0 1 0,-32-1 0,-502-10 0,445 18 0,-197 32 0,267-27 0,34-6 0,10 0 0,18 0 0,161 1-374,215-23 0,181-63-644,-534 74 994,89-29 0,-129 34 24,1-1 0,-1 0 0,14-8 0,-22 12 0,1-1 0,0 1-1,0-1 1,0 1 0,-1-1-1,1 1 1,0-1 0,-1 0-1,1 1 1,0-1-1,-1 0 1,1 1 0,-1-1-1,1 0 1,-1 0 0,1 1-1,-1-1 1,0 0 0,1 0-1,-1 0 1,0 0 0,0 0-1,0 1 1,0-1 0,1 0-1,-1-1 1,-1 1 14,0-1-1,0 1 1,0 0 0,0 0-1,0 0 1,0 1 0,0-1 0,0 0-1,0 0 1,0 0 0,0 1-1,0-1 1,0 1 0,-1-1-1,1 1 1,0-1 0,0 1 0,-3-1-1,-20-4 238,-1 1 0,0 1 0,0 1 0,-46 3 0,-241 26-386,0 22-334,236-36 445,-9 1 24,7-2 0,-139 39 0,211-49 0,0 0 0,-1 1 0,1 0 0,0 0 0,-7 4 0,13-7 0,0 0 0,-1 1 0,1-1 0,0 0 0,-1 0 0,1 0 0,0 1 0,0-1 0,-1 0 0,1 0 0,0 1 0,0-1 0,0 0 0,0 1 0,-1-1 0,1 0 0,0 0 0,0 1 0,0-1 0,0 0 0,0 1 0,0-1 0,0 0 0,0 1 0,0-1 0,0 0 0,0 1 0,0-1 0,0 0 0,0 1 0,0-1 0,0 0 0,0 1 0,0-1 0,0 0 0,1 1 0,-1-1 0,0 0 0,0 0 0,0 1 0,0-1 0,1 0 0,-1 0 0,0 1 0,0-1 0,1 0 0,-1 0 0,0 0 0,0 1 0,1-1 0,-1 0 0,0 0 0,1 0 0,-1 0 0,0 0 0,1 0 0,-1 1 0,0-1 0,1 0 0,-1 0 0,14 4 0,-1-1 0,1-1 0,0 0 0,-1 0 0,29-1 0,-18-1 0,471 0 0,-442-1 187,-1-2 0,1-3 1,-1-1-1,89-27 0,-132 31-187,1-1 0,-1 0 0,0-1 0,14-9 0,-21 12 0,0 1 0,0-1 0,-1 1 0,1-1 0,-1 1 0,1-1 0,-1 0 0,0 0 0,1 0 0,-1 0 0,1-3 0,-1 4 0,-1-1 0,0 1 0,0 0 0,0 0 0,0 0 0,0 0 0,0 0 0,0 0 0,0 0 0,-1-1 0,1 1 0,0 0 0,-1 0 0,1 0 0,0 0 0,-1 0 0,1 0 0,-1 0 0,0 0 0,1 1 0,-1-1 0,0 0 0,0 0 0,-1-1 0,-3-2 0,0 0 0,-1 0 0,0 1 0,1-1 0,-1 1 0,0 1 0,0-1 0,-1 1 0,-11-3 0,-8 0 0,-29-2 0,37 5 0,-78-5 0,1 3 0,0 4 0,-150 20 0,241-19 0,-31 5 0,34-5 0,-1-1 0,1 0 0,-1 1 0,1-1 0,0 1 0,-1-1 0,1 1 0,0 0 0,0-1 0,-1 1 0,1 0 0,0 0 0,0 0 0,0 0 0,0 0 0,0 0 0,0 0 0,0 2 0,0-2 0,1-1 0,0 1 0,0 0 0,1-1 0,-1 1 0,0 0 0,0-1 0,0 1 0,0 0 0,1-1 0,-1 1 0,0 0 0,0-1 0,1 1 0,-1 0 0,1-1 0,-1 1 0,0-1 0,1 1 0,-1-1 0,1 1 0,0-1 0,-1 1 0,1-1 0,-1 0 0,1 1 0,-1-1 0,1 0 0,1 1 0,12 5 0,1 0 0,-1-1 0,1 0 0,0-1 0,0-1 0,19 1 0,-22-2 0,117 16-153,2-7-1,-1-5 1,1-6-1,156-19 1,-269 17 153,122-19 0,-115 16 0,-1-1 0,0-2 0,34-14 0,-54 20 0,0 0 0,0 0 0,-1 0 0,1 0 0,-1 0 0,1-1 0,-1 0 0,0 0 0,0 0 0,3-4 0,-5 6 0,0 0 0,-1-1 0,1 1 0,-1 0 0,1-1 0,-1 1 0,0 0 0,0-1 0,1 1 0,-1 0 0,0-1 0,0 1 0,0 0 0,0-1 0,-1 1 0,1 0 0,0-1 0,0 1 0,-1 0 0,1 0 0,-1-1 0,1 1 0,-1 0 0,0 0 0,0 0 0,1-1 0,-1 1 0,0 0 0,0 0 0,0 0 0,0 0 0,0 1 0,-2-3 0,-4-2 36,-1-1 0,1 1 0,-1 0 1,0 1-1,0 0 0,-1 0 0,1 1 0,-1 0 1,-10-2-1,-15-3 165,-39-2 0,65 9-198,-83-7-96,-1 4 0,1 3 0,-109 15 0,84 1-30,0 6-1,-121 38 0,217-53 124,12-4 0,0-1 0,1 1 0,-1 1 0,1 0 0,0 0 0,0 0 0,0 1 0,0 0 0,-9 7 0,15-10 0,1-1 0,0 0 0,-1 1 0,1-1 0,0 1 0,-1-1 0,1 1 0,0-1 0,-1 1 0,1 0 0,0-1 0,0 1 0,0-1 0,-1 1 0,1 0 0,0-1 0,0 1 0,0-1 0,0 1 0,0 0 0,0-1 0,0 1 0,0-1 0,1 1 0,-1 0 0,0-1 0,0 1 0,0-1 0,1 1 0,-1-1 0,0 1 0,1-1 0,-1 1 0,0-1 0,1 1 0,-1-1 0,1 1 0,-1-1 0,0 1 0,1-1 0,-1 0 0,1 1 0,-1-1 0,2 1 0,28 11 0,1-4 93,0-2 0,0-1 0,58 2-1,97-11 280,-97-1-372,0-5 0,114-27 0,-197 36 0,1 0 0,0-1 0,0 0 0,0 0 0,0-1 0,0 1 0,-1-1 0,1-1 0,9-6 0,-16 10 0,0 0 0,1-1 0,-1 1 0,0 0 0,0 0 0,0 0 0,0-1 0,1 1 0,-1 0 0,0 0 0,0-1 0,0 1 0,0 0 0,0 0 0,0-1 0,0 1 0,0 0 0,0 0 0,0-1 0,0 1 0,0 0 0,0 0 0,0-1 0,0 1 0,0 0 0,0-1 0,0 1 0,0 0 0,0 0 0,0-1 0,0 1 0,0 0 0,-1 0 0,1 0 0,0-1 0,0 1 0,0 0 0,0 0 0,-1 0 0,1-1 0,0 1 0,0 0 0,0 0 0,-1 0 0,1 0 0,0-1 0,0 1 0,-1 0 0,1 0 0,0 0 0,0 0 0,-1 0 0,-8-3 0,0 1 0,0 0 0,-1 0 0,1 1 0,0 0 0,-18 0 0,7 1 0,-72 0 0,0 4 0,1 4 0,0 4 0,-134 36 0,190-39 0,0 1 0,2 1 0,-40 20 0,68-29 0,1 1 0,0-1 0,-1 1 0,1 0 0,0 0 0,-5 5 0,9-7 0,-1 0 0,0 0 0,0 0 0,1 0 0,-1 0 0,1 0 0,-1 0 0,1 0 0,-1 0 0,1 0 0,-1 0 0,1 0 0,0 0 0,0 0 0,0 0 0,-1 0 0,1 1 0,0-1 0,0 0 0,1 0 0,-1 0 0,0 0 0,0 0 0,1 0 0,-1 0 0,0 1 0,1-1 0,-1 0 0,1 0 0,-1 0 0,1 0 0,0-1 0,1 3 0,3 2 0,1 1 0,1-1 0,-1-1 0,1 1 0,0-1 0,0-1 0,0 1 0,0-1 0,1 0 0,10 2 0,-16-4 0,52 16 0,1-2 0,1-2 0,61 5 0,-26-10 0,110-4 0,-148-6 0,-1-2 0,0-2 0,0-3 0,0-2 0,61-21 0,-105 29 0,22-8 0,-29 10 0,0 1 0,0-1 0,0 1 0,0-1 0,0 1 0,0-1 0,0 0 0,0 0 0,0 1 0,0-1 0,0 0 0,0 0 0,0 0 0,-1 0 0,1 0 0,1-2 0,-2 2 0,-1 1 0,1-1 0,0 1 0,0-1 0,-1 1 0,1 0 0,0-1 0,-1 1 0,1-1 0,0 1 0,-1 0 0,1-1 0,-1 1 0,1 0 0,0-1 0,-1 1 0,1 0 0,-1 0 0,1 0 0,-1-1 0,1 1 0,-1 0 0,1 0 0,-1 0 0,1 0 0,-1 0 0,0 0 0,1 0 0,-2 0 0,-24-3 0,-1 1 0,0 2 0,1 0 0,-1 2 0,-33 7 0,25-5 0,-502 108 0,518-107 0,9-3 0,0 0 0,1 1 0,-1 0 0,1 0 0,0 1 0,-12 7 0,21-11 0,-1 0 0,1 0 0,0 0 0,-1 0 0,1 1 0,0-1 0,-1 0 0,1 0 0,0 0 0,-1 0 0,1 1 0,0-1 0,0 0 0,-1 0 0,1 1 0,0-1 0,0 0 0,0 0 0,-1 1 0,1-1 0,0 0 0,0 1 0,0-1 0,0 0 0,-1 1 0,1-1 0,0 0 0,0 1 0,0-1 0,0 0 0,0 1 0,0-1 0,0 0 0,0 1 0,0-1 0,0 0 0,0 1 0,0-1 0,0 0 0,1 1 0,-1-1 0,0 0 0,0 1 0,0-1 0,0 0 0,1 1 0,-1-1 0,0 0 0,0 0 0,1 1 0,-1-1 0,0 0 0,0 0 0,1 1 0,-1-1 0,0 0 0,1 0 0,-1 1 0,26 6 0,24-1 0,1-1 0,68-4 0,106-18 0,-201 14 0,101-15 0,-107 15 0,-1-2 0,0 0 0,0 0 0,28-14 0,-44 18 0,-1 1 0,1 0 0,0-1 0,0 1 0,0-1 0,0 0 0,-1 1 0,1-1 0,0 1 0,0-1 0,-1 0 0,1 0 0,0 1 0,-1-1 0,1 0 0,-1 0 0,1-2 0,-1 3 0,0 0 0,0-1 0,0 1 0,0-1 0,0 1 0,0-1 0,-1 1 0,1-1 0,0 1 0,0 0 0,0-1 0,-1 1 0,1-1 0,0 1 0,-1 0 0,1-1 0,0 1 0,-1 0 0,1 0 0,0-1 0,-1 1 0,1 0 0,-1 0 0,1-1 0,-1 1 0,-5-2 0,1 0 0,-1 0 0,1 1 0,-12-2 0,-22 0 0,-1 1 0,-76 6 0,-80 23 0,57-6 0,137-21 0,-31 6 0,25-1 0,8-5 0,0 0 0,0 1 0,0-1 0,1 0 0,-1 1 0,0-1 0,1 1 0,-1-1 0,0 0 0,1 0 0,-1 1 0,0-1 0,1 0 0,-1 1 0,0-1 0,1 0 0,-1 0 0,1 0 0,-1 0 0,0 1 0,1-1 0,-1 0 0,1 0 0,-1 0 0,1 0 0,25 7 0,0-1 0,46 5 0,60-3 0,-95-6 0,65 0 0,0-4 0,178-28 0,-267 28 0,52-11 0,-60 11 0,0 1 0,0-1 0,0 0 0,0 0 0,0-1 0,0 0 0,-1 1 0,0-1 0,7-6 0,-11 9 0,1-1 0,-1 1 0,0 0 0,1 0 0,-1 0 0,0-1 0,0 1 0,1 0 0,-1 0 0,0-1 0,0 1 0,0 0 0,1-1 0,-1 1 0,0 0 0,0-1 0,0 1 0,0 0 0,0-1 0,0 1 0,0 0 0,1-1 0,-1 1 0,0 0 0,0-1 0,0 1 0,0 0 0,-1-1 0,1 1 0,0 0 0,0-1 0,0 1 0,0 0 0,0-1 0,0 1 0,0 0 0,-1-1 0,1 1 0,0 0 0,0-1 0,0 1 0,-1 0 0,1 0 0,0-1 0,0 1 0,-1 0 0,1 0 0,0 0 0,-1-1 0,1 1 0,-23-6 0,-9 2 0,0 1 0,0 2 0,-62 5 0,-102 24 0,176-25 0,-616 143 0,581-127 0,54-19 0,0 1 0,0-1 0,0 1 0,0-1 0,0 1 0,0-1 0,0 1 0,0 0 0,0 0 0,0 0 0,0-1 0,0 1 0,0 0 0,1 0 0,-1 0 0,0 0 0,0 2 0,1-2 0,0-1 0,0 1 0,1 0 0,-1 0 0,0-1 0,1 1 0,-1 0 0,1-1 0,-1 1 0,0 0 0,1-1 0,0 1 0,-1-1 0,1 1 0,-1-1 0,1 1 0,0-1 0,-1 1 0,1-1 0,0 0 0,-1 1 0,1-1 0,0 0 0,-1 0 0,1 1 0,0-1 0,1 0 0,25 8 0,0-1 0,0-2 0,1-1 0,0-1 0,28 0 0,-17-1 0,46 2 0,99-7 0,-132-2 0,-1-2 0,1-2 0,57-18 0,-102 25 0,0 0 0,0-1 0,0-1 0,0 1 0,0-1 0,-1 0 0,1 0 0,6-7 0,-12 10 0,0 0 0,0 0 0,1 0 0,-1-1 0,0 1 0,0-1 0,0 1 0,0-1 0,0 1 0,-1-1 0,1 1 0,0-1 0,-1 0 0,1 1 0,-1-1 0,0 0 0,1 0 0,-1 1 0,0-1 0,0 0 0,0 0 0,0 0 0,-1 1 0,1-1 0,0 0 0,-1 1 0,1-1 0,-1 0 0,1 1 0,-1-1 0,0 0 0,0 1 0,0-1 0,0 1 0,0-1 0,0 1 0,0 0 0,0-1 0,-3-1 0,-3-3 0,-1 0 0,0 0 0,0 1 0,0 0 0,-1 1 0,0-1 0,0 2 0,0-1 0,0 1 0,0 0 0,-1 1 0,-10-1 0,-7-1 0,1 2 0,-1 1 0,-31 2 0,50 0 0,0 0 0,0 0 0,0 1 0,1 0 0,-14 5 0,19-6 0,-1 0 0,1 0 0,0 0 0,-1 1 0,1-1 0,0 0 0,0 1 0,0 0 0,0-1 0,0 1 0,0 0 0,1 0 0,-1 0 0,1 0 0,-1 1 0,1-1 0,0 0 0,-1 1 0,1-1 0,0 3 0,1-3 0,0-1 0,0 1 0,0-1 0,0 0 0,0 1 0,1-1 0,-1 1 0,0-1 0,1 0 0,-1 1 0,1-1 0,0 0 0,-1 0 0,1 1 0,0-1 0,0 0 0,0 0 0,0 0 0,0 0 0,0 0 0,0 0 0,0 0 0,0 0 0,1-1 0,-1 1 0,0 0 0,0-1 0,1 1 0,-1-1 0,0 1 0,2-1 0,5 3 0,0-1 0,0 0 0,-1 0 0,13 1 0,-5-3 0,1 0 0,-1-2 0,1 1 0,-1-2 0,0 0 0,0-1 0,0 0 0,0-1 0,-1-1 0,21-11 0,15-10 0,69-52 0,-36 18-188,107-102 0,-147 122 94,-3-3 1,-1-1-1,61-96 0,-89 124 92,-1 0 0,-1-1 1,-1 0-1,0-1 1,-2 1-1,6-23 1,-11 37 5,0-1 1,-1 0 0,1 0-1,-1 0 1,0-1 0,0 1-1,0 0 1,-1 0 0,1 0 0,-1 0-1,-1 0 1,1 1 0,-1-1-1,0 0 1,0 0 0,0 1-1,0 0 1,-1-1 0,0 1 0,0 0-1,0 0 1,0 0 0,-1 1-1,1-1 1,-1 1 0,0 0-1,0 0 1,-8-5 0,-7 0 73,-1 0 0,1 1 1,-1 1-1,0 1 0,-1 0 1,1 2-1,-24-2 0,-126-8-409,-308 17 0,252 18 165,175-14 177,1 3 0,-64 22 0,111-32-11,-36 15 0,38-15 0,-1-1 0,0 1 0,1 0 0,-1 1 0,1-1 0,-1 0 0,1 0 0,-1 0 0,1 1 0,0-1 0,0 1 0,0-1 0,0 1 0,0 0 0,0-1 0,0 1 0,0 1 0,1-1-1,0-1 0,0 0-1,0 0 1,0 0 0,0 0 0,0 0 0,0 0-1,0 0 1,1-1 0,-1 1 0,0 0-1,1 0 1,-1 0 0,1 0 0,-1 0 0,1 0-1,0 0 1,-1-1 0,1 1 0,0 0-1,-1 0 1,1-1 0,0 1 0,0-1-1,0 1 1,1 0 0,27 13 165,-29-14-162,21 7 26,1 0 1,0-1 0,0-2 0,1 0-1,-1-1 1,1-2 0,0 0-1,-1-1 1,1-2 0,0 0 0,-1-1-1,0-1 1,1-1 0,30-12-1,-22 4-4,-1-1-1,0-1 0,-1-1 0,0-2 0,-2-1 0,0-1 1,-1-1-1,-1-1 0,27-33 0,-21 20-23,-3-1 0,0-1 0,-3-2 0,26-50 0,-40 66 0,-1 1 0,-1-2 0,-1 1 0,-1-1 0,-1 0 0,-1-1 0,-2 1 0,0-1 0,-1-37 0,-2 58 0,0 0 0,-1 0 0,1 0 0,-1 0 0,0 0 0,0 0 0,-1 0 0,1 0 0,-1 1 0,0-1 0,0 1 0,0-1 0,0 1 0,0 0 0,-1 0 0,-3-3 0,2 2 0,-1 0 0,0 1 0,1 0 0,-1 0 0,0 0 0,-1 1 0,1 0 0,0 0 0,-1 0 0,-6-1 0,-7 1 0,1 0 0,-1 0 0,1 2 0,-1 0 0,-35 6 0,31-2 0,1 1 0,-1 1 0,1 1 0,1 1 0,-1 1 0,1 0 0,1 2 0,0 0 0,1 2 0,0 0 0,0 1 0,-26 27 0,25-20 0,1 0 0,1 2 0,1 0 0,1 1 0,1 1 0,1 0 0,2 1 0,0 1 0,-13 47 0,16-43 0,2 0 0,2 1 0,0 0 0,2 0 0,2 0 0,1 0 0,6 52 0,-3-66 0,0 0 0,2 0 0,-1 0 0,2-1 0,1 0 0,0 0 0,1 0 0,1-1 0,0 0 0,1-1 0,1 0 0,0-1 0,1 0 0,24 22 0,-27-29 0,0 0 0,0 0 0,1-1 0,-1 0 0,1-1 0,1 0 0,-1-1 0,1 0 0,0 0 0,0-1 0,0-1 0,0 1 0,0-2 0,1 0 0,-1 0 0,0-1 0,1 0 0,-1-1 0,0-1 0,0 0 0,1 0 0,-1-1 0,-1 0 0,1-1 0,0 0 0,18-11 0,1-5 8,-2-1 0,0-2 0,-1 0 0,-1-2 0,26-33 0,103-150-247,-87 105-12,-4-4 0,-5-2 0,-5-2 0,42-128-1,-85 209 284,-2-1-1,-1 0 0,-1 0 1,-2 0-1,2-64 1,-7 91 53,0 1 1,0-1-1,-1 0 1,1 0 0,-1 1-1,0-1 1,0 1-1,-3-7 1,4 10-77,0 0 0,0-1 0,-1 1-1,1 0 1,0 0 0,0-1 0,0 1 0,-1 0 0,1 0-1,0 0 1,0 0 0,0-1 0,-1 1 0,1 0 0,0 0-1,0 0 1,-1 0 0,1 0 0,0 0 0,0-1 0,-1 1-1,1 0 1,0 0 0,-1 0 0,1 0 0,0 0 0,0 0-1,-1 0 1,1 0 0,0 0 0,-1 1 0,1-1 0,0 0-1,0 0 1,-1 0 0,1 0 0,0 0 0,-1 1-1,0 0 7,-1 0-1,1 1 1,-1 0-1,1-1 0,0 1 1,0 0-1,0 0 0,0 0 1,-1 3-1,-9 20-14,2 1 0,1 1 0,2-1 0,-6 44 0,-3 114 0,11 132 0,4-307 0,1-1 0,0 1 0,0-1 0,0 1 0,1-1 0,4 10 0,-6-18 0,0 0 0,0 1 0,0-1 0,0 0 0,0 0 0,0 0 0,0 1 0,0-1 0,0 0 0,0 0 0,0 0 0,0 1 0,0-1 0,0 0 0,1 0 0,-1 0 0,0 1 0,0-1 0,0 0 0,0 0 0,1 0 0,-1 0 0,0 0 0,0 1 0,0-1 0,0 0 0,1 0 0,-1 0 0,0 0 0,0 0 0,1 0 0,-1 0 0,0 0 0,0 0 0,0 0 0,1 0 0,-1 0 0,0 0 0,0 0 0,1 0 0,-1 0 0,0 0 0,0 0 0,0 0 0,1 0 0,-1 0 0,0 0 0,0 0 0,0 0 0,1-1 0,-1 1 0,0 0 0,0 0 0,0 0 0,0 0 0,1-1 0,6-12 0,-1-4 0,-1-1 0,-1 1 0,-1-1 0,0 0 0,0-22 0,-3 7 0,0 0 0,-7-35 0,3 46 0,0 1 0,-2 0 0,0 0 0,-2 0 0,0 1 0,-1 0 0,-1 1 0,-1 0 0,-1 0 0,-16-20 0,26 37 0,-1-1 0,1 1 0,-1-1 0,1 1 0,-1 0 0,0 0 0,0 0 0,-5-2 0,7 4 0,1-1 0,-1 1 0,0 0 0,0 0 0,0 0 0,0 0 0,0 0 0,0 0 0,0 0 0,0 0 0,0 0 0,1 0 0,-1 0 0,0 0 0,0 1 0,0-1 0,0 0 0,0 1 0,1-1 0,-1 1 0,0-1 0,0 1 0,1-1 0,-1 1 0,0-1 0,1 1 0,-1 0 0,0-1 0,1 1 0,-1 0 0,1 0 0,-1 0 0,1-1 0,0 1 0,-1 0 0,1 0 0,0 0 0,-1 1 0,-3 13 0,0 0 0,0 1 0,2-1 0,0 1 0,1 0 0,1 29 0,0-14 0,4 414 0,-5-499 0,-2-1 0,-3 1 0,-2-1 0,-17-56 0,-80-209 0,98 297 0,13 32 0,16 38 0,68 139 0,22 56 0,-105-227 0,-7-15 0,0 1 0,0-1 0,0 0 0,0 0 0,0 0 0,0 0 0,0 0 0,1 0 0,-1 0 0,0 0 0,0 0 0,0 0 0,0 0 0,0 0 0,0 0 0,0 0 0,0 0 0,0 0 0,0 0 0,0 1 0,0-1 0,1 0 0,-1 0 0,0 0 0,0 0 0,0 0 0,0 0 0,0 0 0,0 0 0,0 0 0,0 0 0,0 0 0,0 0 0,1 0 0,-1-1 0,0 1 0,0 0 0,0 0 0,0 0 0,0 0 0,0 0 0,0 0 0,0 0 0,0 0 0,0 0 0,0 0 0,0 0 0,1 0 0,-1 0 0,0 0 0,0 0 0,0 0 0,0-1 0,0 1 0,0 0 0,0 0 0,0 0 0,0 0 0,0 0 0,0 0 0,0 0 0,0 0 0,0 0 0,0 0 0,0-1 0,1-28 0,-4-100 0,-6-1 0,-5 2 0,-6 0 0,-6 1 0,-71-210 0,77 289 0,6 30 0,14 18 0,0 0 0,0 0 0,0 0 0,0 0 0,0 0 0,0 0 0,0 0 0,0 0 0,-1 0 0,1 0 0,0 0 0,0 0 0,0 0 0,0 0 0,0 0 0,0 0 0,0 0 0,0 0 0,0 0 0,-1 0 0,1 0 0,0 0 0,0 0 0,0 0 0,0 0 0,0 0 0,0 1 0,0-1 0,0 0 0,0 0 0,0 0 0,0 0 0,0 0 0,0 0 0,-1 0 0,1 0 0,0 0 0,0 0 0,0 0 0,0 0 0,0 1 0,0-1 0,0 0 0,0 0 0,0 0 0,0 0 0,0 0 0,0 0 0,0 0 0,0 0 0,0 0 0,0 1 0,0-1 0,0 0 0,0 0 0,4 15 0,36 82 0,-15-40 0,85 210-709,-12 4-1,98 437 0,-196-706 710,7 30-3,-1 0-1,-1 0 1,-1 37 0,-8-41 18,3-27-17,1 0 1,0-1-1,0 1 1,-1-1-1,1 1 1,0-1-1,-1 1 1,1-1-1,-1 1 1,1-1-1,-1 1 1,1-1-1,0 0 1,-1 1-1,0-1 1,1 1-1,-1-1 1,1 0-1,-1 0 1,1 1-1,-1-1 0,0 0 1,0 0-1,-1 0 22,0-1-1,0 0 0,0 1 0,-1-1 0,1 0 0,0 0 1,1 0-1,-1-1 0,0 1 0,0 0 0,0-1 0,1 1 1,-1-1-1,1 0 0,-1 1 0,1-1 0,-1 0 0,0-3 0,-21-27 593,2-1 1,-23-51-1,-29-84-877,40 90 305,-31-67-235,-84-203-111,143 336 306,-4-9 0,1 0 0,1 0 0,-6-28 0,13 48 2,-1-1 1,1 1 0,0-1 0,-1 0-1,1 1 1,0-1 0,0 1 0,0-1-1,1 0 1,-1 1 0,0-1 0,0 1-1,1-1 1,-1 1 0,1-1-1,0 1 1,-1-1 0,1 1 0,0-1-1,2-1 1,-2 2 5,0 0-1,0 0 1,1 1-1,-1-1 1,0 1 0,0-1-1,1 1 1,-1 0-1,0-1 1,1 1-1,-1 0 1,1 0-1,-1 0 1,0 0 0,1 0-1,-1 0 1,1 1-1,2 0 1,5 2 54,0 0 0,0 0 1,0 2-1,-1-1 0,14 9 0,7 9-38,0 0 0,-1 3 0,-1 0 0,-2 1 0,23 31 0,-11-8-34,-2 1 1,34 67-1,-17-7 10,-47-97 0,-1 0 0,0 1 0,-1-1 0,0 1 0,-1 0 0,1 21 0,-3-32 0,-1 0 0,1 0 0,-1 0 0,1 0 0,-1 0 0,0 0 0,0 0 0,0 0 0,-1 0 0,1 0 0,-1-1 0,1 1 0,-1-1 0,0 1 0,0-1 0,0 0 0,0 1 0,0-1 0,-1 0 0,1 0 0,-1-1 0,0 1 0,1 0 0,-1-1 0,0 0 0,0 0 0,0 1 0,-3-1 0,-10 4 0,-1-1 0,0-1 0,0-1 0,-18 0 0,32-2 0,-69 3-200,-1-4 0,-134-19 0,-147-51-916,-854-281 773,898 227 338,273 112 5,37 13 0,-1 0 0,1 0 0,-1 0 0,1 0 0,-1 0 0,1 0 0,-1 0 0,1 0 0,-1 0 0,1 0 0,-1 0 0,1 0 0,-1 1 0,1-1 0,-1 0 0,1 0 0,-1 1 0,1-1 0,-1 0 0,1 1 0,0-1 0,-1 0 0,1 1 0,-1-1 0,1 0 0,0 1 0,0-1 0,-1 1 0,1-1 0,0 1 0,0-1 0,-1 1 0,1-1 0,0 1 0,0-1 0,0 1 0,0-1 0,0 2 0,1 23 0,0-18 0,7 52 316,-4 2 0,-1-1 0,-4 0 0,-2 0 0,-16 87 0,4-80-374,-3 0-1,-3-2 1,-3 0-1,-3-1 0,-2-2 1,-3-1-1,-3-1 0,-65 84 1,60-94 29,-2-2 1,-2-1-1,-2-3 1,-2-2 0,-2-1-1,-2-3 1,-1-2-1,-2-3 1,-78 36-1,97-54 29,-1-1 0,0-2 0,-44 8 0,55-16 0,1 0 0,-1-2 0,-1-1 0,1 0 0,-41-6 0,63 4 26,0 1 0,-1-1 0,1 0 0,0 0-1,0-1 1,0 1 0,0-1 0,1 0 0,-1 0-1,0 0 1,1 0 0,-1-1 0,1 1-1,0-1 1,0 0 0,0 0 0,0 0 0,-3-5-1,2 1 20,1 1-1,0 0 1,1-1 0,0 1-1,0-1 1,0 0-1,1 0 1,0 0-1,0 0 1,0-10-1,7-134-44,-10 135 0,4 16 0,0-1 0,0 1 0,0 0 0,-1 0 0,1-1 0,0 1 0,0 0 0,0 0 0,-1 0 0,1 0 0,0-1 0,0 1 0,-1 0 0,1 0 0,0 0 0,-1 0 0,1 0 0,0 0 0,0 0 0,-1 0 0,1 0 0,0 0 0,-1 0 0,1 0 0,0 0 0,0 0 0,-1 0 0,1 0 0,-1 0 0,-1 1 0,0 1 0,0-1 0,0 0 0,0 1 0,0-1 0,0 1 0,0 0 0,1-1 0,-3 4 0,-62 89 0,-4 5 0,66-95 0,1 0 0,0-1 0,-1 1 0,0-1 0,0 0 0,0 0 0,0 0 0,-1 0 0,1-1 0,-1 1 0,1-1 0,-1-1 0,0 1 0,0-1 0,0 1 0,0-1 0,0-1 0,-6 1 0,3-1 0,0-1 0,0 0 0,0 0 0,1-1 0,-1 0 0,0-1 0,1 0 0,0 0 0,0 0 0,0-1 0,-7-4 0,-10-9 0,-31-27 0,-6-5 0,59 48 0,1 0 0,-1-1 0,0 1 0,0 0 0,1 0 0,-1 0 0,0 0 0,0 1 0,0-1 0,0 0 0,0 1 0,0-1 0,-1 1 0,1 0 0,0 0 0,0 0 0,0 0 0,0 0 0,-3 1 0,4-1 0,-1 1 0,1 0 0,-1 0 0,1 0 0,0 1 0,-1-1 0,1 0 0,0 0 0,0 1 0,0-1 0,0 1 0,0-1 0,0 1 0,0-1 0,1 1 0,-1 0 0,0-1 0,1 1 0,-1 0 0,1 0 0,0-1 0,0 1 0,0 3 0,-2 7 0,-6 32 0,7-42 0,1 1 0,-1-1 0,0 1 0,-1-1 0,1 1 0,0-1 0,-1 0 0,1 0 0,-1 1 0,0-1 0,1 0 0,-1-1 0,-4 4 0,5-4 0,0-1 0,1 1 0,-1-1 0,0 0 0,0 1 0,0-1 0,0 0 0,1 1 0,-1-1 0,0 0 0,0 0 0,0 0 0,0 0 0,0 0 0,0 0 0,0 0 0,1 0 0,-1 0 0,0-1 0,0 1 0,0 0 0,0 0 0,0-1 0,1 1 0,-1-1 0,0 1 0,0-1 0,1 1 0,-1-1 0,0 1 0,1-1 0,-1 1 0,0-1 0,1 0 0,-1 0 0,1 1 0,-1-1 0,1 0 0,-1 0 0,1 1 0,0-1 0,-1 0 0,1 0 0,0 0 0,0-1 0,-3-5 0,1-1 0,0 1 0,0-1 0,-1-8 0,1-9-341,1-1 0,0 0-1,5-32 1,2 15-6485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19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9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96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3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8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4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4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5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6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CFE6-5BA6-4354-90BE-A8679BD82C77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ED4B8-8F14-4E03-BE35-3ED0B4A50E99}"/>
              </a:ext>
            </a:extLst>
          </p:cNvPr>
          <p:cNvSpPr/>
          <p:nvPr/>
        </p:nvSpPr>
        <p:spPr>
          <a:xfrm>
            <a:off x="789351" y="257442"/>
            <a:ext cx="1061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STUDENT</a:t>
            </a:r>
            <a:r>
              <a:rPr lang="en-US" sz="5400" b="1" cap="none" spc="0" dirty="0">
                <a:ln/>
                <a:solidFill>
                  <a:srgbClr val="002060"/>
                </a:solidFill>
                <a:effectLst/>
                <a:latin typeface="Stencil" panose="040409050D0802020404" pitchFamily="82" charset="0"/>
              </a:rPr>
              <a:t> </a:t>
            </a:r>
            <a:r>
              <a:rPr lang="en-US" sz="5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MANAGEMENT</a:t>
            </a:r>
            <a:r>
              <a:rPr lang="en-US" sz="54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  <a:latin typeface="Stencil" panose="040409050D0802020404" pitchFamily="82" charset="0"/>
              </a:rPr>
              <a:t> </a:t>
            </a:r>
            <a:r>
              <a:rPr lang="en-US" sz="5400" b="1" cap="none" spc="0" dirty="0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SYSTEM</a:t>
            </a:r>
          </a:p>
        </p:txBody>
      </p:sp>
      <p:pic>
        <p:nvPicPr>
          <p:cNvPr id="1030" name="Picture 6" descr="Business Meeting Vector Art &amp; Graphics | freevector.com">
            <a:extLst>
              <a:ext uri="{FF2B5EF4-FFF2-40B4-BE49-F238E27FC236}">
                <a16:creationId xmlns:a16="http://schemas.microsoft.com/office/drawing/2014/main" id="{C51FE41F-DF9F-7B16-AFAF-3179CD9A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59" y="1778145"/>
            <a:ext cx="8945882" cy="48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24AFD-B1AE-4A9F-A682-34D1D391965C}"/>
              </a:ext>
            </a:extLst>
          </p:cNvPr>
          <p:cNvSpPr/>
          <p:nvPr/>
        </p:nvSpPr>
        <p:spPr>
          <a:xfrm>
            <a:off x="4053612" y="-86627"/>
            <a:ext cx="40847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Update Page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35BB4-5032-A9BF-3068-BD646B31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086246"/>
            <a:ext cx="11651673" cy="52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7D0434-4135-4D25-9070-79D42EA801A2}"/>
              </a:ext>
            </a:extLst>
          </p:cNvPr>
          <p:cNvSpPr/>
          <p:nvPr/>
        </p:nvSpPr>
        <p:spPr>
          <a:xfrm>
            <a:off x="4148067" y="0"/>
            <a:ext cx="34850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View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90C56-D524-5059-EB9B-E2DC294F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" y="1108684"/>
            <a:ext cx="11845636" cy="54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898D6-BFE8-41FF-8418-B0842C4D4615}"/>
              </a:ext>
            </a:extLst>
          </p:cNvPr>
          <p:cNvSpPr/>
          <p:nvPr/>
        </p:nvSpPr>
        <p:spPr>
          <a:xfrm>
            <a:off x="3502180" y="0"/>
            <a:ext cx="51876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Contact us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C911-D69D-F452-9592-08F4A38F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8" y="1219200"/>
            <a:ext cx="11499272" cy="53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898D6-BFE8-41FF-8418-B0842C4D4615}"/>
              </a:ext>
            </a:extLst>
          </p:cNvPr>
          <p:cNvSpPr/>
          <p:nvPr/>
        </p:nvSpPr>
        <p:spPr>
          <a:xfrm>
            <a:off x="3809154" y="0"/>
            <a:ext cx="4573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ABOUT </a:t>
            </a:r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us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F5592-1F11-3DA6-4CAA-18D88EB5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3" y="1304911"/>
            <a:ext cx="11610109" cy="52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D4FA8-A4DF-4CDB-BE68-9B66E1C32448}"/>
              </a:ext>
            </a:extLst>
          </p:cNvPr>
          <p:cNvSpPr/>
          <p:nvPr/>
        </p:nvSpPr>
        <p:spPr>
          <a:xfrm>
            <a:off x="2776324" y="0"/>
            <a:ext cx="74286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Spring Boot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4FFCD-A78E-F136-4881-D3914B3D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6" y="882250"/>
            <a:ext cx="11236036" cy="5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26219-77F4-4E97-8557-B447105BFE3F}"/>
              </a:ext>
            </a:extLst>
          </p:cNvPr>
          <p:cNvSpPr/>
          <p:nvPr/>
        </p:nvSpPr>
        <p:spPr>
          <a:xfrm>
            <a:off x="4232249" y="0"/>
            <a:ext cx="34579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MySQL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84DF7-1A4A-B5DE-F622-A42BE36A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932080"/>
            <a:ext cx="10945091" cy="57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FC318-9158-4818-8686-7FE4376642E1}"/>
              </a:ext>
            </a:extLst>
          </p:cNvPr>
          <p:cNvSpPr/>
          <p:nvPr/>
        </p:nvSpPr>
        <p:spPr>
          <a:xfrm>
            <a:off x="2728014" y="0"/>
            <a:ext cx="69477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Frontend – Angular JS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E8F2-3DA6-36DF-A5FB-116F1F6A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8" y="902237"/>
            <a:ext cx="11374582" cy="60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C4D19-7085-4C6F-BACB-878F6351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24" y="3118586"/>
            <a:ext cx="3904648" cy="34747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0C3FC-C0C4-4BEE-B58F-189924F05C1D}"/>
              </a:ext>
            </a:extLst>
          </p:cNvPr>
          <p:cNvSpPr/>
          <p:nvPr/>
        </p:nvSpPr>
        <p:spPr>
          <a:xfrm>
            <a:off x="4380625" y="0"/>
            <a:ext cx="3430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endParaRPr lang="en-US" sz="5400" b="0" u="sng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A0F3981-5C5B-4E8B-BFE7-CFEA4116AEBB}"/>
              </a:ext>
            </a:extLst>
          </p:cNvPr>
          <p:cNvSpPr/>
          <p:nvPr/>
        </p:nvSpPr>
        <p:spPr>
          <a:xfrm>
            <a:off x="230357" y="910582"/>
            <a:ext cx="11797364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emium Vector | People set education graduate student thank you man woman">
            <a:extLst>
              <a:ext uri="{FF2B5EF4-FFF2-40B4-BE49-F238E27FC236}">
                <a16:creationId xmlns:a16="http://schemas.microsoft.com/office/drawing/2014/main" id="{D3E3F523-55B9-54A2-2625-5A4ACF70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INTRODUCTION</a:t>
            </a:r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A93E7-A711-41AB-9E1B-5B88A6EE7FA2}"/>
              </a:ext>
            </a:extLst>
          </p:cNvPr>
          <p:cNvSpPr txBox="1"/>
          <p:nvPr/>
        </p:nvSpPr>
        <p:spPr>
          <a:xfrm>
            <a:off x="596766" y="1382286"/>
            <a:ext cx="595803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Stack Application –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Management System.</a:t>
            </a: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 is an application that is designed to manage all the Information of a Student. </a:t>
            </a:r>
          </a:p>
          <a:p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includes all of the modules that teachers and staff need to keep track of all student records.</a:t>
            </a: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system completely automates all your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 data</a:t>
            </a:r>
            <a:endParaRPr lang="en-IN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chool Management System Vector Images (over 550)">
            <a:extLst>
              <a:ext uri="{FF2B5EF4-FFF2-40B4-BE49-F238E27FC236}">
                <a16:creationId xmlns:a16="http://schemas.microsoft.com/office/drawing/2014/main" id="{7818C30E-BD40-1F68-4194-61A94D08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79" y="1382286"/>
            <a:ext cx="4371503" cy="459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24388-53F6-44D3-A24D-2C62A16389F5}"/>
              </a:ext>
            </a:extLst>
          </p:cNvPr>
          <p:cNvSpPr/>
          <p:nvPr/>
        </p:nvSpPr>
        <p:spPr>
          <a:xfrm>
            <a:off x="3216042" y="156760"/>
            <a:ext cx="57599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Technologies</a:t>
            </a:r>
            <a:r>
              <a:rPr lang="en-US" sz="44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 </a:t>
            </a:r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used</a:t>
            </a:r>
            <a:r>
              <a:rPr lang="en-US" sz="44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C6272F-70F7-4331-99E1-2F418252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3" y="1275330"/>
            <a:ext cx="7930314" cy="529083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14:cNvPr>
              <p14:cNvContentPartPr/>
              <p14:nvPr/>
            </p14:nvContentPartPr>
            <p14:xfrm>
              <a:off x="8973435" y="1918288"/>
              <a:ext cx="1838520" cy="10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435" y="1909288"/>
                <a:ext cx="18561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The Architecture of Angular, Spring </a:t>
            </a:r>
          </a:p>
          <a:p>
            <a:pPr algn="ctr"/>
            <a:r>
              <a:rPr lang="en-US" sz="3200" b="1" u="sng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&amp; database(MySQL)</a:t>
            </a:r>
          </a:p>
          <a:p>
            <a:pPr algn="ctr"/>
            <a:endParaRPr lang="en-US" sz="3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 descr="Angular 11 + Spring Boot 2 + MySQL | FrontBackend">
            <a:extLst>
              <a:ext uri="{FF2B5EF4-FFF2-40B4-BE49-F238E27FC236}">
                <a16:creationId xmlns:a16="http://schemas.microsoft.com/office/drawing/2014/main" id="{105539C1-6526-52AD-BF83-C27EF968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1" y="1746540"/>
            <a:ext cx="9628909" cy="46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5508A-FD83-4808-A9BD-B36373805F04}"/>
              </a:ext>
            </a:extLst>
          </p:cNvPr>
          <p:cNvSpPr/>
          <p:nvPr/>
        </p:nvSpPr>
        <p:spPr>
          <a:xfrm>
            <a:off x="1171414" y="166384"/>
            <a:ext cx="98491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The Architecture of the Project</a:t>
            </a:r>
            <a:endParaRPr lang="en-US" sz="4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B81EC6-E08E-427F-A260-BFE272D32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499533"/>
              </p:ext>
            </p:extLst>
          </p:nvPr>
        </p:nvGraphicFramePr>
        <p:xfrm>
          <a:off x="835260" y="62989"/>
          <a:ext cx="4706558" cy="6234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FFAA591-F366-4F9F-942B-E4E81FA7B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46365"/>
              </p:ext>
            </p:extLst>
          </p:nvPr>
        </p:nvGraphicFramePr>
        <p:xfrm>
          <a:off x="5866107" y="1460918"/>
          <a:ext cx="4830811" cy="601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773434"/>
              </p:ext>
            </p:extLst>
          </p:nvPr>
        </p:nvGraphicFramePr>
        <p:xfrm>
          <a:off x="1649663" y="731520"/>
          <a:ext cx="8892673" cy="604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2A5842-AC80-40B8-8969-331F4890A7B8}"/>
              </a:ext>
            </a:extLst>
          </p:cNvPr>
          <p:cNvSpPr/>
          <p:nvPr/>
        </p:nvSpPr>
        <p:spPr>
          <a:xfrm>
            <a:off x="3379513" y="84399"/>
            <a:ext cx="5240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F83D0-338A-4E9B-9F22-1D6D6A22DECC}"/>
              </a:ext>
            </a:extLst>
          </p:cNvPr>
          <p:cNvSpPr/>
          <p:nvPr/>
        </p:nvSpPr>
        <p:spPr>
          <a:xfrm>
            <a:off x="4245073" y="0"/>
            <a:ext cx="34323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Home</a:t>
            </a:r>
            <a:r>
              <a:rPr lang="en-US" sz="4400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 </a:t>
            </a:r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Page</a:t>
            </a:r>
            <a:r>
              <a:rPr lang="en-US" sz="4400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46DA0-8920-987A-C3E8-090C2C1FB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4" y="985245"/>
            <a:ext cx="11673083" cy="52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F0314-9F9E-4B40-8BE6-B0D2B3455CE4}"/>
              </a:ext>
            </a:extLst>
          </p:cNvPr>
          <p:cNvSpPr/>
          <p:nvPr/>
        </p:nvSpPr>
        <p:spPr>
          <a:xfrm>
            <a:off x="4002317" y="70131"/>
            <a:ext cx="41873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Service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70AD-3320-CADC-9800-C7C4EAC4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2" y="1126340"/>
            <a:ext cx="11812943" cy="55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DC81E-5894-4C3C-8FBF-B14F9ED5CB39}"/>
              </a:ext>
            </a:extLst>
          </p:cNvPr>
          <p:cNvSpPr/>
          <p:nvPr/>
        </p:nvSpPr>
        <p:spPr>
          <a:xfrm>
            <a:off x="3307520" y="0"/>
            <a:ext cx="58464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ADD &amp; Delete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F5D5C-1131-374E-CC5F-6875F3866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0" y="1093321"/>
            <a:ext cx="5511847" cy="382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EAA9E-886E-2BC3-50EC-71C8EDDDD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6" y="1086251"/>
            <a:ext cx="5511847" cy="37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45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738</TotalTime>
  <Words>127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Century Gothic</vt:lpstr>
      <vt:lpstr>Stencil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YASH ZINZUVADIYA</cp:lastModifiedBy>
  <cp:revision>9</cp:revision>
  <dcterms:created xsi:type="dcterms:W3CDTF">2022-04-20T18:49:35Z</dcterms:created>
  <dcterms:modified xsi:type="dcterms:W3CDTF">2022-12-09T02:26:45Z</dcterms:modified>
</cp:coreProperties>
</file>