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4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US" altLang="zh-CN" dirty="0" smtClean="0"/>
            <a:t>Process of the first sprint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2.Pototype display 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Conclusion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5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5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4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5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4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5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4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5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4"/>
      <dgm:spPr/>
    </dgm:pt>
    <dgm:pt modelId="{C93A1EEC-B303-D648-9C37-0856D7615E1D}" type="pres">
      <dgm:prSet presAssocID="{0BC31510-A7FF-9E4A-81EE-FE16092EF28D}" presName="vertSpace2b" presStyleCnt="0"/>
      <dgm:spPr/>
    </dgm:pt>
  </dgm:ptLst>
  <dgm:cxnLst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47773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1. </a:t>
          </a:r>
          <a:r>
            <a:rPr lang="en-US" altLang="zh-CN" sz="4000" kern="1200" dirty="0" smtClean="0"/>
            <a:t>Process of the first sprint</a:t>
          </a:r>
          <a:endParaRPr lang="en-GB" sz="4000" kern="1200" dirty="0"/>
        </a:p>
      </dsp:txBody>
      <dsp:txXfrm>
        <a:off x="1644586" y="47773"/>
        <a:ext cx="6004654" cy="955476"/>
      </dsp:txXfrm>
    </dsp:sp>
    <dsp:sp modelId="{79BE27D8-F342-DE45-A58C-286050E62C22}">
      <dsp:nvSpPr>
        <dsp:cNvPr id="0" name=""/>
        <dsp:cNvSpPr/>
      </dsp:nvSpPr>
      <dsp:spPr>
        <a:xfrm>
          <a:off x="1529848" y="10032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10510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2.Pototype display </a:t>
          </a:r>
          <a:endParaRPr lang="en-GB" sz="4000" kern="1200" dirty="0"/>
        </a:p>
      </dsp:txBody>
      <dsp:txXfrm>
        <a:off x="1644586" y="1051024"/>
        <a:ext cx="6004654" cy="955476"/>
      </dsp:txXfrm>
    </dsp:sp>
    <dsp:sp modelId="{21C0BDB2-7284-FF4B-B1D2-1AFDEFA1E598}">
      <dsp:nvSpPr>
        <dsp:cNvPr id="0" name=""/>
        <dsp:cNvSpPr/>
      </dsp:nvSpPr>
      <dsp:spPr>
        <a:xfrm>
          <a:off x="1529848" y="200650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205427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3. Conclusion</a:t>
          </a:r>
          <a:endParaRPr lang="en-GB" sz="4000" kern="1200" dirty="0"/>
        </a:p>
      </dsp:txBody>
      <dsp:txXfrm>
        <a:off x="1644586" y="2054274"/>
        <a:ext cx="6004654" cy="955476"/>
      </dsp:txXfrm>
    </dsp:sp>
    <dsp:sp modelId="{04295004-5055-3B4C-B2DD-D51C5A992441}">
      <dsp:nvSpPr>
        <dsp:cNvPr id="0" name=""/>
        <dsp:cNvSpPr/>
      </dsp:nvSpPr>
      <dsp:spPr>
        <a:xfrm>
          <a:off x="1529848" y="30097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30575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0" kern="1200" dirty="0"/>
        </a:p>
      </dsp:txBody>
      <dsp:txXfrm>
        <a:off x="1644586" y="3057524"/>
        <a:ext cx="6004654" cy="955476"/>
      </dsp:txXfrm>
    </dsp:sp>
    <dsp:sp modelId="{1E77CA4F-7BA7-CB4B-B6E5-8CEC05FF7262}">
      <dsp:nvSpPr>
        <dsp:cNvPr id="0" name=""/>
        <dsp:cNvSpPr/>
      </dsp:nvSpPr>
      <dsp:spPr>
        <a:xfrm>
          <a:off x="1529848" y="40130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C720-F108-4D8D-A12D-DA76B26E6CCE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9DBA-75C9-4498-B55B-8174C25D2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9DBA-75C9-4498-B55B-8174C25D2D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372" y="2824024"/>
            <a:ext cx="842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smtClean="0"/>
              <a:t>Online </a:t>
            </a:r>
            <a:r>
              <a:rPr lang="en-GB" altLang="zh-CN" sz="4000" dirty="0" err="1" smtClean="0"/>
              <a:t>Edu</a:t>
            </a:r>
            <a:r>
              <a:rPr lang="en-GB" altLang="zh-CN" sz="4000" dirty="0" smtClean="0"/>
              <a:t>. Employment </a:t>
            </a:r>
          </a:p>
          <a:p>
            <a:r>
              <a:rPr lang="en-US" altLang="zh-CN" sz="3200" dirty="0" smtClean="0"/>
              <a:t>Prototype                                           </a:t>
            </a:r>
            <a:r>
              <a:rPr lang="en-GB" altLang="zh-CN" dirty="0" smtClean="0"/>
              <a:t>15/9/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Prototype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20181881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25620"/>
            <a:ext cx="3294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Sprint Planning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1942" y="2787463"/>
            <a:ext cx="6662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.NET and </a:t>
            </a:r>
            <a:r>
              <a:rPr lang="en-US" altLang="zh-CN" sz="3200" dirty="0" err="1"/>
              <a:t>MySql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Estimate 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Sprint Backlog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5" y="17143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/>
              <a:t>Daily Scrum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7" y="2637664"/>
            <a:ext cx="5278120" cy="329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5" y="17143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/>
              <a:t>Daily Scrum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942" y="2787464"/>
            <a:ext cx="66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 Every </a:t>
            </a:r>
            <a:r>
              <a:rPr lang="en-US" altLang="zh-CN" sz="3200" dirty="0"/>
              <a:t>two </a:t>
            </a:r>
            <a:r>
              <a:rPr lang="en-US" altLang="zh-CN" sz="3200" dirty="0" smtClean="0"/>
              <a:t>days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Help </a:t>
            </a:r>
            <a:r>
              <a:rPr lang="en-US" altLang="zh-CN" sz="3200" dirty="0"/>
              <a:t>each </a:t>
            </a:r>
            <a:r>
              <a:rPr lang="en-US" altLang="zh-CN" sz="3200" dirty="0" smtClean="0"/>
              <a:t>other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Solve problems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4163" y="179954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Sprint Review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7599" y="3048721"/>
            <a:ext cx="6662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Presented </a:t>
            </a:r>
            <a:r>
              <a:rPr lang="en-US" altLang="zh-CN" sz="3200" dirty="0"/>
              <a:t>our achievement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Get </a:t>
            </a:r>
            <a:r>
              <a:rPr lang="en-US" altLang="zh-CN" sz="3200" dirty="0"/>
              <a:t>his </a:t>
            </a:r>
            <a:r>
              <a:rPr lang="en-US" altLang="zh-CN" sz="3200" dirty="0" smtClean="0"/>
              <a:t>feedback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 smtClean="0"/>
              <a:t> </a:t>
            </a:r>
            <a:r>
              <a:rPr lang="en-GB" altLang="zh-CN" sz="6000" dirty="0"/>
              <a:t>2</a:t>
            </a:r>
            <a:r>
              <a:rPr lang="en-GB" altLang="zh-CN" dirty="0"/>
              <a:t>.Pototype display </a:t>
            </a:r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GB" altLang="zh-CN" sz="5400" dirty="0"/>
              <a:t>3</a:t>
            </a:r>
            <a:r>
              <a:rPr lang="en-GB" altLang="zh-CN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2947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168</TotalTime>
  <Words>82</Words>
  <Application>Microsoft Office PowerPoint</Application>
  <PresentationFormat>全屏显示(4:3)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光谱</vt:lpstr>
      <vt:lpstr>PowerPoint 演示文稿</vt:lpstr>
      <vt:lpstr>Prototype</vt:lpstr>
      <vt:lpstr>1.Process of the first sprint</vt:lpstr>
      <vt:lpstr>1.Process of the first sprint</vt:lpstr>
      <vt:lpstr>1.Process of the first sprint</vt:lpstr>
      <vt:lpstr>1.Process of the first sprint</vt:lpstr>
      <vt:lpstr> 2.Pototype display </vt:lpstr>
      <vt:lpstr>3.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lu</cp:lastModifiedBy>
  <cp:revision>25</cp:revision>
  <dcterms:created xsi:type="dcterms:W3CDTF">2015-08-07T03:34:05Z</dcterms:created>
  <dcterms:modified xsi:type="dcterms:W3CDTF">2015-09-15T09:36:50Z</dcterms:modified>
</cp:coreProperties>
</file>