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84" r:id="rId4"/>
    <p:sldId id="283" r:id="rId5"/>
    <p:sldId id="271" r:id="rId6"/>
    <p:sldId id="272" r:id="rId7"/>
    <p:sldId id="273" r:id="rId8"/>
    <p:sldId id="261" r:id="rId9"/>
    <p:sldId id="275" r:id="rId10"/>
    <p:sldId id="276" r:id="rId11"/>
    <p:sldId id="277" r:id="rId12"/>
    <p:sldId id="278" r:id="rId13"/>
    <p:sldId id="279" r:id="rId14"/>
    <p:sldId id="280" r:id="rId15"/>
    <p:sldId id="281" r:id="rId16"/>
    <p:sldId id="282" r:id="rId17"/>
    <p:sldId id="263" r:id="rId18"/>
    <p:sldId id="266" r:id="rId19"/>
    <p:sldId id="267" r:id="rId20"/>
    <p:sldId id="268" r:id="rId21"/>
    <p:sldId id="269" r:id="rId22"/>
    <p:sldId id="270" r:id="rId23"/>
    <p:sldId id="27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5" d="100"/>
          <a:sy n="75" d="100"/>
        </p:scale>
        <p:origin x="-185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45D07C-68D7-094D-9638-F85084C1C5EB}" type="doc">
      <dgm:prSet loTypeId="urn:microsoft.com/office/officeart/2008/layout/LinedList" loCatId="" qsTypeId="urn:microsoft.com/office/officeart/2005/8/quickstyle/simple4" qsCatId="simple" csTypeId="urn:microsoft.com/office/officeart/2005/8/colors/accent1_2" csCatId="accent1" phldr="1"/>
      <dgm:spPr/>
      <dgm:t>
        <a:bodyPr/>
        <a:lstStyle/>
        <a:p>
          <a:endParaRPr lang="en-GB"/>
        </a:p>
      </dgm:t>
    </dgm:pt>
    <dgm:pt modelId="{6870E90F-0207-964D-9AC2-52318FCB6A85}">
      <dgm:prSet phldrT="[文本]" custT="1"/>
      <dgm:spPr/>
      <dgm:t>
        <a:bodyPr/>
        <a:lstStyle/>
        <a:p>
          <a:r>
            <a:rPr lang="en-GB" sz="2800" dirty="0" smtClean="0"/>
            <a:t>Agenda</a:t>
          </a:r>
          <a:endParaRPr lang="en-GB" sz="2800" dirty="0"/>
        </a:p>
      </dgm:t>
    </dgm:pt>
    <dgm:pt modelId="{6F0620C3-BF5A-1145-ADB0-ECA8A0738103}" type="parTrans" cxnId="{406FC538-A9BC-5C42-9BBA-D9E9A7F02575}">
      <dgm:prSet/>
      <dgm:spPr/>
      <dgm:t>
        <a:bodyPr/>
        <a:lstStyle/>
        <a:p>
          <a:endParaRPr lang="en-GB"/>
        </a:p>
      </dgm:t>
    </dgm:pt>
    <dgm:pt modelId="{6D878E88-0EC9-7B40-9888-31B4B8F218F2}" type="sibTrans" cxnId="{406FC538-A9BC-5C42-9BBA-D9E9A7F02575}">
      <dgm:prSet/>
      <dgm:spPr/>
      <dgm:t>
        <a:bodyPr/>
        <a:lstStyle/>
        <a:p>
          <a:endParaRPr lang="en-GB"/>
        </a:p>
      </dgm:t>
    </dgm:pt>
    <dgm:pt modelId="{9FEBF89F-D6D3-414C-857D-784AD1AF1F29}">
      <dgm:prSet phldrT="[文本]"/>
      <dgm:spPr/>
      <dgm:t>
        <a:bodyPr/>
        <a:lstStyle/>
        <a:p>
          <a:r>
            <a:rPr lang="en-GB" dirty="0" smtClean="0"/>
            <a:t>1. Team VEL</a:t>
          </a:r>
          <a:endParaRPr lang="en-GB" dirty="0"/>
        </a:p>
      </dgm:t>
    </dgm:pt>
    <dgm:pt modelId="{E3182790-35CB-5649-AF90-7BB5A336B6FE}" type="parTrans" cxnId="{A7175EF3-CBE5-4741-8B30-AEC115827A1D}">
      <dgm:prSet/>
      <dgm:spPr/>
      <dgm:t>
        <a:bodyPr/>
        <a:lstStyle/>
        <a:p>
          <a:endParaRPr lang="en-GB"/>
        </a:p>
      </dgm:t>
    </dgm:pt>
    <dgm:pt modelId="{113CFBDF-5101-254B-B80C-84691B1E3E34}" type="sibTrans" cxnId="{A7175EF3-CBE5-4741-8B30-AEC115827A1D}">
      <dgm:prSet/>
      <dgm:spPr/>
      <dgm:t>
        <a:bodyPr/>
        <a:lstStyle/>
        <a:p>
          <a:endParaRPr lang="en-GB"/>
        </a:p>
      </dgm:t>
    </dgm:pt>
    <dgm:pt modelId="{9270EE3F-AD07-E640-A821-6878CCDC3E65}">
      <dgm:prSet phldrT="[文本]"/>
      <dgm:spPr/>
      <dgm:t>
        <a:bodyPr/>
        <a:lstStyle/>
        <a:p>
          <a:r>
            <a:rPr lang="en-GB" dirty="0" smtClean="0"/>
            <a:t>2. Product Owner</a:t>
          </a:r>
          <a:endParaRPr lang="en-GB" dirty="0"/>
        </a:p>
      </dgm:t>
    </dgm:pt>
    <dgm:pt modelId="{68CB67F8-944D-1A47-AF97-74A289F9EBAD}" type="parTrans" cxnId="{921C578B-2FC3-4847-9441-F86C2106C0CD}">
      <dgm:prSet/>
      <dgm:spPr/>
      <dgm:t>
        <a:bodyPr/>
        <a:lstStyle/>
        <a:p>
          <a:endParaRPr lang="en-GB"/>
        </a:p>
      </dgm:t>
    </dgm:pt>
    <dgm:pt modelId="{5BCD6BFD-99B2-9A49-B289-F67D2665692C}" type="sibTrans" cxnId="{921C578B-2FC3-4847-9441-F86C2106C0CD}">
      <dgm:prSet/>
      <dgm:spPr/>
      <dgm:t>
        <a:bodyPr/>
        <a:lstStyle/>
        <a:p>
          <a:endParaRPr lang="en-GB"/>
        </a:p>
      </dgm:t>
    </dgm:pt>
    <dgm:pt modelId="{F8D283FC-A2EF-EC49-AE80-6E60AAB8DC15}">
      <dgm:prSet phldrT="[文本]"/>
      <dgm:spPr/>
      <dgm:t>
        <a:bodyPr/>
        <a:lstStyle/>
        <a:p>
          <a:r>
            <a:rPr lang="en-GB" dirty="0" smtClean="0"/>
            <a:t>3. Project Goal &amp; Major Capability</a:t>
          </a:r>
          <a:endParaRPr lang="en-GB" dirty="0"/>
        </a:p>
      </dgm:t>
    </dgm:pt>
    <dgm:pt modelId="{2F86E9BC-D14F-AB48-ACBB-EDEC612371BA}" type="parTrans" cxnId="{61DEADCD-DA3A-E246-8877-122E3CC1A189}">
      <dgm:prSet/>
      <dgm:spPr/>
      <dgm:t>
        <a:bodyPr/>
        <a:lstStyle/>
        <a:p>
          <a:endParaRPr lang="en-GB"/>
        </a:p>
      </dgm:t>
    </dgm:pt>
    <dgm:pt modelId="{C32287EB-7AB5-5B4B-91F5-B4710EEE70E3}" type="sibTrans" cxnId="{61DEADCD-DA3A-E246-8877-122E3CC1A189}">
      <dgm:prSet/>
      <dgm:spPr/>
      <dgm:t>
        <a:bodyPr/>
        <a:lstStyle/>
        <a:p>
          <a:endParaRPr lang="en-GB"/>
        </a:p>
      </dgm:t>
    </dgm:pt>
    <dgm:pt modelId="{0BC31510-A7FF-9E4A-81EE-FE16092EF28D}">
      <dgm:prSet phldrT="[文本]"/>
      <dgm:spPr/>
      <dgm:t>
        <a:bodyPr/>
        <a:lstStyle/>
        <a:p>
          <a:r>
            <a:rPr lang="en-GB" dirty="0" smtClean="0"/>
            <a:t>4. Product Backlog</a:t>
          </a:r>
          <a:endParaRPr lang="en-GB" dirty="0"/>
        </a:p>
      </dgm:t>
    </dgm:pt>
    <dgm:pt modelId="{87F822BB-B460-904B-A734-AFF3474A5129}" type="parTrans" cxnId="{48E27B7B-E911-8B46-85E9-D86A3A3FE469}">
      <dgm:prSet/>
      <dgm:spPr/>
      <dgm:t>
        <a:bodyPr/>
        <a:lstStyle/>
        <a:p>
          <a:endParaRPr lang="en-GB"/>
        </a:p>
      </dgm:t>
    </dgm:pt>
    <dgm:pt modelId="{FA2488B8-D93F-0640-85C0-1BFE895ED63F}" type="sibTrans" cxnId="{48E27B7B-E911-8B46-85E9-D86A3A3FE469}">
      <dgm:prSet/>
      <dgm:spPr/>
      <dgm:t>
        <a:bodyPr/>
        <a:lstStyle/>
        <a:p>
          <a:endParaRPr lang="en-GB"/>
        </a:p>
      </dgm:t>
    </dgm:pt>
    <dgm:pt modelId="{67FD4A52-17B1-F747-BE9A-7CB65DE2A886}">
      <dgm:prSet/>
      <dgm:spPr/>
      <dgm:t>
        <a:bodyPr/>
        <a:lstStyle/>
        <a:p>
          <a:r>
            <a:rPr lang="en-GB" dirty="0" smtClean="0"/>
            <a:t>5. Development Plan</a:t>
          </a:r>
          <a:endParaRPr lang="en-GB" dirty="0"/>
        </a:p>
      </dgm:t>
    </dgm:pt>
    <dgm:pt modelId="{8BEA6B4E-1C59-F745-A4C6-49105AC85BB3}" type="parTrans" cxnId="{F0664E1C-124B-E84A-82D3-18E20DE09093}">
      <dgm:prSet/>
      <dgm:spPr/>
      <dgm:t>
        <a:bodyPr/>
        <a:lstStyle/>
        <a:p>
          <a:endParaRPr lang="en-GB"/>
        </a:p>
      </dgm:t>
    </dgm:pt>
    <dgm:pt modelId="{35326EC5-7329-474D-9A41-75EA3C0EE013}" type="sibTrans" cxnId="{F0664E1C-124B-E84A-82D3-18E20DE09093}">
      <dgm:prSet/>
      <dgm:spPr/>
      <dgm:t>
        <a:bodyPr/>
        <a:lstStyle/>
        <a:p>
          <a:endParaRPr lang="en-GB"/>
        </a:p>
      </dgm:t>
    </dgm:pt>
    <dgm:pt modelId="{997E40CE-F148-A147-8610-7BB02CBF37E4}">
      <dgm:prSet/>
      <dgm:spPr/>
      <dgm:t>
        <a:bodyPr/>
        <a:lstStyle/>
        <a:p>
          <a:r>
            <a:rPr lang="en-GB" dirty="0" smtClean="0"/>
            <a:t>6. Scrum PM Tool</a:t>
          </a:r>
          <a:endParaRPr lang="en-GB" dirty="0"/>
        </a:p>
      </dgm:t>
    </dgm:pt>
    <dgm:pt modelId="{CCC55A88-7BFA-064E-8DD2-F8D1A83F473F}" type="parTrans" cxnId="{E94D4028-C314-9246-8B55-A7ABED736D43}">
      <dgm:prSet/>
      <dgm:spPr/>
      <dgm:t>
        <a:bodyPr/>
        <a:lstStyle/>
        <a:p>
          <a:endParaRPr lang="en-GB"/>
        </a:p>
      </dgm:t>
    </dgm:pt>
    <dgm:pt modelId="{2FFACE13-02C3-4B44-9151-F16AE9230224}" type="sibTrans" cxnId="{E94D4028-C314-9246-8B55-A7ABED736D43}">
      <dgm:prSet/>
      <dgm:spPr/>
      <dgm:t>
        <a:bodyPr/>
        <a:lstStyle/>
        <a:p>
          <a:endParaRPr lang="en-GB"/>
        </a:p>
      </dgm:t>
    </dgm:pt>
    <dgm:pt modelId="{11576F7C-59FA-1641-BDBB-8F45F423884D}">
      <dgm:prSet/>
      <dgm:spPr/>
      <dgm:t>
        <a:bodyPr/>
        <a:lstStyle/>
        <a:p>
          <a:r>
            <a:rPr lang="en-GB" dirty="0" smtClean="0"/>
            <a:t>7. One User Story</a:t>
          </a:r>
          <a:endParaRPr lang="en-GB" dirty="0"/>
        </a:p>
      </dgm:t>
    </dgm:pt>
    <dgm:pt modelId="{BDE6133E-CDF9-4E42-8069-A876AD175FBC}" type="parTrans" cxnId="{9B2C9D81-E6F1-6148-90C1-590BC51CCF87}">
      <dgm:prSet/>
      <dgm:spPr/>
      <dgm:t>
        <a:bodyPr/>
        <a:lstStyle/>
        <a:p>
          <a:endParaRPr lang="en-GB"/>
        </a:p>
      </dgm:t>
    </dgm:pt>
    <dgm:pt modelId="{15D7E3F7-DAF8-4940-BFE7-0A6C7747C2EA}" type="sibTrans" cxnId="{9B2C9D81-E6F1-6148-90C1-590BC51CCF87}">
      <dgm:prSet/>
      <dgm:spPr/>
      <dgm:t>
        <a:bodyPr/>
        <a:lstStyle/>
        <a:p>
          <a:endParaRPr lang="en-GB"/>
        </a:p>
      </dgm:t>
    </dgm:pt>
    <dgm:pt modelId="{B7061381-C7E7-4346-8E6F-099D71772680}">
      <dgm:prSet/>
      <dgm:spPr/>
      <dgm:t>
        <a:bodyPr/>
        <a:lstStyle/>
        <a:p>
          <a:r>
            <a:rPr lang="en-GB" dirty="0" smtClean="0"/>
            <a:t>8. Risk Management</a:t>
          </a:r>
          <a:endParaRPr lang="en-GB" dirty="0"/>
        </a:p>
      </dgm:t>
    </dgm:pt>
    <dgm:pt modelId="{7C40AA64-80D8-7A4F-8A4E-9371D7E97F10}" type="parTrans" cxnId="{47C30479-FA11-F34E-9F64-D42B44CC3571}">
      <dgm:prSet/>
      <dgm:spPr/>
      <dgm:t>
        <a:bodyPr/>
        <a:lstStyle/>
        <a:p>
          <a:endParaRPr lang="en-GB"/>
        </a:p>
      </dgm:t>
    </dgm:pt>
    <dgm:pt modelId="{42DC0C16-B43C-4540-8E68-127A6CB1A045}" type="sibTrans" cxnId="{47C30479-FA11-F34E-9F64-D42B44CC3571}">
      <dgm:prSet/>
      <dgm:spPr/>
      <dgm:t>
        <a:bodyPr/>
        <a:lstStyle/>
        <a:p>
          <a:endParaRPr lang="en-GB"/>
        </a:p>
      </dgm:t>
    </dgm:pt>
    <dgm:pt modelId="{A867E308-E435-924E-9CF8-E02AB5A0EF53}" type="pres">
      <dgm:prSet presAssocID="{8045D07C-68D7-094D-9638-F85084C1C5EB}" presName="vert0" presStyleCnt="0">
        <dgm:presLayoutVars>
          <dgm:dir/>
          <dgm:animOne val="branch"/>
          <dgm:animLvl val="lvl"/>
        </dgm:presLayoutVars>
      </dgm:prSet>
      <dgm:spPr/>
      <dgm:t>
        <a:bodyPr/>
        <a:lstStyle/>
        <a:p>
          <a:endParaRPr lang="en-GB"/>
        </a:p>
      </dgm:t>
    </dgm:pt>
    <dgm:pt modelId="{85AF9BF3-2552-9349-91AA-EA4EDE1BA156}" type="pres">
      <dgm:prSet presAssocID="{6870E90F-0207-964D-9AC2-52318FCB6A85}" presName="thickLine" presStyleLbl="alignNode1" presStyleIdx="0" presStyleCnt="1" custLinFactNeighborX="-2936"/>
      <dgm:spPr/>
    </dgm:pt>
    <dgm:pt modelId="{342411B7-EE21-3243-A485-16B269D7054F}" type="pres">
      <dgm:prSet presAssocID="{6870E90F-0207-964D-9AC2-52318FCB6A85}" presName="horz1" presStyleCnt="0"/>
      <dgm:spPr/>
    </dgm:pt>
    <dgm:pt modelId="{3534C5FA-38B0-FD43-9B8D-A7EE843D3F1E}" type="pres">
      <dgm:prSet presAssocID="{6870E90F-0207-964D-9AC2-52318FCB6A85}" presName="tx1" presStyleLbl="revTx" presStyleIdx="0" presStyleCnt="9"/>
      <dgm:spPr/>
      <dgm:t>
        <a:bodyPr/>
        <a:lstStyle/>
        <a:p>
          <a:endParaRPr lang="en-GB"/>
        </a:p>
      </dgm:t>
    </dgm:pt>
    <dgm:pt modelId="{36EB026F-037A-984B-8009-FC5C7C929117}" type="pres">
      <dgm:prSet presAssocID="{6870E90F-0207-964D-9AC2-52318FCB6A85}" presName="vert1" presStyleCnt="0"/>
      <dgm:spPr/>
    </dgm:pt>
    <dgm:pt modelId="{5B5A1169-20AB-C446-8B39-6B9C2EEA254A}" type="pres">
      <dgm:prSet presAssocID="{9FEBF89F-D6D3-414C-857D-784AD1AF1F29}" presName="vertSpace2a" presStyleCnt="0"/>
      <dgm:spPr/>
    </dgm:pt>
    <dgm:pt modelId="{17A1CBAC-EB1F-CA41-A666-D38C613206E6}" type="pres">
      <dgm:prSet presAssocID="{9FEBF89F-D6D3-414C-857D-784AD1AF1F29}" presName="horz2" presStyleCnt="0"/>
      <dgm:spPr/>
    </dgm:pt>
    <dgm:pt modelId="{BE08F789-E751-9740-A1F5-781DFE3D5C95}" type="pres">
      <dgm:prSet presAssocID="{9FEBF89F-D6D3-414C-857D-784AD1AF1F29}" presName="horzSpace2" presStyleCnt="0"/>
      <dgm:spPr/>
    </dgm:pt>
    <dgm:pt modelId="{C63AD818-21C2-754C-93A0-34B44F6AB2C7}" type="pres">
      <dgm:prSet presAssocID="{9FEBF89F-D6D3-414C-857D-784AD1AF1F29}" presName="tx2" presStyleLbl="revTx" presStyleIdx="1" presStyleCnt="9"/>
      <dgm:spPr/>
      <dgm:t>
        <a:bodyPr/>
        <a:lstStyle/>
        <a:p>
          <a:endParaRPr lang="en-GB"/>
        </a:p>
      </dgm:t>
    </dgm:pt>
    <dgm:pt modelId="{5047305C-CBCA-3047-9618-61D44BA8CFC5}" type="pres">
      <dgm:prSet presAssocID="{9FEBF89F-D6D3-414C-857D-784AD1AF1F29}" presName="vert2" presStyleCnt="0"/>
      <dgm:spPr/>
    </dgm:pt>
    <dgm:pt modelId="{79BE27D8-F342-DE45-A58C-286050E62C22}" type="pres">
      <dgm:prSet presAssocID="{9FEBF89F-D6D3-414C-857D-784AD1AF1F29}" presName="thinLine2b" presStyleLbl="callout" presStyleIdx="0" presStyleCnt="8"/>
      <dgm:spPr/>
    </dgm:pt>
    <dgm:pt modelId="{7C9AEE42-7E23-9A42-AE4B-529C6198C7AA}" type="pres">
      <dgm:prSet presAssocID="{9FEBF89F-D6D3-414C-857D-784AD1AF1F29}" presName="vertSpace2b" presStyleCnt="0"/>
      <dgm:spPr/>
    </dgm:pt>
    <dgm:pt modelId="{D60AEA52-996D-2047-8F01-22CBD837433A}" type="pres">
      <dgm:prSet presAssocID="{9270EE3F-AD07-E640-A821-6878CCDC3E65}" presName="horz2" presStyleCnt="0"/>
      <dgm:spPr/>
    </dgm:pt>
    <dgm:pt modelId="{F0B4129C-67E5-D04B-943C-EB0864C88984}" type="pres">
      <dgm:prSet presAssocID="{9270EE3F-AD07-E640-A821-6878CCDC3E65}" presName="horzSpace2" presStyleCnt="0"/>
      <dgm:spPr/>
    </dgm:pt>
    <dgm:pt modelId="{2B74019D-506A-1F4D-AF42-8C1697592B2F}" type="pres">
      <dgm:prSet presAssocID="{9270EE3F-AD07-E640-A821-6878CCDC3E65}" presName="tx2" presStyleLbl="revTx" presStyleIdx="2" presStyleCnt="9"/>
      <dgm:spPr/>
      <dgm:t>
        <a:bodyPr/>
        <a:lstStyle/>
        <a:p>
          <a:endParaRPr lang="en-GB"/>
        </a:p>
      </dgm:t>
    </dgm:pt>
    <dgm:pt modelId="{51E01526-2D9D-2E43-9202-A875F915C0F4}" type="pres">
      <dgm:prSet presAssocID="{9270EE3F-AD07-E640-A821-6878CCDC3E65}" presName="vert2" presStyleCnt="0"/>
      <dgm:spPr/>
    </dgm:pt>
    <dgm:pt modelId="{21C0BDB2-7284-FF4B-B1D2-1AFDEFA1E598}" type="pres">
      <dgm:prSet presAssocID="{9270EE3F-AD07-E640-A821-6878CCDC3E65}" presName="thinLine2b" presStyleLbl="callout" presStyleIdx="1" presStyleCnt="8"/>
      <dgm:spPr/>
    </dgm:pt>
    <dgm:pt modelId="{065211CF-A458-4C4C-8B35-07F05AEBE997}" type="pres">
      <dgm:prSet presAssocID="{9270EE3F-AD07-E640-A821-6878CCDC3E65}" presName="vertSpace2b" presStyleCnt="0"/>
      <dgm:spPr/>
    </dgm:pt>
    <dgm:pt modelId="{8DE61F38-F7CB-244B-A258-011675660687}" type="pres">
      <dgm:prSet presAssocID="{F8D283FC-A2EF-EC49-AE80-6E60AAB8DC15}" presName="horz2" presStyleCnt="0"/>
      <dgm:spPr/>
    </dgm:pt>
    <dgm:pt modelId="{BAB8560D-9CC6-254C-B73F-02DE20006A50}" type="pres">
      <dgm:prSet presAssocID="{F8D283FC-A2EF-EC49-AE80-6E60AAB8DC15}" presName="horzSpace2" presStyleCnt="0"/>
      <dgm:spPr/>
    </dgm:pt>
    <dgm:pt modelId="{0DF0EC8E-2C9E-8641-8E87-14935F67EC06}" type="pres">
      <dgm:prSet presAssocID="{F8D283FC-A2EF-EC49-AE80-6E60AAB8DC15}" presName="tx2" presStyleLbl="revTx" presStyleIdx="3" presStyleCnt="9"/>
      <dgm:spPr/>
      <dgm:t>
        <a:bodyPr/>
        <a:lstStyle/>
        <a:p>
          <a:endParaRPr lang="en-GB"/>
        </a:p>
      </dgm:t>
    </dgm:pt>
    <dgm:pt modelId="{8392206F-22A5-F445-9436-4500C15771E6}" type="pres">
      <dgm:prSet presAssocID="{F8D283FC-A2EF-EC49-AE80-6E60AAB8DC15}" presName="vert2" presStyleCnt="0"/>
      <dgm:spPr/>
    </dgm:pt>
    <dgm:pt modelId="{04295004-5055-3B4C-B2DD-D51C5A992441}" type="pres">
      <dgm:prSet presAssocID="{F8D283FC-A2EF-EC49-AE80-6E60AAB8DC15}" presName="thinLine2b" presStyleLbl="callout" presStyleIdx="2" presStyleCnt="8"/>
      <dgm:spPr/>
    </dgm:pt>
    <dgm:pt modelId="{84DE9B73-99EC-0044-B77E-E36AD4437011}" type="pres">
      <dgm:prSet presAssocID="{F8D283FC-A2EF-EC49-AE80-6E60AAB8DC15}" presName="vertSpace2b" presStyleCnt="0"/>
      <dgm:spPr/>
    </dgm:pt>
    <dgm:pt modelId="{AA25FF38-0C53-624B-A44C-5FB9DF01A400}" type="pres">
      <dgm:prSet presAssocID="{0BC31510-A7FF-9E4A-81EE-FE16092EF28D}" presName="horz2" presStyleCnt="0"/>
      <dgm:spPr/>
    </dgm:pt>
    <dgm:pt modelId="{6ED9778A-9D6C-834D-B45C-A8CC2DAF356C}" type="pres">
      <dgm:prSet presAssocID="{0BC31510-A7FF-9E4A-81EE-FE16092EF28D}" presName="horzSpace2" presStyleCnt="0"/>
      <dgm:spPr/>
    </dgm:pt>
    <dgm:pt modelId="{C275BE04-0120-2B4D-AD81-035874BFECDD}" type="pres">
      <dgm:prSet presAssocID="{0BC31510-A7FF-9E4A-81EE-FE16092EF28D}" presName="tx2" presStyleLbl="revTx" presStyleIdx="4" presStyleCnt="9"/>
      <dgm:spPr/>
      <dgm:t>
        <a:bodyPr/>
        <a:lstStyle/>
        <a:p>
          <a:endParaRPr lang="en-GB"/>
        </a:p>
      </dgm:t>
    </dgm:pt>
    <dgm:pt modelId="{DECE4E49-CA9D-D64D-9D4D-6FC039C86E74}" type="pres">
      <dgm:prSet presAssocID="{0BC31510-A7FF-9E4A-81EE-FE16092EF28D}" presName="vert2" presStyleCnt="0"/>
      <dgm:spPr/>
    </dgm:pt>
    <dgm:pt modelId="{1E77CA4F-7BA7-CB4B-B6E5-8CEC05FF7262}" type="pres">
      <dgm:prSet presAssocID="{0BC31510-A7FF-9E4A-81EE-FE16092EF28D}" presName="thinLine2b" presStyleLbl="callout" presStyleIdx="3" presStyleCnt="8"/>
      <dgm:spPr/>
    </dgm:pt>
    <dgm:pt modelId="{C93A1EEC-B303-D648-9C37-0856D7615E1D}" type="pres">
      <dgm:prSet presAssocID="{0BC31510-A7FF-9E4A-81EE-FE16092EF28D}" presName="vertSpace2b" presStyleCnt="0"/>
      <dgm:spPr/>
    </dgm:pt>
    <dgm:pt modelId="{8B434BDE-AD21-0649-A545-E5FB26D3CD81}" type="pres">
      <dgm:prSet presAssocID="{67FD4A52-17B1-F747-BE9A-7CB65DE2A886}" presName="horz2" presStyleCnt="0"/>
      <dgm:spPr/>
    </dgm:pt>
    <dgm:pt modelId="{EE053E5B-1EA5-214E-889C-283E9335D2C6}" type="pres">
      <dgm:prSet presAssocID="{67FD4A52-17B1-F747-BE9A-7CB65DE2A886}" presName="horzSpace2" presStyleCnt="0"/>
      <dgm:spPr/>
    </dgm:pt>
    <dgm:pt modelId="{C26AC7D7-C1AE-2B42-AEDA-755AE3317F68}" type="pres">
      <dgm:prSet presAssocID="{67FD4A52-17B1-F747-BE9A-7CB65DE2A886}" presName="tx2" presStyleLbl="revTx" presStyleIdx="5" presStyleCnt="9"/>
      <dgm:spPr/>
      <dgm:t>
        <a:bodyPr/>
        <a:lstStyle/>
        <a:p>
          <a:endParaRPr lang="en-GB"/>
        </a:p>
      </dgm:t>
    </dgm:pt>
    <dgm:pt modelId="{4D2051C0-EB63-2D4B-A676-9741D98A743A}" type="pres">
      <dgm:prSet presAssocID="{67FD4A52-17B1-F747-BE9A-7CB65DE2A886}" presName="vert2" presStyleCnt="0"/>
      <dgm:spPr/>
    </dgm:pt>
    <dgm:pt modelId="{1E2D56EF-7A7B-1148-91D0-60B6167FF2F5}" type="pres">
      <dgm:prSet presAssocID="{67FD4A52-17B1-F747-BE9A-7CB65DE2A886}" presName="thinLine2b" presStyleLbl="callout" presStyleIdx="4" presStyleCnt="8"/>
      <dgm:spPr/>
    </dgm:pt>
    <dgm:pt modelId="{7A513CB0-821E-C844-8512-9DE657449EFE}" type="pres">
      <dgm:prSet presAssocID="{67FD4A52-17B1-F747-BE9A-7CB65DE2A886}" presName="vertSpace2b" presStyleCnt="0"/>
      <dgm:spPr/>
    </dgm:pt>
    <dgm:pt modelId="{C2D179A1-0A7B-3D4F-9539-5BD299BDAE6C}" type="pres">
      <dgm:prSet presAssocID="{997E40CE-F148-A147-8610-7BB02CBF37E4}" presName="horz2" presStyleCnt="0"/>
      <dgm:spPr/>
    </dgm:pt>
    <dgm:pt modelId="{A726DC7C-3A5F-0741-A34D-971E7D5F8324}" type="pres">
      <dgm:prSet presAssocID="{997E40CE-F148-A147-8610-7BB02CBF37E4}" presName="horzSpace2" presStyleCnt="0"/>
      <dgm:spPr/>
    </dgm:pt>
    <dgm:pt modelId="{6785EB6A-CFEC-0B4B-AE90-0D305BB0B0A2}" type="pres">
      <dgm:prSet presAssocID="{997E40CE-F148-A147-8610-7BB02CBF37E4}" presName="tx2" presStyleLbl="revTx" presStyleIdx="6" presStyleCnt="9"/>
      <dgm:spPr/>
      <dgm:t>
        <a:bodyPr/>
        <a:lstStyle/>
        <a:p>
          <a:endParaRPr lang="en-GB"/>
        </a:p>
      </dgm:t>
    </dgm:pt>
    <dgm:pt modelId="{0DA2BA18-81A8-384E-AD35-D3FCCD5DEBF2}" type="pres">
      <dgm:prSet presAssocID="{997E40CE-F148-A147-8610-7BB02CBF37E4}" presName="vert2" presStyleCnt="0"/>
      <dgm:spPr/>
    </dgm:pt>
    <dgm:pt modelId="{4AB150B5-A8A9-EF43-B431-365CBCBA17DD}" type="pres">
      <dgm:prSet presAssocID="{997E40CE-F148-A147-8610-7BB02CBF37E4}" presName="thinLine2b" presStyleLbl="callout" presStyleIdx="5" presStyleCnt="8"/>
      <dgm:spPr/>
    </dgm:pt>
    <dgm:pt modelId="{355093D6-DBC5-C342-A223-64A4A4BC24D3}" type="pres">
      <dgm:prSet presAssocID="{997E40CE-F148-A147-8610-7BB02CBF37E4}" presName="vertSpace2b" presStyleCnt="0"/>
      <dgm:spPr/>
    </dgm:pt>
    <dgm:pt modelId="{C7006405-241C-E24C-BF50-C5763FAE5FC7}" type="pres">
      <dgm:prSet presAssocID="{11576F7C-59FA-1641-BDBB-8F45F423884D}" presName="horz2" presStyleCnt="0"/>
      <dgm:spPr/>
    </dgm:pt>
    <dgm:pt modelId="{AACD00EC-4811-094E-9759-0B278A3102A5}" type="pres">
      <dgm:prSet presAssocID="{11576F7C-59FA-1641-BDBB-8F45F423884D}" presName="horzSpace2" presStyleCnt="0"/>
      <dgm:spPr/>
    </dgm:pt>
    <dgm:pt modelId="{085C917C-F0EB-774F-A16D-604FCB8F08E1}" type="pres">
      <dgm:prSet presAssocID="{11576F7C-59FA-1641-BDBB-8F45F423884D}" presName="tx2" presStyleLbl="revTx" presStyleIdx="7" presStyleCnt="9"/>
      <dgm:spPr/>
      <dgm:t>
        <a:bodyPr/>
        <a:lstStyle/>
        <a:p>
          <a:endParaRPr lang="en-GB"/>
        </a:p>
      </dgm:t>
    </dgm:pt>
    <dgm:pt modelId="{A3ECC634-2F8B-274B-8B31-44CC59097429}" type="pres">
      <dgm:prSet presAssocID="{11576F7C-59FA-1641-BDBB-8F45F423884D}" presName="vert2" presStyleCnt="0"/>
      <dgm:spPr/>
    </dgm:pt>
    <dgm:pt modelId="{18B16D8D-DED8-384F-9CA8-10A7B11DA5F4}" type="pres">
      <dgm:prSet presAssocID="{11576F7C-59FA-1641-BDBB-8F45F423884D}" presName="thinLine2b" presStyleLbl="callout" presStyleIdx="6" presStyleCnt="8"/>
      <dgm:spPr/>
    </dgm:pt>
    <dgm:pt modelId="{05DE86B6-6318-DA4C-9FDC-0EF5581ABF36}" type="pres">
      <dgm:prSet presAssocID="{11576F7C-59FA-1641-BDBB-8F45F423884D}" presName="vertSpace2b" presStyleCnt="0"/>
      <dgm:spPr/>
    </dgm:pt>
    <dgm:pt modelId="{B345FA1B-E252-C74B-AFBA-CC0B670315DB}" type="pres">
      <dgm:prSet presAssocID="{B7061381-C7E7-4346-8E6F-099D71772680}" presName="horz2" presStyleCnt="0"/>
      <dgm:spPr/>
    </dgm:pt>
    <dgm:pt modelId="{72926FB5-3359-2B43-A53A-764995A2D887}" type="pres">
      <dgm:prSet presAssocID="{B7061381-C7E7-4346-8E6F-099D71772680}" presName="horzSpace2" presStyleCnt="0"/>
      <dgm:spPr/>
    </dgm:pt>
    <dgm:pt modelId="{C6B22907-5622-AC4A-BCEB-FE8A62F844C2}" type="pres">
      <dgm:prSet presAssocID="{B7061381-C7E7-4346-8E6F-099D71772680}" presName="tx2" presStyleLbl="revTx" presStyleIdx="8" presStyleCnt="9"/>
      <dgm:spPr/>
      <dgm:t>
        <a:bodyPr/>
        <a:lstStyle/>
        <a:p>
          <a:endParaRPr lang="en-GB"/>
        </a:p>
      </dgm:t>
    </dgm:pt>
    <dgm:pt modelId="{D6147986-0150-D84F-9717-9D9300660850}" type="pres">
      <dgm:prSet presAssocID="{B7061381-C7E7-4346-8E6F-099D71772680}" presName="vert2" presStyleCnt="0"/>
      <dgm:spPr/>
    </dgm:pt>
    <dgm:pt modelId="{63386E89-142D-1746-BC7F-4EFC36F1F264}" type="pres">
      <dgm:prSet presAssocID="{B7061381-C7E7-4346-8E6F-099D71772680}" presName="thinLine2b" presStyleLbl="callout" presStyleIdx="7" presStyleCnt="8"/>
      <dgm:spPr/>
    </dgm:pt>
    <dgm:pt modelId="{96801BD4-17FB-5A43-9107-B76A6D5C52F9}" type="pres">
      <dgm:prSet presAssocID="{B7061381-C7E7-4346-8E6F-099D71772680}" presName="vertSpace2b" presStyleCnt="0"/>
      <dgm:spPr/>
    </dgm:pt>
  </dgm:ptLst>
  <dgm:cxnLst>
    <dgm:cxn modelId="{A7175EF3-CBE5-4741-8B30-AEC115827A1D}" srcId="{6870E90F-0207-964D-9AC2-52318FCB6A85}" destId="{9FEBF89F-D6D3-414C-857D-784AD1AF1F29}" srcOrd="0" destOrd="0" parTransId="{E3182790-35CB-5649-AF90-7BB5A336B6FE}" sibTransId="{113CFBDF-5101-254B-B80C-84691B1E3E34}"/>
    <dgm:cxn modelId="{921C578B-2FC3-4847-9441-F86C2106C0CD}" srcId="{6870E90F-0207-964D-9AC2-52318FCB6A85}" destId="{9270EE3F-AD07-E640-A821-6878CCDC3E65}" srcOrd="1" destOrd="0" parTransId="{68CB67F8-944D-1A47-AF97-74A289F9EBAD}" sibTransId="{5BCD6BFD-99B2-9A49-B289-F67D2665692C}"/>
    <dgm:cxn modelId="{E1037AEF-AEB6-2848-856D-4BAF815862F3}" type="presOf" srcId="{67FD4A52-17B1-F747-BE9A-7CB65DE2A886}" destId="{C26AC7D7-C1AE-2B42-AEDA-755AE3317F68}" srcOrd="0" destOrd="0" presId="urn:microsoft.com/office/officeart/2008/layout/LinedList"/>
    <dgm:cxn modelId="{406FC538-A9BC-5C42-9BBA-D9E9A7F02575}" srcId="{8045D07C-68D7-094D-9638-F85084C1C5EB}" destId="{6870E90F-0207-964D-9AC2-52318FCB6A85}" srcOrd="0" destOrd="0" parTransId="{6F0620C3-BF5A-1145-ADB0-ECA8A0738103}" sibTransId="{6D878E88-0EC9-7B40-9888-31B4B8F218F2}"/>
    <dgm:cxn modelId="{F0664E1C-124B-E84A-82D3-18E20DE09093}" srcId="{6870E90F-0207-964D-9AC2-52318FCB6A85}" destId="{67FD4A52-17B1-F747-BE9A-7CB65DE2A886}" srcOrd="4" destOrd="0" parTransId="{8BEA6B4E-1C59-F745-A4C6-49105AC85BB3}" sibTransId="{35326EC5-7329-474D-9A41-75EA3C0EE013}"/>
    <dgm:cxn modelId="{3BA54971-7968-0B45-A549-670E78F48A9A}" type="presOf" srcId="{9FEBF89F-D6D3-414C-857D-784AD1AF1F29}" destId="{C63AD818-21C2-754C-93A0-34B44F6AB2C7}" srcOrd="0" destOrd="0" presId="urn:microsoft.com/office/officeart/2008/layout/LinedList"/>
    <dgm:cxn modelId="{09DBD32C-70B5-9C41-B051-352505E8D657}" type="presOf" srcId="{0BC31510-A7FF-9E4A-81EE-FE16092EF28D}" destId="{C275BE04-0120-2B4D-AD81-035874BFECDD}" srcOrd="0" destOrd="0" presId="urn:microsoft.com/office/officeart/2008/layout/LinedList"/>
    <dgm:cxn modelId="{44B91808-452E-344E-8A96-2EDF23B96820}" type="presOf" srcId="{B7061381-C7E7-4346-8E6F-099D71772680}" destId="{C6B22907-5622-AC4A-BCEB-FE8A62F844C2}" srcOrd="0" destOrd="0" presId="urn:microsoft.com/office/officeart/2008/layout/LinedList"/>
    <dgm:cxn modelId="{EF2C131C-5375-D94A-A2E5-6FD975AEE268}" type="presOf" srcId="{8045D07C-68D7-094D-9638-F85084C1C5EB}" destId="{A867E308-E435-924E-9CF8-E02AB5A0EF53}" srcOrd="0" destOrd="0" presId="urn:microsoft.com/office/officeart/2008/layout/LinedList"/>
    <dgm:cxn modelId="{BBB4D1E1-764E-5F4C-B3BA-CD01220953E8}" type="presOf" srcId="{9270EE3F-AD07-E640-A821-6878CCDC3E65}" destId="{2B74019D-506A-1F4D-AF42-8C1697592B2F}" srcOrd="0" destOrd="0" presId="urn:microsoft.com/office/officeart/2008/layout/LinedList"/>
    <dgm:cxn modelId="{11216709-5C11-C048-8272-9721889AB041}" type="presOf" srcId="{F8D283FC-A2EF-EC49-AE80-6E60AAB8DC15}" destId="{0DF0EC8E-2C9E-8641-8E87-14935F67EC06}" srcOrd="0" destOrd="0" presId="urn:microsoft.com/office/officeart/2008/layout/LinedList"/>
    <dgm:cxn modelId="{61DEADCD-DA3A-E246-8877-122E3CC1A189}" srcId="{6870E90F-0207-964D-9AC2-52318FCB6A85}" destId="{F8D283FC-A2EF-EC49-AE80-6E60AAB8DC15}" srcOrd="2" destOrd="0" parTransId="{2F86E9BC-D14F-AB48-ACBB-EDEC612371BA}" sibTransId="{C32287EB-7AB5-5B4B-91F5-B4710EEE70E3}"/>
    <dgm:cxn modelId="{47C30479-FA11-F34E-9F64-D42B44CC3571}" srcId="{6870E90F-0207-964D-9AC2-52318FCB6A85}" destId="{B7061381-C7E7-4346-8E6F-099D71772680}" srcOrd="7" destOrd="0" parTransId="{7C40AA64-80D8-7A4F-8A4E-9371D7E97F10}" sibTransId="{42DC0C16-B43C-4540-8E68-127A6CB1A045}"/>
    <dgm:cxn modelId="{6611942D-84A6-9F45-9BB0-258FC968FA67}" type="presOf" srcId="{997E40CE-F148-A147-8610-7BB02CBF37E4}" destId="{6785EB6A-CFEC-0B4B-AE90-0D305BB0B0A2}" srcOrd="0" destOrd="0" presId="urn:microsoft.com/office/officeart/2008/layout/LinedList"/>
    <dgm:cxn modelId="{E94D4028-C314-9246-8B55-A7ABED736D43}" srcId="{6870E90F-0207-964D-9AC2-52318FCB6A85}" destId="{997E40CE-F148-A147-8610-7BB02CBF37E4}" srcOrd="5" destOrd="0" parTransId="{CCC55A88-7BFA-064E-8DD2-F8D1A83F473F}" sibTransId="{2FFACE13-02C3-4B44-9151-F16AE9230224}"/>
    <dgm:cxn modelId="{B6064DBD-43E8-CC4F-B321-5A70FF8DCFD2}" type="presOf" srcId="{11576F7C-59FA-1641-BDBB-8F45F423884D}" destId="{085C917C-F0EB-774F-A16D-604FCB8F08E1}" srcOrd="0" destOrd="0" presId="urn:microsoft.com/office/officeart/2008/layout/LinedList"/>
    <dgm:cxn modelId="{48E27B7B-E911-8B46-85E9-D86A3A3FE469}" srcId="{6870E90F-0207-964D-9AC2-52318FCB6A85}" destId="{0BC31510-A7FF-9E4A-81EE-FE16092EF28D}" srcOrd="3" destOrd="0" parTransId="{87F822BB-B460-904B-A734-AFF3474A5129}" sibTransId="{FA2488B8-D93F-0640-85C0-1BFE895ED63F}"/>
    <dgm:cxn modelId="{9B2C9D81-E6F1-6148-90C1-590BC51CCF87}" srcId="{6870E90F-0207-964D-9AC2-52318FCB6A85}" destId="{11576F7C-59FA-1641-BDBB-8F45F423884D}" srcOrd="6" destOrd="0" parTransId="{BDE6133E-CDF9-4E42-8069-A876AD175FBC}" sibTransId="{15D7E3F7-DAF8-4940-BFE7-0A6C7747C2EA}"/>
    <dgm:cxn modelId="{20FBDEB3-4E58-6C42-B687-49C279E2E8F2}" type="presOf" srcId="{6870E90F-0207-964D-9AC2-52318FCB6A85}" destId="{3534C5FA-38B0-FD43-9B8D-A7EE843D3F1E}" srcOrd="0" destOrd="0" presId="urn:microsoft.com/office/officeart/2008/layout/LinedList"/>
    <dgm:cxn modelId="{49566F42-A03A-D34D-ACB3-83FC749A4B82}" type="presParOf" srcId="{A867E308-E435-924E-9CF8-E02AB5A0EF53}" destId="{85AF9BF3-2552-9349-91AA-EA4EDE1BA156}" srcOrd="0" destOrd="0" presId="urn:microsoft.com/office/officeart/2008/layout/LinedList"/>
    <dgm:cxn modelId="{DDF6321A-8C96-D14E-B4AE-33EFD27B6B2C}" type="presParOf" srcId="{A867E308-E435-924E-9CF8-E02AB5A0EF53}" destId="{342411B7-EE21-3243-A485-16B269D7054F}" srcOrd="1" destOrd="0" presId="urn:microsoft.com/office/officeart/2008/layout/LinedList"/>
    <dgm:cxn modelId="{42815327-137D-5448-8341-7B804BE7D96F}" type="presParOf" srcId="{342411B7-EE21-3243-A485-16B269D7054F}" destId="{3534C5FA-38B0-FD43-9B8D-A7EE843D3F1E}" srcOrd="0" destOrd="0" presId="urn:microsoft.com/office/officeart/2008/layout/LinedList"/>
    <dgm:cxn modelId="{5EE45871-B192-3B49-A79F-1EC1841558DA}" type="presParOf" srcId="{342411B7-EE21-3243-A485-16B269D7054F}" destId="{36EB026F-037A-984B-8009-FC5C7C929117}" srcOrd="1" destOrd="0" presId="urn:microsoft.com/office/officeart/2008/layout/LinedList"/>
    <dgm:cxn modelId="{8AC9EFC9-487B-7A48-9772-544523C2FBF7}" type="presParOf" srcId="{36EB026F-037A-984B-8009-FC5C7C929117}" destId="{5B5A1169-20AB-C446-8B39-6B9C2EEA254A}" srcOrd="0" destOrd="0" presId="urn:microsoft.com/office/officeart/2008/layout/LinedList"/>
    <dgm:cxn modelId="{6F321ABC-A800-4D42-A5DD-7C0053123D9B}" type="presParOf" srcId="{36EB026F-037A-984B-8009-FC5C7C929117}" destId="{17A1CBAC-EB1F-CA41-A666-D38C613206E6}" srcOrd="1" destOrd="0" presId="urn:microsoft.com/office/officeart/2008/layout/LinedList"/>
    <dgm:cxn modelId="{EE692244-6DED-074E-AC4A-9C7E1102EF87}" type="presParOf" srcId="{17A1CBAC-EB1F-CA41-A666-D38C613206E6}" destId="{BE08F789-E751-9740-A1F5-781DFE3D5C95}" srcOrd="0" destOrd="0" presId="urn:microsoft.com/office/officeart/2008/layout/LinedList"/>
    <dgm:cxn modelId="{D2AC76CE-CAFF-3F4D-AE82-6CAF606CC792}" type="presParOf" srcId="{17A1CBAC-EB1F-CA41-A666-D38C613206E6}" destId="{C63AD818-21C2-754C-93A0-34B44F6AB2C7}" srcOrd="1" destOrd="0" presId="urn:microsoft.com/office/officeart/2008/layout/LinedList"/>
    <dgm:cxn modelId="{D0865BE2-FEFB-8F48-8B43-4837B2D6A54D}" type="presParOf" srcId="{17A1CBAC-EB1F-CA41-A666-D38C613206E6}" destId="{5047305C-CBCA-3047-9618-61D44BA8CFC5}" srcOrd="2" destOrd="0" presId="urn:microsoft.com/office/officeart/2008/layout/LinedList"/>
    <dgm:cxn modelId="{33758015-7519-844E-802C-0B45F4E0FEFD}" type="presParOf" srcId="{36EB026F-037A-984B-8009-FC5C7C929117}" destId="{79BE27D8-F342-DE45-A58C-286050E62C22}" srcOrd="2" destOrd="0" presId="urn:microsoft.com/office/officeart/2008/layout/LinedList"/>
    <dgm:cxn modelId="{81CAB1A8-2D29-774B-B8CE-7E5BDE25A85F}" type="presParOf" srcId="{36EB026F-037A-984B-8009-FC5C7C929117}" destId="{7C9AEE42-7E23-9A42-AE4B-529C6198C7AA}" srcOrd="3" destOrd="0" presId="urn:microsoft.com/office/officeart/2008/layout/LinedList"/>
    <dgm:cxn modelId="{CE1B2A25-46DB-F046-A136-8973907E7318}" type="presParOf" srcId="{36EB026F-037A-984B-8009-FC5C7C929117}" destId="{D60AEA52-996D-2047-8F01-22CBD837433A}" srcOrd="4" destOrd="0" presId="urn:microsoft.com/office/officeart/2008/layout/LinedList"/>
    <dgm:cxn modelId="{507669A6-91B0-B845-9810-56EB71E3F5AF}" type="presParOf" srcId="{D60AEA52-996D-2047-8F01-22CBD837433A}" destId="{F0B4129C-67E5-D04B-943C-EB0864C88984}" srcOrd="0" destOrd="0" presId="urn:microsoft.com/office/officeart/2008/layout/LinedList"/>
    <dgm:cxn modelId="{2244C63D-6789-B64F-BF60-41AACA1C7C5F}" type="presParOf" srcId="{D60AEA52-996D-2047-8F01-22CBD837433A}" destId="{2B74019D-506A-1F4D-AF42-8C1697592B2F}" srcOrd="1" destOrd="0" presId="urn:microsoft.com/office/officeart/2008/layout/LinedList"/>
    <dgm:cxn modelId="{62B6A3A3-6347-4C43-A5B2-466A51E83CB5}" type="presParOf" srcId="{D60AEA52-996D-2047-8F01-22CBD837433A}" destId="{51E01526-2D9D-2E43-9202-A875F915C0F4}" srcOrd="2" destOrd="0" presId="urn:microsoft.com/office/officeart/2008/layout/LinedList"/>
    <dgm:cxn modelId="{A66D08E7-EAB1-3D47-87B5-A966A748B8A6}" type="presParOf" srcId="{36EB026F-037A-984B-8009-FC5C7C929117}" destId="{21C0BDB2-7284-FF4B-B1D2-1AFDEFA1E598}" srcOrd="5" destOrd="0" presId="urn:microsoft.com/office/officeart/2008/layout/LinedList"/>
    <dgm:cxn modelId="{681C03D9-24A9-9544-8B67-482D446E00C6}" type="presParOf" srcId="{36EB026F-037A-984B-8009-FC5C7C929117}" destId="{065211CF-A458-4C4C-8B35-07F05AEBE997}" srcOrd="6" destOrd="0" presId="urn:microsoft.com/office/officeart/2008/layout/LinedList"/>
    <dgm:cxn modelId="{07F43A97-0FB8-0F4A-83EA-D0E8C8D13422}" type="presParOf" srcId="{36EB026F-037A-984B-8009-FC5C7C929117}" destId="{8DE61F38-F7CB-244B-A258-011675660687}" srcOrd="7" destOrd="0" presId="urn:microsoft.com/office/officeart/2008/layout/LinedList"/>
    <dgm:cxn modelId="{042C0D3B-C845-0143-A166-EEAD9EF22CC3}" type="presParOf" srcId="{8DE61F38-F7CB-244B-A258-011675660687}" destId="{BAB8560D-9CC6-254C-B73F-02DE20006A50}" srcOrd="0" destOrd="0" presId="urn:microsoft.com/office/officeart/2008/layout/LinedList"/>
    <dgm:cxn modelId="{22F25395-4B33-424F-8129-C0C0804A91B4}" type="presParOf" srcId="{8DE61F38-F7CB-244B-A258-011675660687}" destId="{0DF0EC8E-2C9E-8641-8E87-14935F67EC06}" srcOrd="1" destOrd="0" presId="urn:microsoft.com/office/officeart/2008/layout/LinedList"/>
    <dgm:cxn modelId="{584F29D0-4DD4-E644-90EA-D9AA1183422D}" type="presParOf" srcId="{8DE61F38-F7CB-244B-A258-011675660687}" destId="{8392206F-22A5-F445-9436-4500C15771E6}" srcOrd="2" destOrd="0" presId="urn:microsoft.com/office/officeart/2008/layout/LinedList"/>
    <dgm:cxn modelId="{F414B5F4-C50B-4C43-AA36-C874DE644CE2}" type="presParOf" srcId="{36EB026F-037A-984B-8009-FC5C7C929117}" destId="{04295004-5055-3B4C-B2DD-D51C5A992441}" srcOrd="8" destOrd="0" presId="urn:microsoft.com/office/officeart/2008/layout/LinedList"/>
    <dgm:cxn modelId="{75EF8DDD-7CBD-774B-8F77-EA573C7F5090}" type="presParOf" srcId="{36EB026F-037A-984B-8009-FC5C7C929117}" destId="{84DE9B73-99EC-0044-B77E-E36AD4437011}" srcOrd="9" destOrd="0" presId="urn:microsoft.com/office/officeart/2008/layout/LinedList"/>
    <dgm:cxn modelId="{19AC2D83-E918-954B-8216-522FD3EF9016}" type="presParOf" srcId="{36EB026F-037A-984B-8009-FC5C7C929117}" destId="{AA25FF38-0C53-624B-A44C-5FB9DF01A400}" srcOrd="10" destOrd="0" presId="urn:microsoft.com/office/officeart/2008/layout/LinedList"/>
    <dgm:cxn modelId="{8711C240-48B3-A846-8A0C-38E299C774A7}" type="presParOf" srcId="{AA25FF38-0C53-624B-A44C-5FB9DF01A400}" destId="{6ED9778A-9D6C-834D-B45C-A8CC2DAF356C}" srcOrd="0" destOrd="0" presId="urn:microsoft.com/office/officeart/2008/layout/LinedList"/>
    <dgm:cxn modelId="{4E23ABE2-631D-ED40-9B56-25B107D691C7}" type="presParOf" srcId="{AA25FF38-0C53-624B-A44C-5FB9DF01A400}" destId="{C275BE04-0120-2B4D-AD81-035874BFECDD}" srcOrd="1" destOrd="0" presId="urn:microsoft.com/office/officeart/2008/layout/LinedList"/>
    <dgm:cxn modelId="{DD7418F8-241A-AD4D-AA3B-EA65038425D9}" type="presParOf" srcId="{AA25FF38-0C53-624B-A44C-5FB9DF01A400}" destId="{DECE4E49-CA9D-D64D-9D4D-6FC039C86E74}" srcOrd="2" destOrd="0" presId="urn:microsoft.com/office/officeart/2008/layout/LinedList"/>
    <dgm:cxn modelId="{7E6DED4F-063C-1347-936B-A223911B6295}" type="presParOf" srcId="{36EB026F-037A-984B-8009-FC5C7C929117}" destId="{1E77CA4F-7BA7-CB4B-B6E5-8CEC05FF7262}" srcOrd="11" destOrd="0" presId="urn:microsoft.com/office/officeart/2008/layout/LinedList"/>
    <dgm:cxn modelId="{F756E2A2-0F21-9148-BEF5-76428544B6EC}" type="presParOf" srcId="{36EB026F-037A-984B-8009-FC5C7C929117}" destId="{C93A1EEC-B303-D648-9C37-0856D7615E1D}" srcOrd="12" destOrd="0" presId="urn:microsoft.com/office/officeart/2008/layout/LinedList"/>
    <dgm:cxn modelId="{F4E8DEA0-F4AF-B846-B52F-6049BC10E63A}" type="presParOf" srcId="{36EB026F-037A-984B-8009-FC5C7C929117}" destId="{8B434BDE-AD21-0649-A545-E5FB26D3CD81}" srcOrd="13" destOrd="0" presId="urn:microsoft.com/office/officeart/2008/layout/LinedList"/>
    <dgm:cxn modelId="{E499C8E3-F878-2C41-B381-A52E2CFBAC86}" type="presParOf" srcId="{8B434BDE-AD21-0649-A545-E5FB26D3CD81}" destId="{EE053E5B-1EA5-214E-889C-283E9335D2C6}" srcOrd="0" destOrd="0" presId="urn:microsoft.com/office/officeart/2008/layout/LinedList"/>
    <dgm:cxn modelId="{2E423535-C1AA-8A4E-9125-02A0954441EB}" type="presParOf" srcId="{8B434BDE-AD21-0649-A545-E5FB26D3CD81}" destId="{C26AC7D7-C1AE-2B42-AEDA-755AE3317F68}" srcOrd="1" destOrd="0" presId="urn:microsoft.com/office/officeart/2008/layout/LinedList"/>
    <dgm:cxn modelId="{BC8A244F-98FE-5B47-BD01-E3669DC0F376}" type="presParOf" srcId="{8B434BDE-AD21-0649-A545-E5FB26D3CD81}" destId="{4D2051C0-EB63-2D4B-A676-9741D98A743A}" srcOrd="2" destOrd="0" presId="urn:microsoft.com/office/officeart/2008/layout/LinedList"/>
    <dgm:cxn modelId="{2DD8C6A6-D28A-554E-B68B-33BF06BC185F}" type="presParOf" srcId="{36EB026F-037A-984B-8009-FC5C7C929117}" destId="{1E2D56EF-7A7B-1148-91D0-60B6167FF2F5}" srcOrd="14" destOrd="0" presId="urn:microsoft.com/office/officeart/2008/layout/LinedList"/>
    <dgm:cxn modelId="{2D25E83C-AFEC-EC44-AAE6-C4B98C9195B4}" type="presParOf" srcId="{36EB026F-037A-984B-8009-FC5C7C929117}" destId="{7A513CB0-821E-C844-8512-9DE657449EFE}" srcOrd="15" destOrd="0" presId="urn:microsoft.com/office/officeart/2008/layout/LinedList"/>
    <dgm:cxn modelId="{1EBF1B04-E3DC-CD40-B1D1-4A79B6FAACB7}" type="presParOf" srcId="{36EB026F-037A-984B-8009-FC5C7C929117}" destId="{C2D179A1-0A7B-3D4F-9539-5BD299BDAE6C}" srcOrd="16" destOrd="0" presId="urn:microsoft.com/office/officeart/2008/layout/LinedList"/>
    <dgm:cxn modelId="{8C9BCC6B-8A36-B04C-94A8-12F521DCEB2D}" type="presParOf" srcId="{C2D179A1-0A7B-3D4F-9539-5BD299BDAE6C}" destId="{A726DC7C-3A5F-0741-A34D-971E7D5F8324}" srcOrd="0" destOrd="0" presId="urn:microsoft.com/office/officeart/2008/layout/LinedList"/>
    <dgm:cxn modelId="{38EF096C-79A5-F84E-91B8-F0772A364C87}" type="presParOf" srcId="{C2D179A1-0A7B-3D4F-9539-5BD299BDAE6C}" destId="{6785EB6A-CFEC-0B4B-AE90-0D305BB0B0A2}" srcOrd="1" destOrd="0" presId="urn:microsoft.com/office/officeart/2008/layout/LinedList"/>
    <dgm:cxn modelId="{D9634DEF-DBD7-D946-BC8A-36CA6C23A0BC}" type="presParOf" srcId="{C2D179A1-0A7B-3D4F-9539-5BD299BDAE6C}" destId="{0DA2BA18-81A8-384E-AD35-D3FCCD5DEBF2}" srcOrd="2" destOrd="0" presId="urn:microsoft.com/office/officeart/2008/layout/LinedList"/>
    <dgm:cxn modelId="{D8BA8E85-3ED6-854B-AF12-F72F54773201}" type="presParOf" srcId="{36EB026F-037A-984B-8009-FC5C7C929117}" destId="{4AB150B5-A8A9-EF43-B431-365CBCBA17DD}" srcOrd="17" destOrd="0" presId="urn:microsoft.com/office/officeart/2008/layout/LinedList"/>
    <dgm:cxn modelId="{F1E94010-FD89-734B-8233-7DAD70B5A8A5}" type="presParOf" srcId="{36EB026F-037A-984B-8009-FC5C7C929117}" destId="{355093D6-DBC5-C342-A223-64A4A4BC24D3}" srcOrd="18" destOrd="0" presId="urn:microsoft.com/office/officeart/2008/layout/LinedList"/>
    <dgm:cxn modelId="{4CFD3C63-8F51-8243-8D84-35FB71E0134B}" type="presParOf" srcId="{36EB026F-037A-984B-8009-FC5C7C929117}" destId="{C7006405-241C-E24C-BF50-C5763FAE5FC7}" srcOrd="19" destOrd="0" presId="urn:microsoft.com/office/officeart/2008/layout/LinedList"/>
    <dgm:cxn modelId="{F5D0391B-C85B-0448-A5C2-19368441BD10}" type="presParOf" srcId="{C7006405-241C-E24C-BF50-C5763FAE5FC7}" destId="{AACD00EC-4811-094E-9759-0B278A3102A5}" srcOrd="0" destOrd="0" presId="urn:microsoft.com/office/officeart/2008/layout/LinedList"/>
    <dgm:cxn modelId="{7CC07079-78F8-A242-A939-E15FCD7A221F}" type="presParOf" srcId="{C7006405-241C-E24C-BF50-C5763FAE5FC7}" destId="{085C917C-F0EB-774F-A16D-604FCB8F08E1}" srcOrd="1" destOrd="0" presId="urn:microsoft.com/office/officeart/2008/layout/LinedList"/>
    <dgm:cxn modelId="{2DA3B305-C419-0043-B497-A9811CD85A75}" type="presParOf" srcId="{C7006405-241C-E24C-BF50-C5763FAE5FC7}" destId="{A3ECC634-2F8B-274B-8B31-44CC59097429}" srcOrd="2" destOrd="0" presId="urn:microsoft.com/office/officeart/2008/layout/LinedList"/>
    <dgm:cxn modelId="{7DBE0B07-1DC8-DA4C-B2B9-EF5E1C58467D}" type="presParOf" srcId="{36EB026F-037A-984B-8009-FC5C7C929117}" destId="{18B16D8D-DED8-384F-9CA8-10A7B11DA5F4}" srcOrd="20" destOrd="0" presId="urn:microsoft.com/office/officeart/2008/layout/LinedList"/>
    <dgm:cxn modelId="{D6EE2B46-D0AE-6A4A-AD74-F008C34E5873}" type="presParOf" srcId="{36EB026F-037A-984B-8009-FC5C7C929117}" destId="{05DE86B6-6318-DA4C-9FDC-0EF5581ABF36}" srcOrd="21" destOrd="0" presId="urn:microsoft.com/office/officeart/2008/layout/LinedList"/>
    <dgm:cxn modelId="{39B9FB80-545C-DB4A-ABFD-67D99ED865A6}" type="presParOf" srcId="{36EB026F-037A-984B-8009-FC5C7C929117}" destId="{B345FA1B-E252-C74B-AFBA-CC0B670315DB}" srcOrd="22" destOrd="0" presId="urn:microsoft.com/office/officeart/2008/layout/LinedList"/>
    <dgm:cxn modelId="{4B14530F-C60E-D04B-86D7-48EC6FECAF9D}" type="presParOf" srcId="{B345FA1B-E252-C74B-AFBA-CC0B670315DB}" destId="{72926FB5-3359-2B43-A53A-764995A2D887}" srcOrd="0" destOrd="0" presId="urn:microsoft.com/office/officeart/2008/layout/LinedList"/>
    <dgm:cxn modelId="{29D017CB-4022-444A-BB29-C03034819CF4}" type="presParOf" srcId="{B345FA1B-E252-C74B-AFBA-CC0B670315DB}" destId="{C6B22907-5622-AC4A-BCEB-FE8A62F844C2}" srcOrd="1" destOrd="0" presId="urn:microsoft.com/office/officeart/2008/layout/LinedList"/>
    <dgm:cxn modelId="{092B7D67-1CAB-0C48-9E26-85A73173E047}" type="presParOf" srcId="{B345FA1B-E252-C74B-AFBA-CC0B670315DB}" destId="{D6147986-0150-D84F-9717-9D9300660850}" srcOrd="2" destOrd="0" presId="urn:microsoft.com/office/officeart/2008/layout/LinedList"/>
    <dgm:cxn modelId="{2939A721-425B-1142-94C7-749CE981BE41}" type="presParOf" srcId="{36EB026F-037A-984B-8009-FC5C7C929117}" destId="{63386E89-142D-1746-BC7F-4EFC36F1F264}" srcOrd="23" destOrd="0" presId="urn:microsoft.com/office/officeart/2008/layout/LinedList"/>
    <dgm:cxn modelId="{0ED625F7-BCB9-414D-BFAF-2E06A15FBC04}" type="presParOf" srcId="{36EB026F-037A-984B-8009-FC5C7C929117}" destId="{96801BD4-17FB-5A43-9107-B76A6D5C52F9}" srcOrd="24"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651011-D5D9-4DA0-8508-994C94EC55A0}"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zh-CN" altLang="en-US"/>
        </a:p>
      </dgm:t>
    </dgm:pt>
    <dgm:pt modelId="{5840507E-2503-491D-80D0-505D4DE359CD}">
      <dgm:prSet/>
      <dgm:spPr/>
      <dgm:t>
        <a:bodyPr/>
        <a:lstStyle/>
        <a:p>
          <a:pPr rtl="0"/>
          <a:r>
            <a:rPr lang="en-US" dirty="0" smtClean="0"/>
            <a:t>Device type detection</a:t>
          </a:r>
          <a:endParaRPr lang="zh-CN" dirty="0"/>
        </a:p>
      </dgm:t>
    </dgm:pt>
    <dgm:pt modelId="{9EC5D3B2-0C54-436C-9297-6AD9C28F1EA7}" type="parTrans" cxnId="{8F4384DD-9DD3-4A21-9E87-84E7FBF44289}">
      <dgm:prSet/>
      <dgm:spPr/>
      <dgm:t>
        <a:bodyPr/>
        <a:lstStyle/>
        <a:p>
          <a:endParaRPr lang="zh-CN" altLang="en-US"/>
        </a:p>
      </dgm:t>
    </dgm:pt>
    <dgm:pt modelId="{60340B94-6477-4106-B1C6-4B070EF05D6C}" type="sibTrans" cxnId="{8F4384DD-9DD3-4A21-9E87-84E7FBF44289}">
      <dgm:prSet/>
      <dgm:spPr/>
      <dgm:t>
        <a:bodyPr/>
        <a:lstStyle/>
        <a:p>
          <a:endParaRPr lang="zh-CN" altLang="en-US"/>
        </a:p>
      </dgm:t>
    </dgm:pt>
    <dgm:pt modelId="{723CCF1E-3F45-47EC-A756-DF6C8A458EC7}">
      <dgm:prSet/>
      <dgm:spPr/>
      <dgm:t>
        <a:bodyPr/>
        <a:lstStyle/>
        <a:p>
          <a:pPr rtl="0"/>
          <a:r>
            <a:rPr lang="en-US" altLang="zh-CN" dirty="0" smtClean="0"/>
            <a:t>DPI &amp; resolution detection</a:t>
          </a:r>
          <a:endParaRPr lang="zh-CN" dirty="0"/>
        </a:p>
      </dgm:t>
    </dgm:pt>
    <dgm:pt modelId="{FDD68111-5AAE-46DC-857B-7D36EBDF3215}" type="parTrans" cxnId="{10E06F90-2DAD-4C75-A68F-5C3B09650D9E}">
      <dgm:prSet/>
      <dgm:spPr/>
      <dgm:t>
        <a:bodyPr/>
        <a:lstStyle/>
        <a:p>
          <a:endParaRPr lang="zh-CN" altLang="en-US"/>
        </a:p>
      </dgm:t>
    </dgm:pt>
    <dgm:pt modelId="{DFD409AB-0076-40B5-BE10-9997A3F5A3A8}" type="sibTrans" cxnId="{10E06F90-2DAD-4C75-A68F-5C3B09650D9E}">
      <dgm:prSet/>
      <dgm:spPr/>
      <dgm:t>
        <a:bodyPr/>
        <a:lstStyle/>
        <a:p>
          <a:endParaRPr lang="zh-CN" altLang="en-US"/>
        </a:p>
      </dgm:t>
    </dgm:pt>
    <dgm:pt modelId="{B6048623-EF07-463F-AC47-D167F5B6EA80}">
      <dgm:prSet/>
      <dgm:spPr/>
      <dgm:t>
        <a:bodyPr/>
        <a:lstStyle/>
        <a:p>
          <a:pPr rtl="0"/>
          <a:r>
            <a:rPr lang="en-US" altLang="zh-CN" dirty="0" smtClean="0"/>
            <a:t>Dynamically changing style</a:t>
          </a:r>
          <a:endParaRPr lang="zh-CN" dirty="0"/>
        </a:p>
      </dgm:t>
    </dgm:pt>
    <dgm:pt modelId="{DF9AEB48-23AC-4D21-94AF-DA713076A312}" type="parTrans" cxnId="{0EAAAE71-3F02-4D90-9CC4-9295F05F74D6}">
      <dgm:prSet/>
      <dgm:spPr/>
      <dgm:t>
        <a:bodyPr/>
        <a:lstStyle/>
        <a:p>
          <a:endParaRPr lang="zh-CN" altLang="en-US"/>
        </a:p>
      </dgm:t>
    </dgm:pt>
    <dgm:pt modelId="{714F4F55-9864-4174-AAAF-EFD9FBE0E293}" type="sibTrans" cxnId="{0EAAAE71-3F02-4D90-9CC4-9295F05F74D6}">
      <dgm:prSet/>
      <dgm:spPr/>
      <dgm:t>
        <a:bodyPr/>
        <a:lstStyle/>
        <a:p>
          <a:endParaRPr lang="zh-CN" altLang="en-US"/>
        </a:p>
      </dgm:t>
    </dgm:pt>
    <dgm:pt modelId="{2FDC7855-3016-432F-BE3F-EF9CCCFE89E8}" type="pres">
      <dgm:prSet presAssocID="{DC651011-D5D9-4DA0-8508-994C94EC55A0}" presName="Name0" presStyleCnt="0">
        <dgm:presLayoutVars>
          <dgm:dir/>
          <dgm:resizeHandles val="exact"/>
        </dgm:presLayoutVars>
      </dgm:prSet>
      <dgm:spPr/>
      <dgm:t>
        <a:bodyPr/>
        <a:lstStyle/>
        <a:p>
          <a:endParaRPr lang="en-NZ"/>
        </a:p>
      </dgm:t>
    </dgm:pt>
    <dgm:pt modelId="{5AE500DB-F672-47B9-B9D5-D507282B5D00}" type="pres">
      <dgm:prSet presAssocID="{5840507E-2503-491D-80D0-505D4DE359CD}" presName="node" presStyleLbl="node1" presStyleIdx="0" presStyleCnt="3">
        <dgm:presLayoutVars>
          <dgm:bulletEnabled val="1"/>
        </dgm:presLayoutVars>
      </dgm:prSet>
      <dgm:spPr/>
      <dgm:t>
        <a:bodyPr/>
        <a:lstStyle/>
        <a:p>
          <a:endParaRPr lang="en-NZ"/>
        </a:p>
      </dgm:t>
    </dgm:pt>
    <dgm:pt modelId="{1A72F565-7664-4E2F-B042-9E7DA6CF8ED7}" type="pres">
      <dgm:prSet presAssocID="{60340B94-6477-4106-B1C6-4B070EF05D6C}" presName="sibTrans" presStyleLbl="sibTrans2D1" presStyleIdx="0" presStyleCnt="2"/>
      <dgm:spPr/>
      <dgm:t>
        <a:bodyPr/>
        <a:lstStyle/>
        <a:p>
          <a:endParaRPr lang="en-NZ"/>
        </a:p>
      </dgm:t>
    </dgm:pt>
    <dgm:pt modelId="{9CC705DE-B26C-4698-835D-E18F95DABCFF}" type="pres">
      <dgm:prSet presAssocID="{60340B94-6477-4106-B1C6-4B070EF05D6C}" presName="connectorText" presStyleLbl="sibTrans2D1" presStyleIdx="0" presStyleCnt="2"/>
      <dgm:spPr/>
      <dgm:t>
        <a:bodyPr/>
        <a:lstStyle/>
        <a:p>
          <a:endParaRPr lang="en-NZ"/>
        </a:p>
      </dgm:t>
    </dgm:pt>
    <dgm:pt modelId="{DE286EC6-C7D0-431D-AE27-D262CD647F2E}" type="pres">
      <dgm:prSet presAssocID="{723CCF1E-3F45-47EC-A756-DF6C8A458EC7}" presName="node" presStyleLbl="node1" presStyleIdx="1" presStyleCnt="3">
        <dgm:presLayoutVars>
          <dgm:bulletEnabled val="1"/>
        </dgm:presLayoutVars>
      </dgm:prSet>
      <dgm:spPr/>
      <dgm:t>
        <a:bodyPr/>
        <a:lstStyle/>
        <a:p>
          <a:endParaRPr lang="en-NZ"/>
        </a:p>
      </dgm:t>
    </dgm:pt>
    <dgm:pt modelId="{4F830FBE-354D-4BE3-AA4B-4477670A6011}" type="pres">
      <dgm:prSet presAssocID="{DFD409AB-0076-40B5-BE10-9997A3F5A3A8}" presName="sibTrans" presStyleLbl="sibTrans2D1" presStyleIdx="1" presStyleCnt="2"/>
      <dgm:spPr/>
      <dgm:t>
        <a:bodyPr/>
        <a:lstStyle/>
        <a:p>
          <a:endParaRPr lang="en-NZ"/>
        </a:p>
      </dgm:t>
    </dgm:pt>
    <dgm:pt modelId="{116DCE42-87F1-4005-9371-5F41DBA9275B}" type="pres">
      <dgm:prSet presAssocID="{DFD409AB-0076-40B5-BE10-9997A3F5A3A8}" presName="connectorText" presStyleLbl="sibTrans2D1" presStyleIdx="1" presStyleCnt="2"/>
      <dgm:spPr/>
      <dgm:t>
        <a:bodyPr/>
        <a:lstStyle/>
        <a:p>
          <a:endParaRPr lang="en-NZ"/>
        </a:p>
      </dgm:t>
    </dgm:pt>
    <dgm:pt modelId="{C95394A6-09AB-44F5-8B9F-2B62703F6D37}" type="pres">
      <dgm:prSet presAssocID="{B6048623-EF07-463F-AC47-D167F5B6EA80}" presName="node" presStyleLbl="node1" presStyleIdx="2" presStyleCnt="3">
        <dgm:presLayoutVars>
          <dgm:bulletEnabled val="1"/>
        </dgm:presLayoutVars>
      </dgm:prSet>
      <dgm:spPr/>
      <dgm:t>
        <a:bodyPr/>
        <a:lstStyle/>
        <a:p>
          <a:endParaRPr lang="zh-CN" altLang="en-US"/>
        </a:p>
      </dgm:t>
    </dgm:pt>
  </dgm:ptLst>
  <dgm:cxnLst>
    <dgm:cxn modelId="{10E06F90-2DAD-4C75-A68F-5C3B09650D9E}" srcId="{DC651011-D5D9-4DA0-8508-994C94EC55A0}" destId="{723CCF1E-3F45-47EC-A756-DF6C8A458EC7}" srcOrd="1" destOrd="0" parTransId="{FDD68111-5AAE-46DC-857B-7D36EBDF3215}" sibTransId="{DFD409AB-0076-40B5-BE10-9997A3F5A3A8}"/>
    <dgm:cxn modelId="{893F0507-6CBA-4CB2-AAD2-25CDDA7B0B71}" type="presOf" srcId="{B6048623-EF07-463F-AC47-D167F5B6EA80}" destId="{C95394A6-09AB-44F5-8B9F-2B62703F6D37}" srcOrd="0" destOrd="0" presId="urn:microsoft.com/office/officeart/2005/8/layout/process1"/>
    <dgm:cxn modelId="{90C45477-8C4C-4111-B8F3-AE5C2B6253EE}" type="presOf" srcId="{DFD409AB-0076-40B5-BE10-9997A3F5A3A8}" destId="{116DCE42-87F1-4005-9371-5F41DBA9275B}" srcOrd="1" destOrd="0" presId="urn:microsoft.com/office/officeart/2005/8/layout/process1"/>
    <dgm:cxn modelId="{C35CD963-157D-44E2-AF02-767215A2A802}" type="presOf" srcId="{DFD409AB-0076-40B5-BE10-9997A3F5A3A8}" destId="{4F830FBE-354D-4BE3-AA4B-4477670A6011}" srcOrd="0" destOrd="0" presId="urn:microsoft.com/office/officeart/2005/8/layout/process1"/>
    <dgm:cxn modelId="{D3C94337-5C9C-4B7A-9959-9D4609114B70}" type="presOf" srcId="{DC651011-D5D9-4DA0-8508-994C94EC55A0}" destId="{2FDC7855-3016-432F-BE3F-EF9CCCFE89E8}" srcOrd="0" destOrd="0" presId="urn:microsoft.com/office/officeart/2005/8/layout/process1"/>
    <dgm:cxn modelId="{FE32091B-1E54-441B-BAC8-B489DC6F598F}" type="presOf" srcId="{60340B94-6477-4106-B1C6-4B070EF05D6C}" destId="{9CC705DE-B26C-4698-835D-E18F95DABCFF}" srcOrd="1" destOrd="0" presId="urn:microsoft.com/office/officeart/2005/8/layout/process1"/>
    <dgm:cxn modelId="{8F4384DD-9DD3-4A21-9E87-84E7FBF44289}" srcId="{DC651011-D5D9-4DA0-8508-994C94EC55A0}" destId="{5840507E-2503-491D-80D0-505D4DE359CD}" srcOrd="0" destOrd="0" parTransId="{9EC5D3B2-0C54-436C-9297-6AD9C28F1EA7}" sibTransId="{60340B94-6477-4106-B1C6-4B070EF05D6C}"/>
    <dgm:cxn modelId="{A5FB0538-674A-4345-9EB7-8D73750EB9B5}" type="presOf" srcId="{5840507E-2503-491D-80D0-505D4DE359CD}" destId="{5AE500DB-F672-47B9-B9D5-D507282B5D00}" srcOrd="0" destOrd="0" presId="urn:microsoft.com/office/officeart/2005/8/layout/process1"/>
    <dgm:cxn modelId="{0EAAAE71-3F02-4D90-9CC4-9295F05F74D6}" srcId="{DC651011-D5D9-4DA0-8508-994C94EC55A0}" destId="{B6048623-EF07-463F-AC47-D167F5B6EA80}" srcOrd="2" destOrd="0" parTransId="{DF9AEB48-23AC-4D21-94AF-DA713076A312}" sibTransId="{714F4F55-9864-4174-AAAF-EFD9FBE0E293}"/>
    <dgm:cxn modelId="{B1403966-4550-4BB0-BC4A-0586737C329C}" type="presOf" srcId="{723CCF1E-3F45-47EC-A756-DF6C8A458EC7}" destId="{DE286EC6-C7D0-431D-AE27-D262CD647F2E}" srcOrd="0" destOrd="0" presId="urn:microsoft.com/office/officeart/2005/8/layout/process1"/>
    <dgm:cxn modelId="{E29A9671-C635-4935-97CB-24D9A1076AFB}" type="presOf" srcId="{60340B94-6477-4106-B1C6-4B070EF05D6C}" destId="{1A72F565-7664-4E2F-B042-9E7DA6CF8ED7}" srcOrd="0" destOrd="0" presId="urn:microsoft.com/office/officeart/2005/8/layout/process1"/>
    <dgm:cxn modelId="{C426389C-7EAD-4F13-8132-D22D64D6E14F}" type="presParOf" srcId="{2FDC7855-3016-432F-BE3F-EF9CCCFE89E8}" destId="{5AE500DB-F672-47B9-B9D5-D507282B5D00}" srcOrd="0" destOrd="0" presId="urn:microsoft.com/office/officeart/2005/8/layout/process1"/>
    <dgm:cxn modelId="{0DE7CF2C-462A-4BDC-80BD-27F94EE6BA96}" type="presParOf" srcId="{2FDC7855-3016-432F-BE3F-EF9CCCFE89E8}" destId="{1A72F565-7664-4E2F-B042-9E7DA6CF8ED7}" srcOrd="1" destOrd="0" presId="urn:microsoft.com/office/officeart/2005/8/layout/process1"/>
    <dgm:cxn modelId="{5431641D-D1BF-4CC3-8C77-476B86B95995}" type="presParOf" srcId="{1A72F565-7664-4E2F-B042-9E7DA6CF8ED7}" destId="{9CC705DE-B26C-4698-835D-E18F95DABCFF}" srcOrd="0" destOrd="0" presId="urn:microsoft.com/office/officeart/2005/8/layout/process1"/>
    <dgm:cxn modelId="{CC6224EA-B01F-452B-8D16-D0C57CFD1FC7}" type="presParOf" srcId="{2FDC7855-3016-432F-BE3F-EF9CCCFE89E8}" destId="{DE286EC6-C7D0-431D-AE27-D262CD647F2E}" srcOrd="2" destOrd="0" presId="urn:microsoft.com/office/officeart/2005/8/layout/process1"/>
    <dgm:cxn modelId="{00C44043-AAED-40D3-8501-0916C0357AEF}" type="presParOf" srcId="{2FDC7855-3016-432F-BE3F-EF9CCCFE89E8}" destId="{4F830FBE-354D-4BE3-AA4B-4477670A6011}" srcOrd="3" destOrd="0" presId="urn:microsoft.com/office/officeart/2005/8/layout/process1"/>
    <dgm:cxn modelId="{FA3CB5D6-BC53-4B53-822C-4A24B5443575}" type="presParOf" srcId="{4F830FBE-354D-4BE3-AA4B-4477670A6011}" destId="{116DCE42-87F1-4005-9371-5F41DBA9275B}" srcOrd="0" destOrd="0" presId="urn:microsoft.com/office/officeart/2005/8/layout/process1"/>
    <dgm:cxn modelId="{25014091-CA69-4EF6-9F47-F6D44DFBDAEC}" type="presParOf" srcId="{2FDC7855-3016-432F-BE3F-EF9CCCFE89E8}" destId="{C95394A6-09AB-44F5-8B9F-2B62703F6D37}"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AF9BF3-2552-9349-91AA-EA4EDE1BA156}">
      <dsp:nvSpPr>
        <dsp:cNvPr id="0" name=""/>
        <dsp:cNvSpPr/>
      </dsp:nvSpPr>
      <dsp:spPr>
        <a:xfrm>
          <a:off x="0" y="0"/>
          <a:ext cx="7649241" cy="0"/>
        </a:xfrm>
        <a:prstGeom prst="line">
          <a:avLst/>
        </a:prstGeom>
        <a:gradFill rotWithShape="0">
          <a:gsLst>
            <a:gs pos="0">
              <a:schemeClr val="accent1">
                <a:hueOff val="0"/>
                <a:satOff val="0"/>
                <a:lumOff val="0"/>
                <a:alphaOff val="0"/>
                <a:tint val="95000"/>
                <a:shade val="70000"/>
                <a:satMod val="150000"/>
              </a:schemeClr>
            </a:gs>
            <a:gs pos="100000">
              <a:schemeClr val="accent1">
                <a:hueOff val="0"/>
                <a:satOff val="0"/>
                <a:lumOff val="0"/>
                <a:alphaOff val="0"/>
                <a:tint val="100000"/>
                <a:shade val="100000"/>
                <a:satMod val="150000"/>
              </a:schemeClr>
            </a:gs>
          </a:gsLst>
          <a:lin ang="16200000" scaled="0"/>
        </a:gradFill>
        <a:ln w="12700" cap="flat" cmpd="sng" algn="ctr">
          <a:solidFill>
            <a:schemeClr val="accent1">
              <a:hueOff val="0"/>
              <a:satOff val="0"/>
              <a:lumOff val="0"/>
              <a:alphaOff val="0"/>
            </a:schemeClr>
          </a:solidFill>
          <a:prstDash val="solid"/>
        </a:ln>
        <a:effectLst>
          <a:outerShdw blurRad="38100" dist="25400" dir="6600000" sx="101000" sy="101000" rotWithShape="0">
            <a:srgbClr val="000000">
              <a:alpha val="75000"/>
            </a:srgbClr>
          </a:outerShdw>
        </a:effectLst>
      </dsp:spPr>
      <dsp:style>
        <a:lnRef idx="1">
          <a:scrgbClr r="0" g="0" b="0"/>
        </a:lnRef>
        <a:fillRef idx="3">
          <a:scrgbClr r="0" g="0" b="0"/>
        </a:fillRef>
        <a:effectRef idx="2">
          <a:scrgbClr r="0" g="0" b="0"/>
        </a:effectRef>
        <a:fontRef idx="minor">
          <a:schemeClr val="lt1"/>
        </a:fontRef>
      </dsp:style>
    </dsp:sp>
    <dsp:sp modelId="{3534C5FA-38B0-FD43-9B8D-A7EE843D3F1E}">
      <dsp:nvSpPr>
        <dsp:cNvPr id="0" name=""/>
        <dsp:cNvSpPr/>
      </dsp:nvSpPr>
      <dsp:spPr>
        <a:xfrm>
          <a:off x="0" y="0"/>
          <a:ext cx="1529848" cy="40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GB" sz="2800" kern="1200" dirty="0" smtClean="0"/>
            <a:t>Agenda</a:t>
          </a:r>
          <a:endParaRPr lang="en-GB" sz="2800" kern="1200" dirty="0"/>
        </a:p>
      </dsp:txBody>
      <dsp:txXfrm>
        <a:off x="0" y="0"/>
        <a:ext cx="1529848" cy="4064000"/>
      </dsp:txXfrm>
    </dsp:sp>
    <dsp:sp modelId="{C63AD818-21C2-754C-93A0-34B44F6AB2C7}">
      <dsp:nvSpPr>
        <dsp:cNvPr id="0" name=""/>
        <dsp:cNvSpPr/>
      </dsp:nvSpPr>
      <dsp:spPr>
        <a:xfrm>
          <a:off x="1644586" y="24035"/>
          <a:ext cx="6004654" cy="480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dirty="0" smtClean="0"/>
            <a:t>1. Team VEL</a:t>
          </a:r>
          <a:endParaRPr lang="en-GB" sz="2200" kern="1200" dirty="0"/>
        </a:p>
      </dsp:txBody>
      <dsp:txXfrm>
        <a:off x="1644586" y="24035"/>
        <a:ext cx="6004654" cy="480714"/>
      </dsp:txXfrm>
    </dsp:sp>
    <dsp:sp modelId="{79BE27D8-F342-DE45-A58C-286050E62C22}">
      <dsp:nvSpPr>
        <dsp:cNvPr id="0" name=""/>
        <dsp:cNvSpPr/>
      </dsp:nvSpPr>
      <dsp:spPr>
        <a:xfrm>
          <a:off x="1529848" y="504750"/>
          <a:ext cx="61193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2B74019D-506A-1F4D-AF42-8C1697592B2F}">
      <dsp:nvSpPr>
        <dsp:cNvPr id="0" name=""/>
        <dsp:cNvSpPr/>
      </dsp:nvSpPr>
      <dsp:spPr>
        <a:xfrm>
          <a:off x="1644586" y="528786"/>
          <a:ext cx="6004654" cy="480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dirty="0" smtClean="0"/>
            <a:t>2. Product Owner</a:t>
          </a:r>
          <a:endParaRPr lang="en-GB" sz="2200" kern="1200" dirty="0"/>
        </a:p>
      </dsp:txBody>
      <dsp:txXfrm>
        <a:off x="1644586" y="528786"/>
        <a:ext cx="6004654" cy="480714"/>
      </dsp:txXfrm>
    </dsp:sp>
    <dsp:sp modelId="{21C0BDB2-7284-FF4B-B1D2-1AFDEFA1E598}">
      <dsp:nvSpPr>
        <dsp:cNvPr id="0" name=""/>
        <dsp:cNvSpPr/>
      </dsp:nvSpPr>
      <dsp:spPr>
        <a:xfrm>
          <a:off x="1529848" y="1009501"/>
          <a:ext cx="61193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DF0EC8E-2C9E-8641-8E87-14935F67EC06}">
      <dsp:nvSpPr>
        <dsp:cNvPr id="0" name=""/>
        <dsp:cNvSpPr/>
      </dsp:nvSpPr>
      <dsp:spPr>
        <a:xfrm>
          <a:off x="1644586" y="1033536"/>
          <a:ext cx="6004654" cy="480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dirty="0" smtClean="0"/>
            <a:t>3. Project Goal &amp; Major Capability</a:t>
          </a:r>
          <a:endParaRPr lang="en-GB" sz="2200" kern="1200" dirty="0"/>
        </a:p>
      </dsp:txBody>
      <dsp:txXfrm>
        <a:off x="1644586" y="1033536"/>
        <a:ext cx="6004654" cy="480714"/>
      </dsp:txXfrm>
    </dsp:sp>
    <dsp:sp modelId="{04295004-5055-3B4C-B2DD-D51C5A992441}">
      <dsp:nvSpPr>
        <dsp:cNvPr id="0" name=""/>
        <dsp:cNvSpPr/>
      </dsp:nvSpPr>
      <dsp:spPr>
        <a:xfrm>
          <a:off x="1529848" y="1514251"/>
          <a:ext cx="61193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C275BE04-0120-2B4D-AD81-035874BFECDD}">
      <dsp:nvSpPr>
        <dsp:cNvPr id="0" name=""/>
        <dsp:cNvSpPr/>
      </dsp:nvSpPr>
      <dsp:spPr>
        <a:xfrm>
          <a:off x="1644586" y="1538287"/>
          <a:ext cx="6004654" cy="480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dirty="0" smtClean="0"/>
            <a:t>4. Product Backlog</a:t>
          </a:r>
          <a:endParaRPr lang="en-GB" sz="2200" kern="1200" dirty="0"/>
        </a:p>
      </dsp:txBody>
      <dsp:txXfrm>
        <a:off x="1644586" y="1538287"/>
        <a:ext cx="6004654" cy="480714"/>
      </dsp:txXfrm>
    </dsp:sp>
    <dsp:sp modelId="{1E77CA4F-7BA7-CB4B-B6E5-8CEC05FF7262}">
      <dsp:nvSpPr>
        <dsp:cNvPr id="0" name=""/>
        <dsp:cNvSpPr/>
      </dsp:nvSpPr>
      <dsp:spPr>
        <a:xfrm>
          <a:off x="1529848" y="2019002"/>
          <a:ext cx="61193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C26AC7D7-C1AE-2B42-AEDA-755AE3317F68}">
      <dsp:nvSpPr>
        <dsp:cNvPr id="0" name=""/>
        <dsp:cNvSpPr/>
      </dsp:nvSpPr>
      <dsp:spPr>
        <a:xfrm>
          <a:off x="1644586" y="2043038"/>
          <a:ext cx="6004654" cy="480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dirty="0" smtClean="0"/>
            <a:t>5. Development Plan</a:t>
          </a:r>
          <a:endParaRPr lang="en-GB" sz="2200" kern="1200" dirty="0"/>
        </a:p>
      </dsp:txBody>
      <dsp:txXfrm>
        <a:off x="1644586" y="2043038"/>
        <a:ext cx="6004654" cy="480714"/>
      </dsp:txXfrm>
    </dsp:sp>
    <dsp:sp modelId="{1E2D56EF-7A7B-1148-91D0-60B6167FF2F5}">
      <dsp:nvSpPr>
        <dsp:cNvPr id="0" name=""/>
        <dsp:cNvSpPr/>
      </dsp:nvSpPr>
      <dsp:spPr>
        <a:xfrm>
          <a:off x="1529848" y="2523752"/>
          <a:ext cx="61193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785EB6A-CFEC-0B4B-AE90-0D305BB0B0A2}">
      <dsp:nvSpPr>
        <dsp:cNvPr id="0" name=""/>
        <dsp:cNvSpPr/>
      </dsp:nvSpPr>
      <dsp:spPr>
        <a:xfrm>
          <a:off x="1644586" y="2547788"/>
          <a:ext cx="6004654" cy="480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dirty="0" smtClean="0"/>
            <a:t>6. Scrum PM Tool</a:t>
          </a:r>
          <a:endParaRPr lang="en-GB" sz="2200" kern="1200" dirty="0"/>
        </a:p>
      </dsp:txBody>
      <dsp:txXfrm>
        <a:off x="1644586" y="2547788"/>
        <a:ext cx="6004654" cy="480714"/>
      </dsp:txXfrm>
    </dsp:sp>
    <dsp:sp modelId="{4AB150B5-A8A9-EF43-B431-365CBCBA17DD}">
      <dsp:nvSpPr>
        <dsp:cNvPr id="0" name=""/>
        <dsp:cNvSpPr/>
      </dsp:nvSpPr>
      <dsp:spPr>
        <a:xfrm>
          <a:off x="1529848" y="3028503"/>
          <a:ext cx="61193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85C917C-F0EB-774F-A16D-604FCB8F08E1}">
      <dsp:nvSpPr>
        <dsp:cNvPr id="0" name=""/>
        <dsp:cNvSpPr/>
      </dsp:nvSpPr>
      <dsp:spPr>
        <a:xfrm>
          <a:off x="1644586" y="3052539"/>
          <a:ext cx="6004654" cy="480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dirty="0" smtClean="0"/>
            <a:t>7. One User Story</a:t>
          </a:r>
          <a:endParaRPr lang="en-GB" sz="2200" kern="1200" dirty="0"/>
        </a:p>
      </dsp:txBody>
      <dsp:txXfrm>
        <a:off x="1644586" y="3052539"/>
        <a:ext cx="6004654" cy="480714"/>
      </dsp:txXfrm>
    </dsp:sp>
    <dsp:sp modelId="{18B16D8D-DED8-384F-9CA8-10A7B11DA5F4}">
      <dsp:nvSpPr>
        <dsp:cNvPr id="0" name=""/>
        <dsp:cNvSpPr/>
      </dsp:nvSpPr>
      <dsp:spPr>
        <a:xfrm>
          <a:off x="1529848" y="3533254"/>
          <a:ext cx="61193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C6B22907-5622-AC4A-BCEB-FE8A62F844C2}">
      <dsp:nvSpPr>
        <dsp:cNvPr id="0" name=""/>
        <dsp:cNvSpPr/>
      </dsp:nvSpPr>
      <dsp:spPr>
        <a:xfrm>
          <a:off x="1644586" y="3557289"/>
          <a:ext cx="6004654" cy="480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dirty="0" smtClean="0"/>
            <a:t>8. Risk Management</a:t>
          </a:r>
          <a:endParaRPr lang="en-GB" sz="2200" kern="1200" dirty="0"/>
        </a:p>
      </dsp:txBody>
      <dsp:txXfrm>
        <a:off x="1644586" y="3557289"/>
        <a:ext cx="6004654" cy="480714"/>
      </dsp:txXfrm>
    </dsp:sp>
    <dsp:sp modelId="{63386E89-142D-1746-BC7F-4EFC36F1F264}">
      <dsp:nvSpPr>
        <dsp:cNvPr id="0" name=""/>
        <dsp:cNvSpPr/>
      </dsp:nvSpPr>
      <dsp:spPr>
        <a:xfrm>
          <a:off x="1529848" y="4038004"/>
          <a:ext cx="611939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500DB-F672-47B9-B9D5-D507282B5D00}">
      <dsp:nvSpPr>
        <dsp:cNvPr id="0" name=""/>
        <dsp:cNvSpPr/>
      </dsp:nvSpPr>
      <dsp:spPr>
        <a:xfrm>
          <a:off x="6746" y="161372"/>
          <a:ext cx="2016399" cy="12098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Device type detection</a:t>
          </a:r>
          <a:endParaRPr lang="zh-CN" sz="2300" kern="1200" dirty="0"/>
        </a:p>
      </dsp:txBody>
      <dsp:txXfrm>
        <a:off x="42181" y="196807"/>
        <a:ext cx="1945529" cy="1138969"/>
      </dsp:txXfrm>
    </dsp:sp>
    <dsp:sp modelId="{1A72F565-7664-4E2F-B042-9E7DA6CF8ED7}">
      <dsp:nvSpPr>
        <dsp:cNvPr id="0" name=""/>
        <dsp:cNvSpPr/>
      </dsp:nvSpPr>
      <dsp:spPr>
        <a:xfrm>
          <a:off x="2224785" y="516259"/>
          <a:ext cx="427476" cy="5000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2224785" y="616272"/>
        <a:ext cx="299233" cy="300040"/>
      </dsp:txXfrm>
    </dsp:sp>
    <dsp:sp modelId="{DE286EC6-C7D0-431D-AE27-D262CD647F2E}">
      <dsp:nvSpPr>
        <dsp:cNvPr id="0" name=""/>
        <dsp:cNvSpPr/>
      </dsp:nvSpPr>
      <dsp:spPr>
        <a:xfrm>
          <a:off x="2829704" y="161372"/>
          <a:ext cx="2016399" cy="12098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altLang="zh-CN" sz="2300" kern="1200" dirty="0" smtClean="0"/>
            <a:t>DPI &amp; resolution detection</a:t>
          </a:r>
          <a:endParaRPr lang="zh-CN" sz="2300" kern="1200" dirty="0"/>
        </a:p>
      </dsp:txBody>
      <dsp:txXfrm>
        <a:off x="2865139" y="196807"/>
        <a:ext cx="1945529" cy="1138969"/>
      </dsp:txXfrm>
    </dsp:sp>
    <dsp:sp modelId="{4F830FBE-354D-4BE3-AA4B-4477670A6011}">
      <dsp:nvSpPr>
        <dsp:cNvPr id="0" name=""/>
        <dsp:cNvSpPr/>
      </dsp:nvSpPr>
      <dsp:spPr>
        <a:xfrm>
          <a:off x="5047743" y="516259"/>
          <a:ext cx="427476" cy="5000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5047743" y="616272"/>
        <a:ext cx="299233" cy="300040"/>
      </dsp:txXfrm>
    </dsp:sp>
    <dsp:sp modelId="{C95394A6-09AB-44F5-8B9F-2B62703F6D37}">
      <dsp:nvSpPr>
        <dsp:cNvPr id="0" name=""/>
        <dsp:cNvSpPr/>
      </dsp:nvSpPr>
      <dsp:spPr>
        <a:xfrm>
          <a:off x="5652663" y="161372"/>
          <a:ext cx="2016399" cy="12098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altLang="zh-CN" sz="2300" kern="1200" dirty="0" smtClean="0"/>
            <a:t>Dynamically changing style</a:t>
          </a:r>
          <a:endParaRPr lang="zh-CN" sz="2300" kern="1200" dirty="0"/>
        </a:p>
      </dsp:txBody>
      <dsp:txXfrm>
        <a:off x="5688098" y="196807"/>
        <a:ext cx="1945529" cy="11389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3829F-6B89-7C4A-9C99-DC089128B8D4}" type="datetimeFigureOut">
              <a:rPr lang="zh-CN" altLang="en-US" smtClean="0"/>
              <a:t>14/08/15</a:t>
            </a:fld>
            <a:endParaRPr lang="en-GB"/>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lang="en-GB"/>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C1F5ED-D777-7E43-93E8-E4B53EEB7264}" type="slidenum">
              <a:rPr lang="en-GB" smtClean="0"/>
              <a:t>‹#›</a:t>
            </a:fld>
            <a:endParaRPr lang="en-GB"/>
          </a:p>
        </p:txBody>
      </p:sp>
    </p:spTree>
    <p:extLst>
      <p:ext uri="{BB962C8B-B14F-4D97-AF65-F5344CB8AC3E}">
        <p14:creationId xmlns:p14="http://schemas.microsoft.com/office/powerpoint/2010/main" val="29495423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6DDE9F-6F4A-48AD-9367-30B5F5253198}" type="slidenum">
              <a:rPr lang="zh-CN" altLang="en-US" smtClean="0"/>
              <a:t>5</a:t>
            </a:fld>
            <a:endParaRPr lang="zh-CN" altLang="en-US"/>
          </a:p>
        </p:txBody>
      </p:sp>
    </p:spTree>
    <p:extLst>
      <p:ext uri="{BB962C8B-B14F-4D97-AF65-F5344CB8AC3E}">
        <p14:creationId xmlns:p14="http://schemas.microsoft.com/office/powerpoint/2010/main" val="1648700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14/08/15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单击此处编辑母版标题样式</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单击此处编辑母版副标题样式</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单击此处编辑母版标题样式</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单击此处编辑母版文本样式</a:t>
            </a:r>
          </a:p>
        </p:txBody>
      </p:sp>
      <p:sp>
        <p:nvSpPr>
          <p:cNvPr id="5" name="Date Placeholder 4"/>
          <p:cNvSpPr>
            <a:spLocks noGrp="1"/>
          </p:cNvSpPr>
          <p:nvPr>
            <p:ph type="dt" sz="half" idx="10"/>
          </p:nvPr>
        </p:nvSpPr>
        <p:spPr/>
        <p:txBody>
          <a:bodyPr/>
          <a:lstStyle/>
          <a:p>
            <a:fld id="{4251665B-C24A-4702-B522-6A4334602E03}" type="datetimeFigureOut">
              <a:rPr lang="en-US" smtClean="0"/>
              <a:t>14/08/15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单击此处编辑母版标题样式</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将图片拖动到占位符，或单击添加图标</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单击此处编辑母版文本样式</a:t>
            </a:r>
          </a:p>
        </p:txBody>
      </p:sp>
      <p:sp>
        <p:nvSpPr>
          <p:cNvPr id="5" name="Date Placeholder 4"/>
          <p:cNvSpPr>
            <a:spLocks noGrp="1"/>
          </p:cNvSpPr>
          <p:nvPr>
            <p:ph type="dt" sz="half" idx="10"/>
          </p:nvPr>
        </p:nvSpPr>
        <p:spPr/>
        <p:txBody>
          <a:bodyPr/>
          <a:lstStyle/>
          <a:p>
            <a:fld id="{4251665B-C24A-4702-B522-6A4334602E03}" type="datetimeFigureOut">
              <a:rPr lang="en-US" smtClean="0"/>
              <a:t>14/08/15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带标题，可选)">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单击此处编辑母版标题样式</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将图片拖动到占位符，或单击添加图标</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单击此处编辑母版文本样式</a:t>
            </a:r>
          </a:p>
        </p:txBody>
      </p:sp>
      <p:sp>
        <p:nvSpPr>
          <p:cNvPr id="5" name="Date Placeholder 4"/>
          <p:cNvSpPr>
            <a:spLocks noGrp="1"/>
          </p:cNvSpPr>
          <p:nvPr>
            <p:ph type="dt" sz="half" idx="10"/>
          </p:nvPr>
        </p:nvSpPr>
        <p:spPr/>
        <p:txBody>
          <a:bodyPr/>
          <a:lstStyle/>
          <a:p>
            <a:fld id="{4251665B-C24A-4702-B522-6A4334602E03}" type="datetimeFigureOut">
              <a:rPr lang="en-US" smtClean="0"/>
              <a:t>14/08/15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内容、图片和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14/08/15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单击此处编辑母版文本样式</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单击此处编辑母版标题样式</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将图片拖动到占位符，或单击添加图标</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张图片(带标题)">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单击此处编辑母版标题样式</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将图片拖动到占位符，或单击添加图标</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单击此处编辑母版文本样式</a:t>
            </a:r>
          </a:p>
        </p:txBody>
      </p:sp>
      <p:sp>
        <p:nvSpPr>
          <p:cNvPr id="5" name="Date Placeholder 4"/>
          <p:cNvSpPr>
            <a:spLocks noGrp="1"/>
          </p:cNvSpPr>
          <p:nvPr>
            <p:ph type="dt" sz="half" idx="10"/>
          </p:nvPr>
        </p:nvSpPr>
        <p:spPr/>
        <p:txBody>
          <a:bodyPr/>
          <a:lstStyle/>
          <a:p>
            <a:fld id="{4251665B-C24A-4702-B522-6A4334602E03}" type="datetimeFigureOut">
              <a:rPr lang="en-US" smtClean="0"/>
              <a:t>14/08/15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将图片拖动到占位符，或单击添加图标</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将图片拖动到占位符，或单击添加图标</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单击此处编辑母版标题样式</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14/08/15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单击此处编辑母版标题样式</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14/08/15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284163" y="630238"/>
            <a:ext cx="8574087" cy="968375"/>
          </a:xfrm>
        </p:spPr>
        <p:txBody>
          <a:bodyPr/>
          <a:lstStyle/>
          <a:p>
            <a:r>
              <a:rPr lang="en-US" smtClean="0"/>
              <a:t>单击此处编辑母版标题样式</a:t>
            </a:r>
            <a:endParaRPr lang="en-GB"/>
          </a:p>
        </p:txBody>
      </p:sp>
      <p:sp>
        <p:nvSpPr>
          <p:cNvPr id="3" name="日期占位符 2"/>
          <p:cNvSpPr>
            <a:spLocks noGrp="1"/>
          </p:cNvSpPr>
          <p:nvPr>
            <p:ph type="dt" sz="half" idx="10"/>
          </p:nvPr>
        </p:nvSpPr>
        <p:spPr>
          <a:xfrm>
            <a:off x="6794500" y="6437313"/>
            <a:ext cx="2133600" cy="365125"/>
          </a:xfrm>
        </p:spPr>
        <p:txBody>
          <a:bodyPr/>
          <a:lstStyle>
            <a:lvl1pPr>
              <a:defRPr/>
            </a:lvl1pPr>
          </a:lstStyle>
          <a:p>
            <a:fld id="{8D4F3373-90E5-9644-86A6-B3094212B6A5}" type="datetime1">
              <a:rPr lang="zh-CN" altLang="en-US"/>
              <a:pPr/>
              <a:t>14/08/15</a:t>
            </a:fld>
            <a:endParaRPr lang="en-US" sz="1800" b="0">
              <a:solidFill>
                <a:schemeClr val="tx1"/>
              </a:solidFill>
            </a:endParaRPr>
          </a:p>
        </p:txBody>
      </p:sp>
      <p:sp>
        <p:nvSpPr>
          <p:cNvPr id="4" name="页脚占位符 3"/>
          <p:cNvSpPr>
            <a:spLocks noGrp="1"/>
          </p:cNvSpPr>
          <p:nvPr>
            <p:ph type="ftr" sz="quarter" idx="11"/>
          </p:nvPr>
        </p:nvSpPr>
        <p:spPr>
          <a:xfrm>
            <a:off x="200025" y="6437313"/>
            <a:ext cx="6124575" cy="365125"/>
          </a:xfrm>
        </p:spPr>
        <p:txBody>
          <a:bodyPr/>
          <a:lstStyle>
            <a:lvl1pPr>
              <a:defRPr/>
            </a:lvl1pPr>
          </a:lstStyle>
          <a:p>
            <a:endParaRPr lang="en-GB"/>
          </a:p>
        </p:txBody>
      </p:sp>
      <p:sp>
        <p:nvSpPr>
          <p:cNvPr id="5" name="幻灯片编号占位符 4"/>
          <p:cNvSpPr>
            <a:spLocks noGrp="1"/>
          </p:cNvSpPr>
          <p:nvPr>
            <p:ph type="sldNum" sz="quarter" idx="12"/>
          </p:nvPr>
        </p:nvSpPr>
        <p:spPr>
          <a:xfrm>
            <a:off x="8305800" y="168275"/>
            <a:ext cx="631825" cy="358775"/>
          </a:xfrm>
        </p:spPr>
        <p:txBody>
          <a:bodyPr/>
          <a:lstStyle>
            <a:lvl1pPr>
              <a:defRPr/>
            </a:lvl1pPr>
          </a:lstStyle>
          <a:p>
            <a:fld id="{FE2D7D31-FC25-E542-8580-C7611C6F22C1}" type="slidenum">
              <a:rPr lang="zh-CN" altLang="en-US"/>
              <a:pPr/>
              <a:t>‹#›</a:t>
            </a:fld>
            <a:endParaRPr lang="en-US" sz="1800" b="0">
              <a:solidFill>
                <a:schemeClr val="tx1"/>
              </a:solidFill>
            </a:endParaRPr>
          </a:p>
        </p:txBody>
      </p:sp>
    </p:spTree>
    <p:extLst>
      <p:ext uri="{BB962C8B-B14F-4D97-AF65-F5344CB8AC3E}">
        <p14:creationId xmlns:p14="http://schemas.microsoft.com/office/powerpoint/2010/main" val="4010144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14/08/15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14/08/15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将图片拖动到占位符，或单击添加图标</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单击此处编辑母版副标题样式</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单击此处编辑母版标题样式</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单击此处编辑母版标题样式</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单击此处编辑母版文本样式</a:t>
            </a:r>
          </a:p>
        </p:txBody>
      </p:sp>
      <p:sp>
        <p:nvSpPr>
          <p:cNvPr id="4" name="Date Placeholder 3"/>
          <p:cNvSpPr>
            <a:spLocks noGrp="1"/>
          </p:cNvSpPr>
          <p:nvPr>
            <p:ph type="dt" sz="half" idx="10"/>
          </p:nvPr>
        </p:nvSpPr>
        <p:spPr/>
        <p:txBody>
          <a:bodyPr/>
          <a:lstStyle/>
          <a:p>
            <a:fld id="{4251665B-C24A-4702-B522-6A4334602E03}" type="datetimeFigureOut">
              <a:rPr lang="en-US" smtClean="0"/>
              <a:t>14/08/15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节(带图片)">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将图片拖动到占位符，或单击添加图标</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14/08/15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单击此处编辑母版标题样式</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单击此处编辑母版标题样式</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14/08/15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单击此处编辑母版标题样式</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单击此处编辑母版文本样式</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单击此处编辑母版文本样式</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14/08/15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单击此处编辑母版标题样式</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14/08/15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14/08/15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单击此处编辑母版文本样式</a:t>
            </a:r>
          </a:p>
          <a:p>
            <a:pPr lvl="1"/>
            <a:r>
              <a:rPr lang="en-US" smtClean="0"/>
              <a:t>二级</a:t>
            </a:r>
          </a:p>
          <a:p>
            <a:pPr lvl="2"/>
            <a:r>
              <a:rPr lang="en-US" smtClean="0"/>
              <a:t>三级</a:t>
            </a:r>
          </a:p>
          <a:p>
            <a:pPr lvl="3"/>
            <a:r>
              <a:rPr lang="en-US" smtClean="0"/>
              <a:t>四级</a:t>
            </a:r>
          </a:p>
          <a:p>
            <a:pPr lvl="4"/>
            <a:r>
              <a:rPr lang="en-US" smtClean="0"/>
              <a:t>五级</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14/08/15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单击此处编辑母版标题样式</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seenowdo.com/pages/login/index.html" TargetMode="Externa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8.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jpeg"/><Relationship Id="rId3"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8.xml"/><Relationship Id="rId2"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 Id="rId3" Type="http://schemas.openxmlformats.org/officeDocument/2006/relationships/hyperlink" Target="http://getskills.co.nz/"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2230" y="2824025"/>
            <a:ext cx="7632397" cy="1754327"/>
          </a:xfrm>
          <a:prstGeom prst="rect">
            <a:avLst/>
          </a:prstGeom>
          <a:noFill/>
        </p:spPr>
        <p:txBody>
          <a:bodyPr wrap="square" rtlCol="0">
            <a:spAutoFit/>
          </a:bodyPr>
          <a:lstStyle/>
          <a:p>
            <a:r>
              <a:rPr lang="en-GB" altLang="zh-CN" sz="4000" dirty="0"/>
              <a:t>Online Edu. Employment (Android</a:t>
            </a:r>
            <a:r>
              <a:rPr lang="en-GB" altLang="zh-CN" sz="4000" dirty="0" smtClean="0"/>
              <a:t>)</a:t>
            </a:r>
          </a:p>
          <a:p>
            <a:r>
              <a:rPr lang="en-GB" sz="3200" dirty="0" smtClean="0"/>
              <a:t>Project Plan</a:t>
            </a:r>
          </a:p>
          <a:p>
            <a:pPr algn="r"/>
            <a:r>
              <a:rPr lang="en-GB" dirty="0" smtClean="0"/>
              <a:t>VEL team</a:t>
            </a:r>
          </a:p>
          <a:p>
            <a:pPr algn="r"/>
            <a:r>
              <a:rPr lang="en-GB" dirty="0" smtClean="0"/>
              <a:t>14 Aug. 2015</a:t>
            </a:r>
            <a:endParaRPr lang="en-GB" dirty="0"/>
          </a:p>
        </p:txBody>
      </p:sp>
    </p:spTree>
    <p:extLst>
      <p:ext uri="{BB962C8B-B14F-4D97-AF65-F5344CB8AC3E}">
        <p14:creationId xmlns:p14="http://schemas.microsoft.com/office/powerpoint/2010/main" val="1336598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xfrm>
            <a:off x="284163" y="630382"/>
            <a:ext cx="8574087" cy="967840"/>
          </a:xfrm>
          <a:prstGeom prst="rect">
            <a:avLst/>
          </a:prstGeom>
        </p:spPr>
        <p:txBody>
          <a:bodyPr/>
          <a:lstStyle>
            <a:lvl1pPr algn="l"/>
          </a:lstStyle>
          <a:p>
            <a:pPr lvl="0">
              <a:defRPr sz="1800">
                <a:solidFill>
                  <a:srgbClr val="000000"/>
                </a:solidFill>
              </a:defRPr>
            </a:pPr>
            <a:r>
              <a:rPr sz="4200">
                <a:solidFill>
                  <a:srgbClr val="FFFFFF"/>
                </a:solidFill>
              </a:rPr>
              <a:t>5. Development Plan (2)</a:t>
            </a:r>
          </a:p>
        </p:txBody>
      </p:sp>
      <p:sp>
        <p:nvSpPr>
          <p:cNvPr id="171" name="Shape 171"/>
          <p:cNvSpPr/>
          <p:nvPr/>
        </p:nvSpPr>
        <p:spPr>
          <a:xfrm>
            <a:off x="717265" y="2170429"/>
            <a:ext cx="5304655"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endParaRPr/>
          </a:p>
          <a:p>
            <a:pPr lvl="0"/>
            <a:endParaRPr/>
          </a:p>
        </p:txBody>
      </p:sp>
      <p:grpSp>
        <p:nvGrpSpPr>
          <p:cNvPr id="174" name="Group 174"/>
          <p:cNvGrpSpPr/>
          <p:nvPr/>
        </p:nvGrpSpPr>
        <p:grpSpPr>
          <a:xfrm>
            <a:off x="329272" y="2216534"/>
            <a:ext cx="8485456" cy="2894966"/>
            <a:chOff x="0" y="-102053"/>
            <a:chExt cx="8485454" cy="2894964"/>
          </a:xfrm>
        </p:grpSpPr>
        <p:sp>
          <p:nvSpPr>
            <p:cNvPr id="172" name="Shape 172"/>
            <p:cNvSpPr/>
            <p:nvPr/>
          </p:nvSpPr>
          <p:spPr>
            <a:xfrm>
              <a:off x="0" y="0"/>
              <a:ext cx="8485455" cy="2690858"/>
            </a:xfrm>
            <a:prstGeom prst="roundRect">
              <a:avLst>
                <a:gd name="adj" fmla="val 16667"/>
              </a:avLst>
            </a:prstGeom>
            <a:solidFill>
              <a:srgbClr val="595959"/>
            </a:solidFill>
            <a:ln w="12700" cap="flat">
              <a:solidFill>
                <a:srgbClr val="950000"/>
              </a:solidFill>
              <a:prstDash val="solid"/>
              <a:bevel/>
            </a:ln>
            <a:effectLst>
              <a:outerShdw blurRad="38100" dist="25400" dir="6600000" rotWithShape="0">
                <a:srgbClr val="000000">
                  <a:alpha val="75000"/>
                </a:srgbClr>
              </a:outerShdw>
            </a:effectLst>
          </p:spPr>
          <p:txBody>
            <a:bodyPr wrap="square" lIns="0" tIns="0" rIns="0" bIns="0" numCol="1" anchor="ctr">
              <a:noAutofit/>
            </a:bodyPr>
            <a:lstStyle/>
            <a:p>
              <a:pPr lvl="0">
                <a:defRPr>
                  <a:solidFill>
                    <a:srgbClr val="FFFFFF"/>
                  </a:solidFill>
                </a:defRPr>
              </a:pPr>
              <a:endParaRPr/>
            </a:p>
          </p:txBody>
        </p:sp>
        <p:sp>
          <p:nvSpPr>
            <p:cNvPr id="173" name="Shape 173"/>
            <p:cNvSpPr/>
            <p:nvPr/>
          </p:nvSpPr>
          <p:spPr>
            <a:xfrm>
              <a:off x="131356" y="-102054"/>
              <a:ext cx="8222742" cy="28949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r>
                <a:rPr sz="2200" b="1">
                  <a:solidFill>
                    <a:srgbClr val="FFFFFF"/>
                  </a:solidFill>
                </a:rPr>
                <a:t>Design Workshop</a:t>
              </a:r>
            </a:p>
            <a:p>
              <a:pPr lvl="0"/>
              <a:endParaRPr sz="2200" b="1">
                <a:solidFill>
                  <a:srgbClr val="FFFFFF"/>
                </a:solidFill>
              </a:endParaRPr>
            </a:p>
            <a:p>
              <a:pPr lvl="1"/>
              <a:r>
                <a:rPr sz="2000" b="1">
                  <a:solidFill>
                    <a:srgbClr val="FFFFFF"/>
                  </a:solidFill>
                </a:rPr>
                <a:t>Mock up system</a:t>
              </a:r>
              <a:r>
                <a:rPr>
                  <a:solidFill>
                    <a:srgbClr val="DDDDDD"/>
                  </a:solidFill>
                </a:rPr>
                <a:t> with minimum functionality and show case of adaption to different size of device will be developed.</a:t>
              </a:r>
            </a:p>
            <a:p>
              <a:pPr lvl="0"/>
              <a:endParaRPr>
                <a:solidFill>
                  <a:srgbClr val="DDDDDD"/>
                </a:solidFill>
              </a:endParaRPr>
            </a:p>
            <a:p>
              <a:pPr lvl="1"/>
              <a:r>
                <a:rPr>
                  <a:solidFill>
                    <a:srgbClr val="DDDDDD"/>
                  </a:solidFill>
                </a:rPr>
                <a:t>Fully customised to adapt desktop/laptop, tablet and mobile phone.</a:t>
              </a:r>
            </a:p>
            <a:p>
              <a:pPr lvl="1"/>
              <a:endParaRPr>
                <a:solidFill>
                  <a:srgbClr val="FFFFFF"/>
                </a:solidFill>
              </a:endParaRPr>
            </a:p>
            <a:p>
              <a:pPr lvl="1"/>
              <a:r>
                <a:rPr sz="2100" b="1">
                  <a:solidFill>
                    <a:srgbClr val="FFFFFF"/>
                  </a:solidFill>
                </a:rPr>
                <a:t>Deliverable</a:t>
              </a:r>
              <a:r>
                <a:rPr>
                  <a:solidFill>
                    <a:srgbClr val="FFFFFF"/>
                  </a:solidFill>
                </a:rPr>
                <a:t> </a:t>
              </a:r>
              <a:r>
                <a:rPr>
                  <a:solidFill>
                    <a:srgbClr val="DDDDDD"/>
                  </a:solidFill>
                </a:rPr>
                <a:t>consist of a demo system with mock</a:t>
              </a:r>
              <a:r>
                <a:rPr>
                  <a:solidFill>
                    <a:srgbClr val="FFFFFF"/>
                  </a:solidFill>
                </a:rPr>
                <a:t> </a:t>
              </a:r>
            </a:p>
          </p:txBody>
        </p:sp>
      </p:grpSp>
    </p:spTree>
    <p:extLst>
      <p:ext uri="{BB962C8B-B14F-4D97-AF65-F5344CB8AC3E}">
        <p14:creationId xmlns:p14="http://schemas.microsoft.com/office/powerpoint/2010/main" val="3844807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p:cNvSpPr>
          <p:nvPr>
            <p:ph type="title"/>
          </p:nvPr>
        </p:nvSpPr>
        <p:spPr>
          <a:xfrm>
            <a:off x="284163" y="630382"/>
            <a:ext cx="8574087" cy="967840"/>
          </a:xfrm>
          <a:prstGeom prst="rect">
            <a:avLst/>
          </a:prstGeom>
        </p:spPr>
        <p:txBody>
          <a:bodyPr/>
          <a:lstStyle>
            <a:lvl1pPr algn="l"/>
          </a:lstStyle>
          <a:p>
            <a:pPr lvl="0">
              <a:defRPr sz="1800">
                <a:solidFill>
                  <a:srgbClr val="000000"/>
                </a:solidFill>
              </a:defRPr>
            </a:pPr>
            <a:r>
              <a:rPr sz="4200">
                <a:solidFill>
                  <a:srgbClr val="FFFFFF"/>
                </a:solidFill>
              </a:rPr>
              <a:t>5. Development Plan (3)</a:t>
            </a:r>
          </a:p>
        </p:txBody>
      </p:sp>
      <p:sp>
        <p:nvSpPr>
          <p:cNvPr id="177" name="Shape 177"/>
          <p:cNvSpPr/>
          <p:nvPr/>
        </p:nvSpPr>
        <p:spPr>
          <a:xfrm>
            <a:off x="717265" y="2170429"/>
            <a:ext cx="5304655"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endParaRPr/>
          </a:p>
          <a:p>
            <a:pPr lvl="0"/>
            <a:endParaRPr/>
          </a:p>
        </p:txBody>
      </p:sp>
      <p:grpSp>
        <p:nvGrpSpPr>
          <p:cNvPr id="180" name="Group 180"/>
          <p:cNvGrpSpPr/>
          <p:nvPr/>
        </p:nvGrpSpPr>
        <p:grpSpPr>
          <a:xfrm>
            <a:off x="329272" y="2216535"/>
            <a:ext cx="8485456" cy="2894965"/>
            <a:chOff x="0" y="-102053"/>
            <a:chExt cx="8485454" cy="2894964"/>
          </a:xfrm>
        </p:grpSpPr>
        <p:sp>
          <p:nvSpPr>
            <p:cNvPr id="178" name="Shape 178"/>
            <p:cNvSpPr/>
            <p:nvPr/>
          </p:nvSpPr>
          <p:spPr>
            <a:xfrm>
              <a:off x="0" y="0"/>
              <a:ext cx="8485455" cy="2690859"/>
            </a:xfrm>
            <a:prstGeom prst="roundRect">
              <a:avLst>
                <a:gd name="adj" fmla="val 16667"/>
              </a:avLst>
            </a:prstGeom>
            <a:solidFill>
              <a:srgbClr val="595959"/>
            </a:solidFill>
            <a:ln w="12700" cap="flat">
              <a:solidFill>
                <a:srgbClr val="950000"/>
              </a:solidFill>
              <a:prstDash val="solid"/>
              <a:bevel/>
            </a:ln>
            <a:effectLst>
              <a:outerShdw blurRad="38100" dist="25400" dir="6600000" rotWithShape="0">
                <a:srgbClr val="000000">
                  <a:alpha val="75000"/>
                </a:srgbClr>
              </a:outerShdw>
            </a:effectLst>
          </p:spPr>
          <p:txBody>
            <a:bodyPr wrap="square" lIns="0" tIns="0" rIns="0" bIns="0" numCol="1" anchor="ctr">
              <a:noAutofit/>
            </a:bodyPr>
            <a:lstStyle/>
            <a:p>
              <a:pPr lvl="0">
                <a:defRPr>
                  <a:solidFill>
                    <a:srgbClr val="FFFFFF"/>
                  </a:solidFill>
                </a:defRPr>
              </a:pPr>
              <a:endParaRPr/>
            </a:p>
          </p:txBody>
        </p:sp>
        <p:sp>
          <p:nvSpPr>
            <p:cNvPr id="179" name="Shape 179"/>
            <p:cNvSpPr/>
            <p:nvPr/>
          </p:nvSpPr>
          <p:spPr>
            <a:xfrm>
              <a:off x="131356" y="-102054"/>
              <a:ext cx="8222742" cy="28949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r>
                <a:rPr sz="2200" b="1">
                  <a:solidFill>
                    <a:srgbClr val="FFFFFF"/>
                  </a:solidFill>
                </a:rPr>
                <a:t>Sprint 1</a:t>
              </a:r>
            </a:p>
            <a:p>
              <a:pPr lvl="0"/>
              <a:endParaRPr sz="2200" b="1">
                <a:solidFill>
                  <a:srgbClr val="FFFFFF"/>
                </a:solidFill>
              </a:endParaRPr>
            </a:p>
            <a:p>
              <a:pPr lvl="1"/>
              <a:r>
                <a:rPr sz="2000" b="1">
                  <a:solidFill>
                    <a:srgbClr val="FFFFFF"/>
                  </a:solidFill>
                </a:rPr>
                <a:t>Core function</a:t>
              </a:r>
              <a:r>
                <a:rPr>
                  <a:solidFill>
                    <a:srgbClr val="DDDDDD"/>
                  </a:solidFill>
                </a:rPr>
                <a:t> including main page, course list and course detail, dynamic menu, course category. </a:t>
              </a:r>
            </a:p>
            <a:p>
              <a:pPr lvl="1"/>
              <a:r>
                <a:rPr>
                  <a:solidFill>
                    <a:srgbClr val="DDDDDD"/>
                  </a:solidFill>
                </a:rPr>
                <a:t>Each page will be applied by size adaption framework</a:t>
              </a:r>
            </a:p>
            <a:p>
              <a:pPr lvl="1"/>
              <a:r>
                <a:rPr>
                  <a:solidFill>
                    <a:srgbClr val="DDDDDD"/>
                  </a:solidFill>
                </a:rPr>
                <a:t>Server interaction will be concurrently developed in this sprint.</a:t>
              </a:r>
            </a:p>
            <a:p>
              <a:pPr lvl="1"/>
              <a:endParaRPr>
                <a:solidFill>
                  <a:srgbClr val="FFFFFF"/>
                </a:solidFill>
              </a:endParaRPr>
            </a:p>
            <a:p>
              <a:pPr lvl="1"/>
              <a:r>
                <a:rPr sz="2000" b="1">
                  <a:solidFill>
                    <a:srgbClr val="FFFFFF"/>
                  </a:solidFill>
                </a:rPr>
                <a:t>Deliverable</a:t>
              </a:r>
              <a:r>
                <a:rPr>
                  <a:solidFill>
                    <a:srgbClr val="FFFFFF"/>
                  </a:solidFill>
                </a:rPr>
                <a:t> </a:t>
              </a:r>
              <a:r>
                <a:rPr>
                  <a:solidFill>
                    <a:srgbClr val="DDDDDD"/>
                  </a:solidFill>
                </a:rPr>
                <a:t>minimum fully functional online course web site, with well tuned adaption to each screen size device</a:t>
              </a:r>
            </a:p>
          </p:txBody>
        </p:sp>
      </p:grpSp>
    </p:spTree>
    <p:extLst>
      <p:ext uri="{BB962C8B-B14F-4D97-AF65-F5344CB8AC3E}">
        <p14:creationId xmlns:p14="http://schemas.microsoft.com/office/powerpoint/2010/main" val="317000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p:nvPr>
        </p:nvSpPr>
        <p:spPr>
          <a:xfrm>
            <a:off x="284163" y="630382"/>
            <a:ext cx="8574087" cy="967840"/>
          </a:xfrm>
          <a:prstGeom prst="rect">
            <a:avLst/>
          </a:prstGeom>
        </p:spPr>
        <p:txBody>
          <a:bodyPr/>
          <a:lstStyle>
            <a:lvl1pPr algn="l"/>
          </a:lstStyle>
          <a:p>
            <a:pPr lvl="0">
              <a:defRPr sz="1800">
                <a:solidFill>
                  <a:srgbClr val="000000"/>
                </a:solidFill>
              </a:defRPr>
            </a:pPr>
            <a:r>
              <a:rPr sz="4200">
                <a:solidFill>
                  <a:srgbClr val="FFFFFF"/>
                </a:solidFill>
              </a:rPr>
              <a:t>5. Development Plan (4)</a:t>
            </a:r>
          </a:p>
        </p:txBody>
      </p:sp>
      <p:sp>
        <p:nvSpPr>
          <p:cNvPr id="183" name="Shape 183"/>
          <p:cNvSpPr/>
          <p:nvPr/>
        </p:nvSpPr>
        <p:spPr>
          <a:xfrm>
            <a:off x="717265" y="2170429"/>
            <a:ext cx="5304655"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endParaRPr/>
          </a:p>
          <a:p>
            <a:pPr lvl="0"/>
            <a:endParaRPr/>
          </a:p>
        </p:txBody>
      </p:sp>
      <p:grpSp>
        <p:nvGrpSpPr>
          <p:cNvPr id="186" name="Group 186"/>
          <p:cNvGrpSpPr/>
          <p:nvPr/>
        </p:nvGrpSpPr>
        <p:grpSpPr>
          <a:xfrm>
            <a:off x="329272" y="2216535"/>
            <a:ext cx="8485456" cy="2894965"/>
            <a:chOff x="0" y="-102053"/>
            <a:chExt cx="8485454" cy="2894964"/>
          </a:xfrm>
        </p:grpSpPr>
        <p:sp>
          <p:nvSpPr>
            <p:cNvPr id="184" name="Shape 184"/>
            <p:cNvSpPr/>
            <p:nvPr/>
          </p:nvSpPr>
          <p:spPr>
            <a:xfrm>
              <a:off x="0" y="0"/>
              <a:ext cx="8485455" cy="2690859"/>
            </a:xfrm>
            <a:prstGeom prst="roundRect">
              <a:avLst>
                <a:gd name="adj" fmla="val 16667"/>
              </a:avLst>
            </a:prstGeom>
            <a:solidFill>
              <a:srgbClr val="595959"/>
            </a:solidFill>
            <a:ln w="12700" cap="flat">
              <a:solidFill>
                <a:srgbClr val="950000"/>
              </a:solidFill>
              <a:prstDash val="solid"/>
              <a:bevel/>
            </a:ln>
            <a:effectLst>
              <a:outerShdw blurRad="38100" dist="25400" dir="6600000" rotWithShape="0">
                <a:srgbClr val="000000">
                  <a:alpha val="75000"/>
                </a:srgbClr>
              </a:outerShdw>
            </a:effectLst>
          </p:spPr>
          <p:txBody>
            <a:bodyPr wrap="square" lIns="0" tIns="0" rIns="0" bIns="0" numCol="1" anchor="ctr">
              <a:noAutofit/>
            </a:bodyPr>
            <a:lstStyle/>
            <a:p>
              <a:pPr lvl="0">
                <a:defRPr>
                  <a:solidFill>
                    <a:srgbClr val="FFFFFF"/>
                  </a:solidFill>
                </a:defRPr>
              </a:pPr>
              <a:endParaRPr/>
            </a:p>
          </p:txBody>
        </p:sp>
        <p:sp>
          <p:nvSpPr>
            <p:cNvPr id="185" name="Shape 185"/>
            <p:cNvSpPr/>
            <p:nvPr/>
          </p:nvSpPr>
          <p:spPr>
            <a:xfrm>
              <a:off x="131356" y="-102054"/>
              <a:ext cx="8222742" cy="28949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r>
                <a:rPr sz="2200" b="1">
                  <a:solidFill>
                    <a:srgbClr val="FFFFFF"/>
                  </a:solidFill>
                </a:rPr>
                <a:t>Sprint 2</a:t>
              </a:r>
            </a:p>
            <a:p>
              <a:pPr lvl="0"/>
              <a:endParaRPr sz="2200" b="1">
                <a:solidFill>
                  <a:srgbClr val="FFFFFF"/>
                </a:solidFill>
              </a:endParaRPr>
            </a:p>
            <a:p>
              <a:pPr lvl="1"/>
              <a:r>
                <a:rPr sz="2000">
                  <a:solidFill>
                    <a:srgbClr val="FFFFFF"/>
                  </a:solidFill>
                </a:rPr>
                <a:t>V</a:t>
              </a:r>
              <a:r>
                <a:rPr sz="2000" b="1">
                  <a:solidFill>
                    <a:srgbClr val="FFFFFF"/>
                  </a:solidFill>
                </a:rPr>
                <a:t>isitor customised content</a:t>
              </a:r>
              <a:r>
                <a:rPr>
                  <a:solidFill>
                    <a:srgbClr val="DDDDDD"/>
                  </a:solidFill>
                </a:rPr>
                <a:t> focus on functionality on recognition of visitor’s personal background, and generate customised content for each type of visitor, display successfully stories and corresponding courses which leads to high possibility of commit deals. </a:t>
              </a:r>
            </a:p>
            <a:p>
              <a:pPr lvl="1"/>
              <a:endParaRPr>
                <a:solidFill>
                  <a:srgbClr val="DDDDDD"/>
                </a:solidFill>
              </a:endParaRPr>
            </a:p>
            <a:p>
              <a:pPr lvl="1"/>
              <a:r>
                <a:rPr sz="2000" b="1">
                  <a:solidFill>
                    <a:srgbClr val="FFFFFF"/>
                  </a:solidFill>
                </a:rPr>
                <a:t>Deliverable</a:t>
              </a:r>
              <a:r>
                <a:rPr>
                  <a:solidFill>
                    <a:srgbClr val="FFFFFF"/>
                  </a:solidFill>
                </a:rPr>
                <a:t> </a:t>
              </a:r>
              <a:r>
                <a:rPr>
                  <a:solidFill>
                    <a:srgbClr val="DDDDDD"/>
                  </a:solidFill>
                </a:rPr>
                <a:t>consist of visitor recognition functionality, dynamic content, successful stories and corresponding courses.</a:t>
              </a:r>
            </a:p>
          </p:txBody>
        </p:sp>
      </p:grpSp>
    </p:spTree>
    <p:extLst>
      <p:ext uri="{BB962C8B-B14F-4D97-AF65-F5344CB8AC3E}">
        <p14:creationId xmlns:p14="http://schemas.microsoft.com/office/powerpoint/2010/main" val="4087294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title"/>
          </p:nvPr>
        </p:nvSpPr>
        <p:spPr>
          <a:xfrm>
            <a:off x="284163" y="630382"/>
            <a:ext cx="8574087" cy="967840"/>
          </a:xfrm>
          <a:prstGeom prst="rect">
            <a:avLst/>
          </a:prstGeom>
        </p:spPr>
        <p:txBody>
          <a:bodyPr/>
          <a:lstStyle>
            <a:lvl1pPr algn="l"/>
          </a:lstStyle>
          <a:p>
            <a:pPr lvl="0">
              <a:defRPr sz="1800">
                <a:solidFill>
                  <a:srgbClr val="000000"/>
                </a:solidFill>
              </a:defRPr>
            </a:pPr>
            <a:r>
              <a:rPr sz="4200">
                <a:solidFill>
                  <a:srgbClr val="FFFFFF"/>
                </a:solidFill>
              </a:rPr>
              <a:t>5. Development Plan (5)</a:t>
            </a:r>
          </a:p>
        </p:txBody>
      </p:sp>
      <p:sp>
        <p:nvSpPr>
          <p:cNvPr id="189" name="Shape 189"/>
          <p:cNvSpPr/>
          <p:nvPr/>
        </p:nvSpPr>
        <p:spPr>
          <a:xfrm>
            <a:off x="717265" y="2170429"/>
            <a:ext cx="5304655"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endParaRPr/>
          </a:p>
          <a:p>
            <a:pPr lvl="0"/>
            <a:endParaRPr/>
          </a:p>
        </p:txBody>
      </p:sp>
      <p:grpSp>
        <p:nvGrpSpPr>
          <p:cNvPr id="192" name="Group 192"/>
          <p:cNvGrpSpPr/>
          <p:nvPr/>
        </p:nvGrpSpPr>
        <p:grpSpPr>
          <a:xfrm>
            <a:off x="329272" y="2216535"/>
            <a:ext cx="8485456" cy="2894965"/>
            <a:chOff x="0" y="-102053"/>
            <a:chExt cx="8485454" cy="2894964"/>
          </a:xfrm>
        </p:grpSpPr>
        <p:sp>
          <p:nvSpPr>
            <p:cNvPr id="190" name="Shape 190"/>
            <p:cNvSpPr/>
            <p:nvPr/>
          </p:nvSpPr>
          <p:spPr>
            <a:xfrm>
              <a:off x="0" y="0"/>
              <a:ext cx="8485455" cy="2690859"/>
            </a:xfrm>
            <a:prstGeom prst="roundRect">
              <a:avLst>
                <a:gd name="adj" fmla="val 16667"/>
              </a:avLst>
            </a:prstGeom>
            <a:solidFill>
              <a:srgbClr val="595959"/>
            </a:solidFill>
            <a:ln w="12700" cap="flat">
              <a:solidFill>
                <a:srgbClr val="950000"/>
              </a:solidFill>
              <a:prstDash val="solid"/>
              <a:bevel/>
            </a:ln>
            <a:effectLst>
              <a:outerShdw blurRad="38100" dist="25400" dir="6600000" rotWithShape="0">
                <a:srgbClr val="000000">
                  <a:alpha val="75000"/>
                </a:srgbClr>
              </a:outerShdw>
            </a:effectLst>
          </p:spPr>
          <p:txBody>
            <a:bodyPr wrap="square" lIns="0" tIns="0" rIns="0" bIns="0" numCol="1" anchor="ctr">
              <a:noAutofit/>
            </a:bodyPr>
            <a:lstStyle/>
            <a:p>
              <a:pPr lvl="0">
                <a:defRPr>
                  <a:solidFill>
                    <a:srgbClr val="FFFFFF"/>
                  </a:solidFill>
                </a:defRPr>
              </a:pPr>
              <a:endParaRPr/>
            </a:p>
          </p:txBody>
        </p:sp>
        <p:sp>
          <p:nvSpPr>
            <p:cNvPr id="191" name="Shape 191"/>
            <p:cNvSpPr/>
            <p:nvPr/>
          </p:nvSpPr>
          <p:spPr>
            <a:xfrm>
              <a:off x="131356" y="-102054"/>
              <a:ext cx="8222742" cy="28949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r>
                <a:rPr sz="2200" b="1">
                  <a:solidFill>
                    <a:srgbClr val="FFFFFF"/>
                  </a:solidFill>
                </a:rPr>
                <a:t>Sprint 3</a:t>
              </a:r>
            </a:p>
            <a:p>
              <a:pPr lvl="0"/>
              <a:endParaRPr sz="2200" b="1">
                <a:solidFill>
                  <a:srgbClr val="FFFFFF"/>
                </a:solidFill>
              </a:endParaRPr>
            </a:p>
            <a:p>
              <a:pPr lvl="1"/>
              <a:r>
                <a:rPr>
                  <a:solidFill>
                    <a:srgbClr val="DDDDDD"/>
                  </a:solidFill>
                </a:rPr>
                <a:t>On-line help desk, shopping cart, and other potential customer requirements. According to the customer, these functionalities need further discussion. </a:t>
              </a:r>
            </a:p>
            <a:p>
              <a:pPr lvl="1"/>
              <a:endParaRPr>
                <a:solidFill>
                  <a:srgbClr val="DDDDDD"/>
                </a:solidFill>
              </a:endParaRPr>
            </a:p>
            <a:p>
              <a:pPr lvl="1"/>
              <a:r>
                <a:rPr>
                  <a:solidFill>
                    <a:srgbClr val="DDDDDD"/>
                  </a:solidFill>
                </a:rPr>
                <a:t>Refinement of product backlog will be done along while project on-going. </a:t>
              </a:r>
            </a:p>
            <a:p>
              <a:pPr lvl="1"/>
              <a:endParaRPr>
                <a:solidFill>
                  <a:srgbClr val="DDDDDD"/>
                </a:solidFill>
              </a:endParaRPr>
            </a:p>
            <a:p>
              <a:pPr lvl="1"/>
              <a:r>
                <a:rPr sz="2000" b="1">
                  <a:solidFill>
                    <a:srgbClr val="FFFFFF"/>
                  </a:solidFill>
                </a:rPr>
                <a:t>Deliverable</a:t>
              </a:r>
              <a:r>
                <a:rPr>
                  <a:solidFill>
                    <a:srgbClr val="FFFFFF"/>
                  </a:solidFill>
                </a:rPr>
                <a:t> </a:t>
              </a:r>
              <a:r>
                <a:rPr>
                  <a:solidFill>
                    <a:srgbClr val="DDDDDD"/>
                  </a:solidFill>
                </a:rPr>
                <a:t>to be decided.</a:t>
              </a:r>
            </a:p>
          </p:txBody>
        </p:sp>
      </p:grpSp>
    </p:spTree>
    <p:extLst>
      <p:ext uri="{BB962C8B-B14F-4D97-AF65-F5344CB8AC3E}">
        <p14:creationId xmlns:p14="http://schemas.microsoft.com/office/powerpoint/2010/main" val="3549178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p:cNvSpPr>
          <p:nvPr>
            <p:ph type="title"/>
          </p:nvPr>
        </p:nvSpPr>
        <p:spPr>
          <a:xfrm>
            <a:off x="284163" y="630382"/>
            <a:ext cx="8574087" cy="967840"/>
          </a:xfrm>
          <a:prstGeom prst="rect">
            <a:avLst/>
          </a:prstGeom>
        </p:spPr>
        <p:txBody>
          <a:bodyPr/>
          <a:lstStyle>
            <a:lvl1pPr algn="l"/>
          </a:lstStyle>
          <a:p>
            <a:pPr lvl="0">
              <a:defRPr sz="1800">
                <a:solidFill>
                  <a:srgbClr val="000000"/>
                </a:solidFill>
              </a:defRPr>
            </a:pPr>
            <a:r>
              <a:rPr sz="4200">
                <a:solidFill>
                  <a:srgbClr val="FFFFFF"/>
                </a:solidFill>
              </a:rPr>
              <a:t>5. Development Plan (6)</a:t>
            </a:r>
          </a:p>
        </p:txBody>
      </p:sp>
      <p:sp>
        <p:nvSpPr>
          <p:cNvPr id="195" name="Shape 195"/>
          <p:cNvSpPr/>
          <p:nvPr/>
        </p:nvSpPr>
        <p:spPr>
          <a:xfrm>
            <a:off x="717265" y="2170429"/>
            <a:ext cx="5304655"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endParaRPr/>
          </a:p>
          <a:p>
            <a:pPr lvl="0"/>
            <a:endParaRPr/>
          </a:p>
        </p:txBody>
      </p:sp>
      <p:grpSp>
        <p:nvGrpSpPr>
          <p:cNvPr id="198" name="Group 198"/>
          <p:cNvGrpSpPr/>
          <p:nvPr/>
        </p:nvGrpSpPr>
        <p:grpSpPr>
          <a:xfrm>
            <a:off x="329272" y="2216535"/>
            <a:ext cx="8485456" cy="2894965"/>
            <a:chOff x="0" y="-102053"/>
            <a:chExt cx="8485454" cy="2894964"/>
          </a:xfrm>
        </p:grpSpPr>
        <p:sp>
          <p:nvSpPr>
            <p:cNvPr id="196" name="Shape 196"/>
            <p:cNvSpPr/>
            <p:nvPr/>
          </p:nvSpPr>
          <p:spPr>
            <a:xfrm>
              <a:off x="0" y="0"/>
              <a:ext cx="8485455" cy="2690859"/>
            </a:xfrm>
            <a:prstGeom prst="roundRect">
              <a:avLst>
                <a:gd name="adj" fmla="val 16667"/>
              </a:avLst>
            </a:prstGeom>
            <a:solidFill>
              <a:srgbClr val="595959"/>
            </a:solidFill>
            <a:ln w="12700" cap="flat">
              <a:solidFill>
                <a:srgbClr val="950000"/>
              </a:solidFill>
              <a:prstDash val="solid"/>
              <a:bevel/>
            </a:ln>
            <a:effectLst>
              <a:outerShdw blurRad="38100" dist="25400" dir="6600000" rotWithShape="0">
                <a:srgbClr val="000000">
                  <a:alpha val="75000"/>
                </a:srgbClr>
              </a:outerShdw>
            </a:effectLst>
          </p:spPr>
          <p:txBody>
            <a:bodyPr wrap="square" lIns="0" tIns="0" rIns="0" bIns="0" numCol="1" anchor="ctr">
              <a:noAutofit/>
            </a:bodyPr>
            <a:lstStyle/>
            <a:p>
              <a:pPr lvl="0">
                <a:defRPr>
                  <a:solidFill>
                    <a:srgbClr val="FFFFFF"/>
                  </a:solidFill>
                </a:defRPr>
              </a:pPr>
              <a:endParaRPr/>
            </a:p>
          </p:txBody>
        </p:sp>
        <p:sp>
          <p:nvSpPr>
            <p:cNvPr id="197" name="Shape 197"/>
            <p:cNvSpPr/>
            <p:nvPr/>
          </p:nvSpPr>
          <p:spPr>
            <a:xfrm>
              <a:off x="131356" y="-102054"/>
              <a:ext cx="8222742" cy="28949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r>
                <a:rPr sz="2200" b="1">
                  <a:solidFill>
                    <a:srgbClr val="FFFFFF"/>
                  </a:solidFill>
                </a:rPr>
                <a:t>Software Testing</a:t>
              </a:r>
            </a:p>
            <a:p>
              <a:pPr lvl="0"/>
              <a:endParaRPr sz="2200" b="1">
                <a:solidFill>
                  <a:srgbClr val="FFFFFF"/>
                </a:solidFill>
              </a:endParaRPr>
            </a:p>
            <a:p>
              <a:pPr lvl="1"/>
              <a:r>
                <a:rPr>
                  <a:solidFill>
                    <a:srgbClr val="DDDDDD"/>
                  </a:solidFill>
                </a:rPr>
                <a:t>Test scenarios will be designed and test cases will be executed within each sprint.  </a:t>
              </a:r>
            </a:p>
            <a:p>
              <a:pPr lvl="1"/>
              <a:endParaRPr>
                <a:solidFill>
                  <a:srgbClr val="DDDDDD"/>
                </a:solidFill>
              </a:endParaRPr>
            </a:p>
            <a:p>
              <a:pPr lvl="1"/>
              <a:r>
                <a:rPr>
                  <a:solidFill>
                    <a:srgbClr val="DDDDDD"/>
                  </a:solidFill>
                </a:rPr>
                <a:t>Including unit testing, integration testing, system testing and customer acceptance tests.</a:t>
              </a:r>
            </a:p>
            <a:p>
              <a:pPr lvl="1"/>
              <a:endParaRPr>
                <a:solidFill>
                  <a:srgbClr val="DDDDDD"/>
                </a:solidFill>
              </a:endParaRPr>
            </a:p>
            <a:p>
              <a:pPr lvl="1"/>
              <a:r>
                <a:rPr sz="2000" b="1">
                  <a:solidFill>
                    <a:srgbClr val="FFFFFF"/>
                  </a:solidFill>
                </a:rPr>
                <a:t>Deliverable</a:t>
              </a:r>
              <a:r>
                <a:rPr>
                  <a:solidFill>
                    <a:srgbClr val="FFFFFF"/>
                  </a:solidFill>
                </a:rPr>
                <a:t> </a:t>
              </a:r>
              <a:r>
                <a:rPr>
                  <a:solidFill>
                    <a:srgbClr val="DDDDDD"/>
                  </a:solidFill>
                </a:rPr>
                <a:t>consist of test reports.</a:t>
              </a:r>
            </a:p>
          </p:txBody>
        </p:sp>
      </p:grpSp>
    </p:spTree>
    <p:extLst>
      <p:ext uri="{BB962C8B-B14F-4D97-AF65-F5344CB8AC3E}">
        <p14:creationId xmlns:p14="http://schemas.microsoft.com/office/powerpoint/2010/main" val="3679282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p:cNvSpPr>
          <p:nvPr>
            <p:ph type="title"/>
          </p:nvPr>
        </p:nvSpPr>
        <p:spPr>
          <a:xfrm>
            <a:off x="284163" y="630382"/>
            <a:ext cx="8574087" cy="967840"/>
          </a:xfrm>
          <a:prstGeom prst="rect">
            <a:avLst/>
          </a:prstGeom>
        </p:spPr>
        <p:txBody>
          <a:bodyPr/>
          <a:lstStyle>
            <a:lvl1pPr algn="l"/>
          </a:lstStyle>
          <a:p>
            <a:pPr lvl="0">
              <a:defRPr sz="1800">
                <a:solidFill>
                  <a:srgbClr val="000000"/>
                </a:solidFill>
              </a:defRPr>
            </a:pPr>
            <a:r>
              <a:rPr sz="4200">
                <a:solidFill>
                  <a:srgbClr val="FFFFFF"/>
                </a:solidFill>
              </a:rPr>
              <a:t>5. Development Plan (7)</a:t>
            </a:r>
          </a:p>
        </p:txBody>
      </p:sp>
      <p:sp>
        <p:nvSpPr>
          <p:cNvPr id="201" name="Shape 201"/>
          <p:cNvSpPr/>
          <p:nvPr/>
        </p:nvSpPr>
        <p:spPr>
          <a:xfrm>
            <a:off x="717265" y="2170429"/>
            <a:ext cx="5304655"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endParaRPr/>
          </a:p>
          <a:p>
            <a:pPr lvl="0"/>
            <a:endParaRPr/>
          </a:p>
        </p:txBody>
      </p:sp>
      <p:grpSp>
        <p:nvGrpSpPr>
          <p:cNvPr id="204" name="Group 204"/>
          <p:cNvGrpSpPr/>
          <p:nvPr/>
        </p:nvGrpSpPr>
        <p:grpSpPr>
          <a:xfrm>
            <a:off x="329272" y="2203835"/>
            <a:ext cx="8485456" cy="2894965"/>
            <a:chOff x="0" y="-102053"/>
            <a:chExt cx="8485454" cy="2894964"/>
          </a:xfrm>
        </p:grpSpPr>
        <p:sp>
          <p:nvSpPr>
            <p:cNvPr id="202" name="Shape 202"/>
            <p:cNvSpPr/>
            <p:nvPr/>
          </p:nvSpPr>
          <p:spPr>
            <a:xfrm>
              <a:off x="0" y="0"/>
              <a:ext cx="8485455" cy="2690859"/>
            </a:xfrm>
            <a:prstGeom prst="roundRect">
              <a:avLst>
                <a:gd name="adj" fmla="val 16667"/>
              </a:avLst>
            </a:prstGeom>
            <a:solidFill>
              <a:srgbClr val="595959"/>
            </a:solidFill>
            <a:ln w="12700" cap="flat">
              <a:solidFill>
                <a:srgbClr val="950000"/>
              </a:solidFill>
              <a:prstDash val="solid"/>
              <a:bevel/>
            </a:ln>
            <a:effectLst>
              <a:outerShdw blurRad="38100" dist="25400" dir="6600000" rotWithShape="0">
                <a:srgbClr val="000000">
                  <a:alpha val="75000"/>
                </a:srgbClr>
              </a:outerShdw>
            </a:effectLst>
          </p:spPr>
          <p:txBody>
            <a:bodyPr wrap="square" lIns="0" tIns="0" rIns="0" bIns="0" numCol="1" anchor="ctr">
              <a:noAutofit/>
            </a:bodyPr>
            <a:lstStyle/>
            <a:p>
              <a:pPr lvl="0">
                <a:defRPr>
                  <a:solidFill>
                    <a:srgbClr val="FFFFFF"/>
                  </a:solidFill>
                </a:defRPr>
              </a:pPr>
              <a:endParaRPr/>
            </a:p>
          </p:txBody>
        </p:sp>
        <p:sp>
          <p:nvSpPr>
            <p:cNvPr id="203" name="Shape 203"/>
            <p:cNvSpPr/>
            <p:nvPr/>
          </p:nvSpPr>
          <p:spPr>
            <a:xfrm>
              <a:off x="131356" y="-102054"/>
              <a:ext cx="8222742" cy="28949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r>
                <a:rPr sz="2200" b="1">
                  <a:solidFill>
                    <a:srgbClr val="FFFFFF"/>
                  </a:solidFill>
                </a:rPr>
                <a:t>Defect Management</a:t>
              </a:r>
            </a:p>
            <a:p>
              <a:pPr lvl="0"/>
              <a:endParaRPr sz="2200" b="1">
                <a:solidFill>
                  <a:srgbClr val="FFFFFF"/>
                </a:solidFill>
              </a:endParaRPr>
            </a:p>
            <a:p>
              <a:pPr lvl="2" indent="457200"/>
              <a:r>
                <a:rPr>
                  <a:solidFill>
                    <a:srgbClr val="DDDDDD"/>
                  </a:solidFill>
                </a:rPr>
                <a:t>Defect management tool will be used on demands. Defects will be labelled with 3 levels of severity: </a:t>
              </a:r>
            </a:p>
            <a:p>
              <a:pPr lvl="1" indent="228600"/>
              <a:endParaRPr>
                <a:solidFill>
                  <a:srgbClr val="DDDDDD"/>
                </a:solidFill>
              </a:endParaRPr>
            </a:p>
            <a:p>
              <a:pPr lvl="2" indent="457200"/>
              <a:r>
                <a:rPr sz="2000" b="1">
                  <a:solidFill>
                    <a:srgbClr val="FFFFFF"/>
                  </a:solidFill>
                </a:rPr>
                <a:t>Critical</a:t>
              </a:r>
              <a:r>
                <a:rPr>
                  <a:solidFill>
                    <a:srgbClr val="DDDDDD"/>
                  </a:solidFill>
                </a:rPr>
                <a:t> – system clash, module level failure, infrastructure failure, etc.</a:t>
              </a:r>
            </a:p>
            <a:p>
              <a:pPr lvl="2" indent="457200"/>
              <a:r>
                <a:rPr sz="2000" b="1">
                  <a:solidFill>
                    <a:srgbClr val="FFFFFF"/>
                  </a:solidFill>
                </a:rPr>
                <a:t>Major</a:t>
              </a:r>
              <a:r>
                <a:rPr>
                  <a:solidFill>
                    <a:srgbClr val="DDDDDD"/>
                  </a:solidFill>
                </a:rPr>
                <a:t> – functional misbehaviour, missing functionality, etc.</a:t>
              </a:r>
            </a:p>
            <a:p>
              <a:pPr lvl="2" indent="457200"/>
              <a:r>
                <a:rPr sz="2000" b="1">
                  <a:solidFill>
                    <a:srgbClr val="FFFFFF"/>
                  </a:solidFill>
                </a:rPr>
                <a:t>Minor</a:t>
              </a:r>
              <a:r>
                <a:rPr>
                  <a:solidFill>
                    <a:srgbClr val="DDDDDD"/>
                  </a:solidFill>
                </a:rPr>
                <a:t> – layout issue, user friendly issue, issues with work around, etc.</a:t>
              </a:r>
            </a:p>
          </p:txBody>
        </p:sp>
      </p:grpSp>
    </p:spTree>
    <p:extLst>
      <p:ext uri="{BB962C8B-B14F-4D97-AF65-F5344CB8AC3E}">
        <p14:creationId xmlns:p14="http://schemas.microsoft.com/office/powerpoint/2010/main" val="1397360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p:cNvSpPr>
          <p:nvPr>
            <p:ph type="title"/>
          </p:nvPr>
        </p:nvSpPr>
        <p:spPr>
          <a:xfrm>
            <a:off x="284163" y="630382"/>
            <a:ext cx="8574087" cy="967840"/>
          </a:xfrm>
          <a:prstGeom prst="rect">
            <a:avLst/>
          </a:prstGeom>
        </p:spPr>
        <p:txBody>
          <a:bodyPr/>
          <a:lstStyle>
            <a:lvl1pPr algn="l"/>
          </a:lstStyle>
          <a:p>
            <a:pPr lvl="0">
              <a:defRPr sz="1800">
                <a:solidFill>
                  <a:srgbClr val="000000"/>
                </a:solidFill>
              </a:defRPr>
            </a:pPr>
            <a:r>
              <a:rPr sz="4200">
                <a:solidFill>
                  <a:srgbClr val="FFFFFF"/>
                </a:solidFill>
              </a:rPr>
              <a:t>5. Development Plan (8)</a:t>
            </a:r>
          </a:p>
        </p:txBody>
      </p:sp>
      <p:sp>
        <p:nvSpPr>
          <p:cNvPr id="207" name="Shape 207"/>
          <p:cNvSpPr/>
          <p:nvPr/>
        </p:nvSpPr>
        <p:spPr>
          <a:xfrm>
            <a:off x="717265" y="2170429"/>
            <a:ext cx="5304655"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endParaRPr/>
          </a:p>
          <a:p>
            <a:pPr lvl="0"/>
            <a:endParaRPr/>
          </a:p>
        </p:txBody>
      </p:sp>
      <p:grpSp>
        <p:nvGrpSpPr>
          <p:cNvPr id="210" name="Group 210"/>
          <p:cNvGrpSpPr/>
          <p:nvPr/>
        </p:nvGrpSpPr>
        <p:grpSpPr>
          <a:xfrm>
            <a:off x="329272" y="2216535"/>
            <a:ext cx="8485456" cy="2894965"/>
            <a:chOff x="0" y="-102053"/>
            <a:chExt cx="8485454" cy="2894964"/>
          </a:xfrm>
        </p:grpSpPr>
        <p:sp>
          <p:nvSpPr>
            <p:cNvPr id="208" name="Shape 208"/>
            <p:cNvSpPr/>
            <p:nvPr/>
          </p:nvSpPr>
          <p:spPr>
            <a:xfrm>
              <a:off x="0" y="0"/>
              <a:ext cx="8485455" cy="2690859"/>
            </a:xfrm>
            <a:prstGeom prst="roundRect">
              <a:avLst>
                <a:gd name="adj" fmla="val 16667"/>
              </a:avLst>
            </a:prstGeom>
            <a:solidFill>
              <a:srgbClr val="595959"/>
            </a:solidFill>
            <a:ln w="12700" cap="flat">
              <a:solidFill>
                <a:srgbClr val="950000"/>
              </a:solidFill>
              <a:prstDash val="solid"/>
              <a:bevel/>
            </a:ln>
            <a:effectLst>
              <a:outerShdw blurRad="38100" dist="25400" dir="6600000" rotWithShape="0">
                <a:srgbClr val="000000">
                  <a:alpha val="75000"/>
                </a:srgbClr>
              </a:outerShdw>
            </a:effectLst>
          </p:spPr>
          <p:txBody>
            <a:bodyPr wrap="square" lIns="0" tIns="0" rIns="0" bIns="0" numCol="1" anchor="ctr">
              <a:noAutofit/>
            </a:bodyPr>
            <a:lstStyle/>
            <a:p>
              <a:pPr lvl="0">
                <a:defRPr>
                  <a:solidFill>
                    <a:srgbClr val="FFFFFF"/>
                  </a:solidFill>
                </a:defRPr>
              </a:pPr>
              <a:endParaRPr/>
            </a:p>
          </p:txBody>
        </p:sp>
        <p:sp>
          <p:nvSpPr>
            <p:cNvPr id="209" name="Shape 209"/>
            <p:cNvSpPr/>
            <p:nvPr/>
          </p:nvSpPr>
          <p:spPr>
            <a:xfrm>
              <a:off x="131356" y="-102054"/>
              <a:ext cx="8222742" cy="28949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r>
                <a:rPr sz="2200" b="1">
                  <a:solidFill>
                    <a:srgbClr val="FFFFFF"/>
                  </a:solidFill>
                </a:rPr>
                <a:t>Software Release</a:t>
              </a:r>
            </a:p>
            <a:p>
              <a:pPr lvl="0"/>
              <a:endParaRPr sz="2200" b="1">
                <a:solidFill>
                  <a:srgbClr val="FFFFFF"/>
                </a:solidFill>
              </a:endParaRPr>
            </a:p>
            <a:p>
              <a:pPr marL="561473" lvl="1" indent="-180473">
                <a:buSzPct val="100000"/>
                <a:buChar char="•"/>
              </a:pPr>
              <a:r>
                <a:rPr>
                  <a:solidFill>
                    <a:srgbClr val="DDDDDD"/>
                  </a:solidFill>
                </a:rPr>
                <a:t>System will be bundled as deployable</a:t>
              </a:r>
            </a:p>
            <a:p>
              <a:pPr marL="561473" lvl="1" indent="-180473">
                <a:buSzPct val="100000"/>
                <a:buChar char="•"/>
              </a:pPr>
              <a:r>
                <a:rPr>
                  <a:solidFill>
                    <a:srgbClr val="DDDDDD"/>
                  </a:solidFill>
                </a:rPr>
                <a:t>Design documents</a:t>
              </a:r>
            </a:p>
            <a:p>
              <a:pPr marL="561473" lvl="1" indent="-180473">
                <a:buSzPct val="100000"/>
                <a:buChar char="•"/>
              </a:pPr>
              <a:r>
                <a:rPr>
                  <a:solidFill>
                    <a:srgbClr val="DDDDDD"/>
                  </a:solidFill>
                </a:rPr>
                <a:t>Test reports</a:t>
              </a:r>
            </a:p>
            <a:p>
              <a:pPr marL="561473" lvl="1" indent="-180473">
                <a:buSzPct val="100000"/>
                <a:buChar char="•"/>
              </a:pPr>
              <a:r>
                <a:rPr>
                  <a:solidFill>
                    <a:srgbClr val="DDDDDD"/>
                  </a:solidFill>
                </a:rPr>
                <a:t>Installation guide</a:t>
              </a:r>
            </a:p>
            <a:p>
              <a:pPr marL="561473" lvl="1" indent="-180473">
                <a:buSzPct val="100000"/>
                <a:buChar char="•"/>
              </a:pPr>
              <a:r>
                <a:rPr>
                  <a:solidFill>
                    <a:srgbClr val="DDDDDD"/>
                  </a:solidFill>
                </a:rPr>
                <a:t>User guide</a:t>
              </a:r>
            </a:p>
          </p:txBody>
        </p:sp>
      </p:grpSp>
    </p:spTree>
    <p:extLst>
      <p:ext uri="{BB962C8B-B14F-4D97-AF65-F5344CB8AC3E}">
        <p14:creationId xmlns:p14="http://schemas.microsoft.com/office/powerpoint/2010/main" val="2925683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smtClean="0"/>
              <a:t>6. Scrum PM Tool (1)</a:t>
            </a:r>
            <a:endParaRPr lang="en-GB" dirty="0"/>
          </a:p>
        </p:txBody>
      </p:sp>
      <p:sp>
        <p:nvSpPr>
          <p:cNvPr id="3" name="TextBox 2"/>
          <p:cNvSpPr txBox="1"/>
          <p:nvPr/>
        </p:nvSpPr>
        <p:spPr>
          <a:xfrm>
            <a:off x="284163" y="1717960"/>
            <a:ext cx="8574087" cy="1569660"/>
          </a:xfrm>
          <a:prstGeom prst="rect">
            <a:avLst/>
          </a:prstGeom>
          <a:noFill/>
        </p:spPr>
        <p:txBody>
          <a:bodyPr wrap="square" rtlCol="0">
            <a:spAutoFit/>
          </a:bodyPr>
          <a:lstStyle/>
          <a:p>
            <a:r>
              <a:rPr lang="en-NZ" sz="2400" b="1" dirty="0" smtClean="0"/>
              <a:t>SeeNowDo</a:t>
            </a:r>
          </a:p>
          <a:p>
            <a:pPr marL="742950" lvl="1" indent="-285750">
              <a:buFont typeface="Wingdings" pitchFamily="2" charset="2"/>
              <a:buChar char="v"/>
            </a:pPr>
            <a:r>
              <a:rPr lang="en-NZ" dirty="0"/>
              <a:t>URL</a:t>
            </a:r>
            <a:r>
              <a:rPr lang="en-NZ" dirty="0" smtClean="0"/>
              <a:t>:  	       </a:t>
            </a:r>
            <a:r>
              <a:rPr lang="en-NZ" dirty="0" smtClean="0">
                <a:hlinkClick r:id="rId2"/>
              </a:rPr>
              <a:t>https</a:t>
            </a:r>
            <a:r>
              <a:rPr lang="en-NZ" dirty="0">
                <a:hlinkClick r:id="rId2"/>
              </a:rPr>
              <a:t>://</a:t>
            </a:r>
            <a:r>
              <a:rPr lang="en-NZ" dirty="0" smtClean="0">
                <a:hlinkClick r:id="rId2"/>
              </a:rPr>
              <a:t>www.seenowdo.com/pages/login/index.html</a:t>
            </a:r>
            <a:endParaRPr lang="en-NZ" dirty="0" smtClean="0"/>
          </a:p>
          <a:p>
            <a:pPr marL="742950" lvl="1" indent="-285750">
              <a:buFont typeface="Wingdings" pitchFamily="2" charset="2"/>
              <a:buChar char="v"/>
            </a:pPr>
            <a:r>
              <a:rPr lang="en-NZ" dirty="0" smtClean="0"/>
              <a:t>Project Name:  </a:t>
            </a:r>
            <a:r>
              <a:rPr lang="en-NZ" b="1" dirty="0" smtClean="0"/>
              <a:t>OEE(Android)</a:t>
            </a:r>
          </a:p>
          <a:p>
            <a:pPr marL="742950" lvl="1" indent="-285750">
              <a:buFont typeface="Wingdings" pitchFamily="2" charset="2"/>
              <a:buChar char="v"/>
            </a:pPr>
            <a:endParaRPr lang="en-NZ" b="1" dirty="0" smtClean="0"/>
          </a:p>
          <a:p>
            <a:pPr marL="742950" lvl="1" indent="-285750">
              <a:buFont typeface="Wingdings" pitchFamily="2" charset="2"/>
              <a:buChar char="v"/>
            </a:pPr>
            <a:r>
              <a:rPr lang="en-NZ" dirty="0" smtClean="0"/>
              <a:t>Image of project list &amp; iteration list</a:t>
            </a:r>
          </a:p>
        </p:txBody>
      </p:sp>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28280" y="3258737"/>
            <a:ext cx="6311611" cy="3363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6204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smtClean="0"/>
              <a:t>6. Scrum PM Tool (2)</a:t>
            </a:r>
            <a:endParaRPr lang="en-GB" dirty="0"/>
          </a:p>
        </p:txBody>
      </p:sp>
      <p:sp>
        <p:nvSpPr>
          <p:cNvPr id="3" name="TextBox 2"/>
          <p:cNvSpPr txBox="1"/>
          <p:nvPr/>
        </p:nvSpPr>
        <p:spPr>
          <a:xfrm>
            <a:off x="284163" y="1717960"/>
            <a:ext cx="8574087" cy="1015663"/>
          </a:xfrm>
          <a:prstGeom prst="rect">
            <a:avLst/>
          </a:prstGeom>
          <a:noFill/>
        </p:spPr>
        <p:txBody>
          <a:bodyPr wrap="square" rtlCol="0">
            <a:spAutoFit/>
          </a:bodyPr>
          <a:lstStyle/>
          <a:p>
            <a:r>
              <a:rPr lang="en-NZ" sz="2400" b="1" dirty="0" smtClean="0"/>
              <a:t>SeeNowDo</a:t>
            </a:r>
          </a:p>
          <a:p>
            <a:pPr marL="742950" lvl="1" indent="-285750">
              <a:buFont typeface="Wingdings" pitchFamily="2" charset="2"/>
              <a:buChar char="v"/>
            </a:pPr>
            <a:endParaRPr lang="en-NZ" b="1" dirty="0" smtClean="0"/>
          </a:p>
          <a:p>
            <a:pPr marL="742950" lvl="1" indent="-285750">
              <a:buFont typeface="Wingdings" pitchFamily="2" charset="2"/>
              <a:buChar char="v"/>
            </a:pPr>
            <a:r>
              <a:rPr lang="en-NZ" dirty="0" smtClean="0"/>
              <a:t>Image of User </a:t>
            </a:r>
            <a:r>
              <a:rPr lang="en-NZ" dirty="0"/>
              <a:t>S</a:t>
            </a:r>
            <a:r>
              <a:rPr lang="en-NZ" dirty="0" smtClean="0"/>
              <a:t>tories and Tasks List of one sprint</a:t>
            </a:r>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22219" y="2733623"/>
            <a:ext cx="7265966" cy="387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5179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smtClean="0"/>
              <a:t>6. Scrum PM Tool (3)</a:t>
            </a:r>
            <a:endParaRPr lang="en-GB" dirty="0"/>
          </a:p>
        </p:txBody>
      </p:sp>
      <p:sp>
        <p:nvSpPr>
          <p:cNvPr id="3" name="TextBox 2"/>
          <p:cNvSpPr txBox="1"/>
          <p:nvPr/>
        </p:nvSpPr>
        <p:spPr>
          <a:xfrm>
            <a:off x="284163" y="1717960"/>
            <a:ext cx="8574087" cy="1015663"/>
          </a:xfrm>
          <a:prstGeom prst="rect">
            <a:avLst/>
          </a:prstGeom>
          <a:noFill/>
        </p:spPr>
        <p:txBody>
          <a:bodyPr wrap="square" rtlCol="0">
            <a:spAutoFit/>
          </a:bodyPr>
          <a:lstStyle/>
          <a:p>
            <a:r>
              <a:rPr lang="en-NZ" sz="2400" b="1" dirty="0" smtClean="0"/>
              <a:t>SeeNowDo</a:t>
            </a:r>
          </a:p>
          <a:p>
            <a:pPr marL="742950" lvl="1" indent="-285750">
              <a:buFont typeface="Wingdings" pitchFamily="2" charset="2"/>
              <a:buChar char="v"/>
            </a:pPr>
            <a:endParaRPr lang="en-NZ" b="1" dirty="0" smtClean="0"/>
          </a:p>
          <a:p>
            <a:pPr marL="742950" lvl="1" indent="-285750">
              <a:buFont typeface="Wingdings" pitchFamily="2" charset="2"/>
              <a:buChar char="v"/>
            </a:pPr>
            <a:r>
              <a:rPr lang="en-NZ" dirty="0" smtClean="0"/>
              <a:t>Image of Burn-Down Chart</a:t>
            </a:r>
          </a:p>
        </p:txBody>
      </p:sp>
      <p:pic>
        <p:nvPicPr>
          <p:cNvPr id="3077"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31310" y="2733624"/>
            <a:ext cx="5477308" cy="4000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7928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smtClean="0"/>
              <a:t>Project Plan</a:t>
            </a:r>
            <a:endParaRPr lang="en-GB" dirty="0"/>
          </a:p>
        </p:txBody>
      </p:sp>
      <p:graphicFrame>
        <p:nvGraphicFramePr>
          <p:cNvPr id="3" name="图表 2"/>
          <p:cNvGraphicFramePr/>
          <p:nvPr>
            <p:extLst>
              <p:ext uri="{D42A27DB-BD31-4B8C-83A1-F6EECF244321}">
                <p14:modId xmlns:p14="http://schemas.microsoft.com/office/powerpoint/2010/main" val="3556677383"/>
              </p:ext>
            </p:extLst>
          </p:nvPr>
        </p:nvGraphicFramePr>
        <p:xfrm>
          <a:off x="705258" y="2048750"/>
          <a:ext cx="7649241"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51759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a:t>7</a:t>
            </a:r>
            <a:r>
              <a:rPr lang="en-GB" dirty="0" smtClean="0"/>
              <a:t>. One User Story (1)</a:t>
            </a:r>
            <a:endParaRPr lang="en-GB" dirty="0"/>
          </a:p>
        </p:txBody>
      </p:sp>
      <p:sp>
        <p:nvSpPr>
          <p:cNvPr id="3" name="圆角矩形 2"/>
          <p:cNvSpPr/>
          <p:nvPr/>
        </p:nvSpPr>
        <p:spPr>
          <a:xfrm>
            <a:off x="566671" y="2331076"/>
            <a:ext cx="7675809" cy="2434108"/>
          </a:xfrm>
          <a:prstGeom prst="roundRect">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altLang="zh-CN" sz="2800" dirty="0" smtClean="0"/>
              <a:t>User story #1</a:t>
            </a:r>
          </a:p>
          <a:p>
            <a:endParaRPr lang="en-US" altLang="zh-CN" dirty="0"/>
          </a:p>
          <a:p>
            <a:r>
              <a:rPr lang="en-US" altLang="zh-CN" dirty="0" smtClean="0"/>
              <a:t>As </a:t>
            </a:r>
            <a:r>
              <a:rPr lang="en-US" altLang="zh-CN" dirty="0"/>
              <a:t>visitor, </a:t>
            </a:r>
            <a:r>
              <a:rPr lang="en-US" altLang="zh-CN" dirty="0" smtClean="0"/>
              <a:t>when </a:t>
            </a:r>
            <a:r>
              <a:rPr lang="en-US" altLang="zh-CN" dirty="0"/>
              <a:t>I use </a:t>
            </a:r>
            <a:r>
              <a:rPr lang="en-US" altLang="zh-CN" dirty="0" smtClean="0"/>
              <a:t>mobile devices (phones and pads) to access the website, </a:t>
            </a:r>
            <a:r>
              <a:rPr lang="en-US" altLang="zh-CN" dirty="0"/>
              <a:t>I want </a:t>
            </a:r>
            <a:r>
              <a:rPr lang="en-US" altLang="zh-CN" dirty="0" smtClean="0"/>
              <a:t>to see </a:t>
            </a:r>
            <a:r>
              <a:rPr lang="en-US" altLang="zh-CN" dirty="0"/>
              <a:t>that </a:t>
            </a:r>
            <a:r>
              <a:rPr lang="en-US" altLang="zh-CN" dirty="0" smtClean="0"/>
              <a:t>the </a:t>
            </a:r>
            <a:r>
              <a:rPr lang="en-US" altLang="zh-CN" dirty="0"/>
              <a:t>framework </a:t>
            </a:r>
            <a:r>
              <a:rPr lang="en-US" altLang="zh-CN" dirty="0" smtClean="0"/>
              <a:t>(</a:t>
            </a:r>
            <a:r>
              <a:rPr lang="en-US" altLang="zh-CN" dirty="0"/>
              <a:t>the header, </a:t>
            </a:r>
            <a:r>
              <a:rPr lang="en-US" altLang="zh-CN" dirty="0" smtClean="0"/>
              <a:t>footer </a:t>
            </a:r>
            <a:r>
              <a:rPr lang="en-US" altLang="zh-CN" dirty="0"/>
              <a:t>and </a:t>
            </a:r>
            <a:r>
              <a:rPr lang="en-US" altLang="zh-CN" dirty="0" smtClean="0"/>
              <a:t>buttons</a:t>
            </a:r>
            <a:r>
              <a:rPr lang="en-US" altLang="zh-CN" dirty="0"/>
              <a:t>) of this </a:t>
            </a:r>
            <a:r>
              <a:rPr lang="en-US" altLang="zh-CN" dirty="0" smtClean="0"/>
              <a:t>website </a:t>
            </a:r>
            <a:r>
              <a:rPr lang="en-US" altLang="zh-CN" dirty="0"/>
              <a:t>is </a:t>
            </a:r>
            <a:r>
              <a:rPr lang="en-US" altLang="zh-CN" dirty="0" smtClean="0"/>
              <a:t>suitable </a:t>
            </a:r>
            <a:r>
              <a:rPr lang="en-US" altLang="zh-CN" dirty="0"/>
              <a:t>for </a:t>
            </a:r>
            <a:r>
              <a:rPr lang="en-US" altLang="zh-CN" dirty="0" smtClean="0"/>
              <a:t>my using behavior on mobile devices</a:t>
            </a:r>
          </a:p>
          <a:p>
            <a:r>
              <a:rPr lang="en-US" altLang="zh-CN" dirty="0" smtClean="0"/>
              <a:t>So that I </a:t>
            </a:r>
            <a:r>
              <a:rPr lang="en-US" altLang="zh-CN" dirty="0"/>
              <a:t>can </a:t>
            </a:r>
            <a:r>
              <a:rPr lang="en-US" altLang="zh-CN" dirty="0" smtClean="0"/>
              <a:t>use this website on </a:t>
            </a:r>
            <a:r>
              <a:rPr lang="en-US" altLang="zh-CN" dirty="0"/>
              <a:t>mobile </a:t>
            </a:r>
            <a:r>
              <a:rPr lang="en-US" altLang="zh-CN" dirty="0" smtClean="0"/>
              <a:t>devices </a:t>
            </a:r>
            <a:r>
              <a:rPr lang="en-US" altLang="zh-CN" dirty="0"/>
              <a:t>as convenient </a:t>
            </a:r>
            <a:r>
              <a:rPr lang="en-US" altLang="zh-CN" dirty="0" smtClean="0"/>
              <a:t>as on PCs</a:t>
            </a:r>
            <a:r>
              <a:rPr lang="en-US" altLang="zh-CN" dirty="0"/>
              <a:t>.</a:t>
            </a:r>
            <a:endParaRPr lang="zh-CN" altLang="en-US" dirty="0"/>
          </a:p>
        </p:txBody>
      </p:sp>
    </p:spTree>
    <p:extLst>
      <p:ext uri="{BB962C8B-B14F-4D97-AF65-F5344CB8AC3E}">
        <p14:creationId xmlns:p14="http://schemas.microsoft.com/office/powerpoint/2010/main" val="3078991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altLang="zh-CN" dirty="0"/>
              <a:t>7. One User </a:t>
            </a:r>
            <a:r>
              <a:rPr lang="en-GB" altLang="zh-CN" dirty="0" smtClean="0"/>
              <a:t>Story (2)</a:t>
            </a:r>
            <a:endParaRPr lang="zh-CN" altLang="en-US" dirty="0"/>
          </a:p>
        </p:txBody>
      </p:sp>
      <p:sp>
        <p:nvSpPr>
          <p:cNvPr id="5" name="文本框 4"/>
          <p:cNvSpPr txBox="1"/>
          <p:nvPr/>
        </p:nvSpPr>
        <p:spPr>
          <a:xfrm>
            <a:off x="284163" y="5312226"/>
            <a:ext cx="5807544" cy="646331"/>
          </a:xfrm>
          <a:prstGeom prst="rect">
            <a:avLst/>
          </a:prstGeom>
          <a:noFill/>
        </p:spPr>
        <p:txBody>
          <a:bodyPr wrap="square" rtlCol="0">
            <a:spAutoFit/>
          </a:bodyPr>
          <a:lstStyle/>
          <a:p>
            <a:r>
              <a:rPr lang="en-US" altLang="zh-CN" dirty="0" smtClean="0"/>
              <a:t>The menu, button, picture and layout may change from PC to phones.</a:t>
            </a:r>
            <a:endParaRPr lang="zh-CN" altLang="en-US" dirty="0"/>
          </a:p>
        </p:txBody>
      </p:sp>
      <p:pic>
        <p:nvPicPr>
          <p:cNvPr id="7" name="图片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84163" y="1895468"/>
            <a:ext cx="5807544" cy="3119512"/>
          </a:xfrm>
          <a:prstGeom prst="rect">
            <a:avLst/>
          </a:prstGeom>
        </p:spPr>
      </p:pic>
      <p:pic>
        <p:nvPicPr>
          <p:cNvPr id="8" name="图片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264767" y="1895468"/>
            <a:ext cx="2593483" cy="4610637"/>
          </a:xfrm>
          <a:prstGeom prst="rect">
            <a:avLst/>
          </a:prstGeom>
        </p:spPr>
      </p:pic>
    </p:spTree>
    <p:extLst>
      <p:ext uri="{BB962C8B-B14F-4D97-AF65-F5344CB8AC3E}">
        <p14:creationId xmlns:p14="http://schemas.microsoft.com/office/powerpoint/2010/main" val="3176465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a:t>7</a:t>
            </a:r>
            <a:r>
              <a:rPr lang="en-GB" dirty="0" smtClean="0"/>
              <a:t>. One User Story (3)</a:t>
            </a:r>
            <a:endParaRPr lang="en-GB" dirty="0"/>
          </a:p>
        </p:txBody>
      </p:sp>
      <p:sp>
        <p:nvSpPr>
          <p:cNvPr id="3" name="圆角矩形 2"/>
          <p:cNvSpPr/>
          <p:nvPr/>
        </p:nvSpPr>
        <p:spPr>
          <a:xfrm>
            <a:off x="566671" y="2331076"/>
            <a:ext cx="7675809" cy="2434108"/>
          </a:xfrm>
          <a:prstGeom prst="roundRect">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altLang="zh-CN" sz="2800" dirty="0" smtClean="0"/>
              <a:t>User story #1</a:t>
            </a:r>
          </a:p>
          <a:p>
            <a:endParaRPr lang="en-US" altLang="zh-CN" dirty="0"/>
          </a:p>
          <a:p>
            <a:r>
              <a:rPr lang="en-US" altLang="zh-CN" dirty="0" smtClean="0"/>
              <a:t>As </a:t>
            </a:r>
            <a:r>
              <a:rPr lang="en-US" altLang="zh-CN" dirty="0"/>
              <a:t>visitor, </a:t>
            </a:r>
            <a:r>
              <a:rPr lang="en-US" altLang="zh-CN" dirty="0" smtClean="0"/>
              <a:t>when </a:t>
            </a:r>
            <a:r>
              <a:rPr lang="en-US" altLang="zh-CN" dirty="0"/>
              <a:t>I use </a:t>
            </a:r>
            <a:r>
              <a:rPr lang="en-US" altLang="zh-CN" dirty="0" smtClean="0"/>
              <a:t>mobile devices (phones and pads) to access the website, </a:t>
            </a:r>
            <a:r>
              <a:rPr lang="en-US" altLang="zh-CN" dirty="0"/>
              <a:t>I want </a:t>
            </a:r>
            <a:r>
              <a:rPr lang="en-US" altLang="zh-CN" dirty="0" smtClean="0"/>
              <a:t>to see </a:t>
            </a:r>
            <a:r>
              <a:rPr lang="en-US" altLang="zh-CN" dirty="0"/>
              <a:t>that </a:t>
            </a:r>
            <a:r>
              <a:rPr lang="en-US" altLang="zh-CN" dirty="0" smtClean="0"/>
              <a:t>the </a:t>
            </a:r>
            <a:r>
              <a:rPr lang="en-US" altLang="zh-CN" dirty="0"/>
              <a:t>framework </a:t>
            </a:r>
            <a:r>
              <a:rPr lang="en-US" altLang="zh-CN" dirty="0" smtClean="0"/>
              <a:t>(</a:t>
            </a:r>
            <a:r>
              <a:rPr lang="en-US" altLang="zh-CN" dirty="0"/>
              <a:t>the header, </a:t>
            </a:r>
            <a:r>
              <a:rPr lang="en-US" altLang="zh-CN" dirty="0" smtClean="0"/>
              <a:t>footer </a:t>
            </a:r>
            <a:r>
              <a:rPr lang="en-US" altLang="zh-CN" dirty="0"/>
              <a:t>and </a:t>
            </a:r>
            <a:r>
              <a:rPr lang="en-US" altLang="zh-CN" dirty="0" smtClean="0"/>
              <a:t>buttons</a:t>
            </a:r>
            <a:r>
              <a:rPr lang="en-US" altLang="zh-CN" dirty="0"/>
              <a:t>) of this </a:t>
            </a:r>
            <a:r>
              <a:rPr lang="en-US" altLang="zh-CN" dirty="0" smtClean="0"/>
              <a:t>website </a:t>
            </a:r>
            <a:r>
              <a:rPr lang="en-US" altLang="zh-CN" dirty="0"/>
              <a:t>is </a:t>
            </a:r>
            <a:r>
              <a:rPr lang="en-US" altLang="zh-CN" dirty="0" smtClean="0"/>
              <a:t>suitable </a:t>
            </a:r>
            <a:r>
              <a:rPr lang="en-US" altLang="zh-CN" dirty="0"/>
              <a:t>for </a:t>
            </a:r>
            <a:r>
              <a:rPr lang="en-US" altLang="zh-CN" dirty="0" smtClean="0"/>
              <a:t>my using behavior on mobile devices</a:t>
            </a:r>
          </a:p>
          <a:p>
            <a:r>
              <a:rPr lang="en-US" altLang="zh-CN" dirty="0" smtClean="0"/>
              <a:t>So that I </a:t>
            </a:r>
            <a:r>
              <a:rPr lang="en-US" altLang="zh-CN" dirty="0"/>
              <a:t>can </a:t>
            </a:r>
            <a:r>
              <a:rPr lang="en-US" altLang="zh-CN" dirty="0" smtClean="0"/>
              <a:t>use this website on </a:t>
            </a:r>
            <a:r>
              <a:rPr lang="en-US" altLang="zh-CN" dirty="0"/>
              <a:t>mobile </a:t>
            </a:r>
            <a:r>
              <a:rPr lang="en-US" altLang="zh-CN" dirty="0" smtClean="0"/>
              <a:t>devices </a:t>
            </a:r>
            <a:r>
              <a:rPr lang="en-US" altLang="zh-CN" dirty="0"/>
              <a:t>as convenient </a:t>
            </a:r>
            <a:r>
              <a:rPr lang="en-US" altLang="zh-CN" dirty="0" smtClean="0"/>
              <a:t>as on PCs</a:t>
            </a:r>
            <a:r>
              <a:rPr lang="en-US" altLang="zh-CN" dirty="0"/>
              <a:t>.</a:t>
            </a:r>
            <a:endParaRPr lang="zh-CN" altLang="en-US" dirty="0"/>
          </a:p>
        </p:txBody>
      </p:sp>
      <p:graphicFrame>
        <p:nvGraphicFramePr>
          <p:cNvPr id="7" name="图示 6"/>
          <p:cNvGraphicFramePr/>
          <p:nvPr>
            <p:extLst>
              <p:ext uri="{D42A27DB-BD31-4B8C-83A1-F6EECF244321}">
                <p14:modId xmlns:p14="http://schemas.microsoft.com/office/powerpoint/2010/main" val="527731126"/>
              </p:ext>
            </p:extLst>
          </p:nvPr>
        </p:nvGraphicFramePr>
        <p:xfrm>
          <a:off x="566671" y="4919730"/>
          <a:ext cx="7675809" cy="1532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9557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ChangeArrowheads="1"/>
          </p:cNvSpPr>
          <p:nvPr/>
        </p:nvSpPr>
        <p:spPr bwMode="auto">
          <a:xfrm>
            <a:off x="284163" y="455613"/>
            <a:ext cx="8574087" cy="1135062"/>
          </a:xfrm>
          <a:prstGeom prst="rect">
            <a:avLst/>
          </a:prstGeom>
          <a:solidFill>
            <a:srgbClr val="262626">
              <a:alpha val="68999"/>
            </a:srgbClr>
          </a:solidFill>
          <a:ln>
            <a:noFill/>
          </a:ln>
          <a:extLst>
            <a:ext uri="{91240B29-F687-4f45-9708-019B960494DF}">
              <a14:hiddenLine xmlns:a14="http://schemas.microsoft.com/office/drawing/2010/main" w="25400" cap="flat" cmpd="sng">
                <a:solidFill>
                  <a:srgbClr val="700000"/>
                </a:solidFill>
                <a:bevel/>
                <a:headEnd/>
                <a:tailEnd/>
              </a14:hiddenLine>
            </a:ext>
          </a:extLst>
        </p:spPr>
        <p:txBody>
          <a:bodyPr anchor="ctr"/>
          <a:lstStyle/>
          <a:p>
            <a:pPr algn="ctr"/>
            <a:endParaRPr lang="en-GB">
              <a:solidFill>
                <a:srgbClr val="FFFFFF"/>
              </a:solidFill>
            </a:endParaRPr>
          </a:p>
        </p:txBody>
      </p:sp>
      <p:grpSp>
        <p:nvGrpSpPr>
          <p:cNvPr id="16387" name="Group 6"/>
          <p:cNvGrpSpPr>
            <a:grpSpLocks/>
          </p:cNvGrpSpPr>
          <p:nvPr/>
        </p:nvGrpSpPr>
        <p:grpSpPr bwMode="auto">
          <a:xfrm>
            <a:off x="284163" y="1577975"/>
            <a:ext cx="8577262" cy="136525"/>
            <a:chOff x="0" y="0"/>
            <a:chExt cx="8576373" cy="137411"/>
          </a:xfrm>
        </p:grpSpPr>
        <p:sp>
          <p:nvSpPr>
            <p:cNvPr id="16388" name="Rectangle 7"/>
            <p:cNvSpPr>
              <a:spLocks noChangeArrowheads="1"/>
            </p:cNvSpPr>
            <p:nvPr/>
          </p:nvSpPr>
          <p:spPr bwMode="auto">
            <a:xfrm>
              <a:off x="0" y="0"/>
              <a:ext cx="1600200" cy="137411"/>
            </a:xfrm>
            <a:prstGeom prst="rect">
              <a:avLst/>
            </a:prstGeom>
            <a:solidFill>
              <a:schemeClr val="accent1"/>
            </a:solidFill>
            <a:ln>
              <a:noFill/>
            </a:ln>
            <a:extLst>
              <a:ext uri="{91240B29-F687-4f45-9708-019B960494DF}">
                <a14:hiddenLine xmlns:a14="http://schemas.microsoft.com/office/drawing/2010/main" w="25400" cap="flat" cmpd="sng">
                  <a:solidFill>
                    <a:srgbClr val="700000"/>
                  </a:solidFill>
                  <a:bevel/>
                  <a:headEnd/>
                  <a:tailEnd/>
                </a14:hiddenLine>
              </a:ext>
            </a:extLst>
          </p:spPr>
          <p:txBody>
            <a:bodyPr anchor="ctr"/>
            <a:lstStyle/>
            <a:p>
              <a:pPr algn="ctr"/>
              <a:endParaRPr lang="en-GB">
                <a:solidFill>
                  <a:srgbClr val="FFFFFF"/>
                </a:solidFill>
              </a:endParaRPr>
            </a:p>
          </p:txBody>
        </p:sp>
        <p:sp>
          <p:nvSpPr>
            <p:cNvPr id="16389" name="Rectangle 8"/>
            <p:cNvSpPr>
              <a:spLocks noChangeArrowheads="1"/>
            </p:cNvSpPr>
            <p:nvPr/>
          </p:nvSpPr>
          <p:spPr bwMode="auto">
            <a:xfrm>
              <a:off x="1601011" y="0"/>
              <a:ext cx="2743200" cy="137411"/>
            </a:xfrm>
            <a:prstGeom prst="rect">
              <a:avLst/>
            </a:prstGeom>
            <a:solidFill>
              <a:schemeClr val="accent2"/>
            </a:solidFill>
            <a:ln>
              <a:noFill/>
            </a:ln>
            <a:extLst>
              <a:ext uri="{91240B29-F687-4f45-9708-019B960494DF}">
                <a14:hiddenLine xmlns:a14="http://schemas.microsoft.com/office/drawing/2010/main" w="25400" cap="flat" cmpd="sng">
                  <a:solidFill>
                    <a:srgbClr val="700000"/>
                  </a:solidFill>
                  <a:bevel/>
                  <a:headEnd/>
                  <a:tailEnd/>
                </a14:hiddenLine>
              </a:ext>
            </a:extLst>
          </p:spPr>
          <p:txBody>
            <a:bodyPr anchor="ctr"/>
            <a:lstStyle/>
            <a:p>
              <a:pPr algn="ctr"/>
              <a:endParaRPr lang="en-GB">
                <a:solidFill>
                  <a:srgbClr val="FFFFFF"/>
                </a:solidFill>
              </a:endParaRPr>
            </a:p>
          </p:txBody>
        </p:sp>
        <p:sp>
          <p:nvSpPr>
            <p:cNvPr id="16390" name="Rectangle 9"/>
            <p:cNvSpPr>
              <a:spLocks noChangeArrowheads="1"/>
            </p:cNvSpPr>
            <p:nvPr/>
          </p:nvSpPr>
          <p:spPr bwMode="auto">
            <a:xfrm>
              <a:off x="4342701" y="0"/>
              <a:ext cx="4233672" cy="137411"/>
            </a:xfrm>
            <a:prstGeom prst="rect">
              <a:avLst/>
            </a:prstGeom>
            <a:solidFill>
              <a:srgbClr val="99CC00"/>
            </a:solidFill>
            <a:ln>
              <a:noFill/>
            </a:ln>
            <a:extLst>
              <a:ext uri="{91240B29-F687-4f45-9708-019B960494DF}">
                <a14:hiddenLine xmlns:a14="http://schemas.microsoft.com/office/drawing/2010/main" w="25400" cap="flat" cmpd="sng">
                  <a:solidFill>
                    <a:srgbClr val="700000"/>
                  </a:solidFill>
                  <a:bevel/>
                  <a:headEnd/>
                  <a:tailEnd/>
                </a14:hiddenLine>
              </a:ext>
            </a:extLst>
          </p:spPr>
          <p:txBody>
            <a:bodyPr anchor="ctr"/>
            <a:lstStyle/>
            <a:p>
              <a:pPr algn="ctr"/>
              <a:endParaRPr lang="en-GB">
                <a:solidFill>
                  <a:srgbClr val="FFFFFF"/>
                </a:solidFill>
              </a:endParaRPr>
            </a:p>
          </p:txBody>
        </p:sp>
      </p:grpSp>
      <p:sp>
        <p:nvSpPr>
          <p:cNvPr id="16391" name="标题 1"/>
          <p:cNvSpPr>
            <a:spLocks noGrp="1" noChangeArrowheads="1"/>
          </p:cNvSpPr>
          <p:nvPr>
            <p:ph type="title" idx="4294967295"/>
          </p:nvPr>
        </p:nvSpPr>
        <p:spPr>
          <a:ln/>
        </p:spPr>
        <p:txBody>
          <a:bodyPr/>
          <a:lstStyle/>
          <a:p>
            <a:pPr algn="l"/>
            <a:r>
              <a:rPr lang="en-GB" altLang="zh-CN"/>
              <a:t>8. Risk Management</a:t>
            </a:r>
          </a:p>
        </p:txBody>
      </p:sp>
      <p:sp>
        <p:nvSpPr>
          <p:cNvPr id="16393" name="Text Box 9"/>
          <p:cNvSpPr txBox="1">
            <a:spLocks noChangeArrowheads="1"/>
          </p:cNvSpPr>
          <p:nvPr/>
        </p:nvSpPr>
        <p:spPr bwMode="auto">
          <a:xfrm>
            <a:off x="248118" y="4613826"/>
            <a:ext cx="876141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charset="0"/>
                <a:ea typeface="宋体" charset="0"/>
              </a:defRPr>
            </a:lvl1pPr>
            <a:lvl2pPr>
              <a:defRPr kumimoji="1">
                <a:solidFill>
                  <a:schemeClr val="tx1"/>
                </a:solidFill>
                <a:latin typeface="Arial" charset="0"/>
                <a:ea typeface="宋体" charset="0"/>
              </a:defRPr>
            </a:lvl2pPr>
            <a:lvl3pPr>
              <a:defRPr kumimoji="1">
                <a:solidFill>
                  <a:schemeClr val="tx1"/>
                </a:solidFill>
                <a:latin typeface="Arial" charset="0"/>
                <a:ea typeface="宋体" charset="0"/>
              </a:defRPr>
            </a:lvl3pPr>
            <a:lvl4pPr>
              <a:defRPr kumimoji="1">
                <a:solidFill>
                  <a:schemeClr val="tx1"/>
                </a:solidFill>
                <a:latin typeface="Arial" charset="0"/>
                <a:ea typeface="宋体" charset="0"/>
              </a:defRPr>
            </a:lvl4pPr>
            <a:lvl5pPr>
              <a:defRPr kumimoji="1">
                <a:solidFill>
                  <a:schemeClr val="tx1"/>
                </a:solidFill>
                <a:latin typeface="Arial" charset="0"/>
                <a:ea typeface="宋体" charset="0"/>
              </a:defRPr>
            </a:lvl5pPr>
            <a:lvl6pPr fontAlgn="base">
              <a:spcBef>
                <a:spcPct val="0"/>
              </a:spcBef>
              <a:spcAft>
                <a:spcPct val="0"/>
              </a:spcAft>
              <a:buFont typeface="Arial" charset="0"/>
              <a:defRPr kumimoji="1">
                <a:solidFill>
                  <a:schemeClr val="tx1"/>
                </a:solidFill>
                <a:latin typeface="Arial" charset="0"/>
                <a:ea typeface="宋体" charset="0"/>
              </a:defRPr>
            </a:lvl6pPr>
            <a:lvl7pPr fontAlgn="base">
              <a:spcBef>
                <a:spcPct val="0"/>
              </a:spcBef>
              <a:spcAft>
                <a:spcPct val="0"/>
              </a:spcAft>
              <a:buFont typeface="Arial" charset="0"/>
              <a:defRPr kumimoji="1">
                <a:solidFill>
                  <a:schemeClr val="tx1"/>
                </a:solidFill>
                <a:latin typeface="Arial" charset="0"/>
                <a:ea typeface="宋体" charset="0"/>
              </a:defRPr>
            </a:lvl7pPr>
            <a:lvl8pPr fontAlgn="base">
              <a:spcBef>
                <a:spcPct val="0"/>
              </a:spcBef>
              <a:spcAft>
                <a:spcPct val="0"/>
              </a:spcAft>
              <a:buFont typeface="Arial" charset="0"/>
              <a:defRPr kumimoji="1">
                <a:solidFill>
                  <a:schemeClr val="tx1"/>
                </a:solidFill>
                <a:latin typeface="Arial" charset="0"/>
                <a:ea typeface="宋体" charset="0"/>
              </a:defRPr>
            </a:lvl8pPr>
            <a:lvl9pPr fontAlgn="base">
              <a:spcBef>
                <a:spcPct val="0"/>
              </a:spcBef>
              <a:spcAft>
                <a:spcPct val="0"/>
              </a:spcAft>
              <a:buFont typeface="Arial" charset="0"/>
              <a:defRPr kumimoji="1">
                <a:solidFill>
                  <a:schemeClr val="tx1"/>
                </a:solidFill>
                <a:latin typeface="Arial" charset="0"/>
                <a:ea typeface="宋体" charset="0"/>
              </a:defRPr>
            </a:lvl9pPr>
          </a:lstStyle>
          <a:p>
            <a:r>
              <a:rPr lang="zh-CN" altLang="en-US" sz="2800" b="1" dirty="0">
                <a:latin typeface="Calibri" charset="0"/>
                <a:cs typeface="Calibri" charset="0"/>
                <a:sym typeface="Calibri" charset="0"/>
              </a:rPr>
              <a:t>The Risk Tracking will be carried out after daily scrum</a:t>
            </a:r>
            <a:r>
              <a:rPr lang="zh-CN" altLang="en-US" sz="2800" b="1" dirty="0">
                <a:latin typeface="Calibri" charset="0"/>
                <a:sym typeface="Calibri" charset="0"/>
              </a:rPr>
              <a:t>. You can find the documentation in our</a:t>
            </a:r>
            <a:r>
              <a:rPr lang="zh-CN" altLang="en-US" sz="2800" b="1" dirty="0">
                <a:latin typeface="Calibri" charset="0"/>
                <a:cs typeface="Calibri" charset="0"/>
                <a:sym typeface="Calibri" charset="0"/>
              </a:rPr>
              <a:t> GitHub, located </a:t>
            </a:r>
            <a:r>
              <a:rPr lang="zh-CN" altLang="en-US" sz="2800" b="1" u="sng" dirty="0">
                <a:solidFill>
                  <a:srgbClr val="0070C0"/>
                </a:solidFill>
                <a:latin typeface="Calibri" charset="0"/>
                <a:cs typeface="Calibri" charset="0"/>
                <a:sym typeface="Calibri" charset="0"/>
              </a:rPr>
              <a:t>/PCB/02 Plans &amp; Actuals/2.3_Risk &amp; Issue</a:t>
            </a:r>
            <a:r>
              <a:rPr lang="zh-CN" altLang="en-US" sz="2800" b="1" dirty="0">
                <a:latin typeface="Calibri" charset="0"/>
                <a:cs typeface="Calibri" charset="0"/>
                <a:sym typeface="Calibri" charset="0"/>
              </a:rPr>
              <a:t>.</a:t>
            </a:r>
          </a:p>
        </p:txBody>
      </p:sp>
      <p:pic>
        <p:nvPicPr>
          <p:cNvPr id="2" name="图片 1"/>
          <p:cNvPicPr>
            <a:picLocks noChangeAspect="1"/>
          </p:cNvPicPr>
          <p:nvPr/>
        </p:nvPicPr>
        <p:blipFill>
          <a:blip r:embed="rId2"/>
          <a:stretch>
            <a:fillRect/>
          </a:stretch>
        </p:blipFill>
        <p:spPr>
          <a:xfrm>
            <a:off x="288925" y="2047876"/>
            <a:ext cx="8572500" cy="2242476"/>
          </a:xfrm>
          <a:prstGeom prst="rect">
            <a:avLst/>
          </a:prstGeom>
        </p:spPr>
      </p:pic>
    </p:spTree>
    <p:extLst>
      <p:ext uri="{BB962C8B-B14F-4D97-AF65-F5344CB8AC3E}">
        <p14:creationId xmlns:p14="http://schemas.microsoft.com/office/powerpoint/2010/main" val="54758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smtClean="0"/>
              <a:t>1. </a:t>
            </a:r>
            <a:r>
              <a:rPr lang="en-GB" dirty="0"/>
              <a:t>T</a:t>
            </a:r>
            <a:r>
              <a:rPr lang="en-GB" dirty="0" smtClean="0"/>
              <a:t>eam VEL (1)</a:t>
            </a:r>
            <a:endParaRPr lang="en-GB" dirty="0"/>
          </a:p>
        </p:txBody>
      </p:sp>
      <p:sp>
        <p:nvSpPr>
          <p:cNvPr id="3" name="TextBox 2"/>
          <p:cNvSpPr txBox="1"/>
          <p:nvPr/>
        </p:nvSpPr>
        <p:spPr>
          <a:xfrm>
            <a:off x="284162" y="1938439"/>
            <a:ext cx="3373437" cy="523220"/>
          </a:xfrm>
          <a:prstGeom prst="rect">
            <a:avLst/>
          </a:prstGeom>
          <a:noFill/>
        </p:spPr>
        <p:txBody>
          <a:bodyPr wrap="square" rtlCol="0">
            <a:spAutoFit/>
          </a:bodyPr>
          <a:lstStyle/>
          <a:p>
            <a:r>
              <a:rPr lang="en-US" altLang="zh-CN" sz="2800" dirty="0" smtClean="0"/>
              <a:t>Team </a:t>
            </a:r>
            <a:r>
              <a:rPr lang="zh-CN" altLang="en-US" sz="2800" dirty="0"/>
              <a:t> </a:t>
            </a:r>
            <a:r>
              <a:rPr lang="en-US" altLang="zh-CN" sz="2800" dirty="0" smtClean="0"/>
              <a:t>name &amp; logo</a:t>
            </a:r>
            <a:endParaRPr lang="zh-CN" alt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768" y="3280229"/>
            <a:ext cx="5095830" cy="2309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6948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smtClean="0"/>
              <a:t>1. </a:t>
            </a:r>
            <a:r>
              <a:rPr lang="en-GB" dirty="0"/>
              <a:t>T</a:t>
            </a:r>
            <a:r>
              <a:rPr lang="en-GB" dirty="0" smtClean="0"/>
              <a:t>eam VEL (2)</a:t>
            </a:r>
            <a:endParaRPr lang="en-GB" dirty="0"/>
          </a:p>
        </p:txBody>
      </p:sp>
      <p:sp>
        <p:nvSpPr>
          <p:cNvPr id="3" name="TextBox 2"/>
          <p:cNvSpPr txBox="1"/>
          <p:nvPr/>
        </p:nvSpPr>
        <p:spPr>
          <a:xfrm>
            <a:off x="284163" y="1938439"/>
            <a:ext cx="3373437" cy="523220"/>
          </a:xfrm>
          <a:prstGeom prst="rect">
            <a:avLst/>
          </a:prstGeom>
          <a:noFill/>
        </p:spPr>
        <p:txBody>
          <a:bodyPr wrap="square" rtlCol="0">
            <a:spAutoFit/>
          </a:bodyPr>
          <a:lstStyle/>
          <a:p>
            <a:r>
              <a:rPr lang="en-US" altLang="zh-CN" sz="2800" dirty="0" smtClean="0"/>
              <a:t>Team </a:t>
            </a:r>
            <a:r>
              <a:rPr lang="zh-CN" altLang="en-US" sz="2800" dirty="0"/>
              <a:t> </a:t>
            </a:r>
            <a:r>
              <a:rPr lang="en-US" altLang="zh-CN" sz="2800" dirty="0" smtClean="0"/>
              <a:t>members</a:t>
            </a:r>
            <a:endParaRPr lang="zh-CN" altLang="en-US" sz="2800" dirty="0"/>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72481" y="2917370"/>
            <a:ext cx="5330130" cy="3479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079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284163" y="2029968"/>
            <a:ext cx="8546412" cy="4528038"/>
          </a:xfrm>
          <a:prstGeom prst="round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zh-CN" sz="2000" dirty="0" smtClean="0"/>
              <a:t>		</a:t>
            </a:r>
            <a:r>
              <a:rPr lang="en-US" altLang="zh-CN" sz="2000" u="sng" dirty="0" err="1" smtClean="0"/>
              <a:t>www.getskills.co.nz</a:t>
            </a:r>
            <a:endParaRPr lang="zh-CN" altLang="en-US" sz="2000" u="sng" dirty="0"/>
          </a:p>
        </p:txBody>
      </p:sp>
      <p:sp>
        <p:nvSpPr>
          <p:cNvPr id="2" name="标题 1"/>
          <p:cNvSpPr>
            <a:spLocks noGrp="1"/>
          </p:cNvSpPr>
          <p:nvPr>
            <p:ph type="title"/>
          </p:nvPr>
        </p:nvSpPr>
        <p:spPr/>
        <p:txBody>
          <a:bodyPr/>
          <a:lstStyle/>
          <a:p>
            <a:pPr algn="l"/>
            <a:r>
              <a:rPr lang="en-GB" dirty="0" smtClean="0"/>
              <a:t>2. Product Owner – </a:t>
            </a:r>
            <a:r>
              <a:rPr lang="en-GB" sz="3200" dirty="0" smtClean="0">
                <a:effectLst>
                  <a:outerShdw blurRad="38100" dist="38100" dir="2700000" algn="tl">
                    <a:srgbClr val="000000">
                      <a:alpha val="43137"/>
                    </a:srgbClr>
                  </a:outerShdw>
                </a:effectLst>
              </a:rPr>
              <a:t>CEO of GetSkills.co.nz</a:t>
            </a:r>
            <a:endParaRPr lang="en-GB" sz="3200" dirty="0">
              <a:effectLst>
                <a:outerShdw blurRad="38100" dist="38100" dir="2700000" algn="tl">
                  <a:srgbClr val="000000">
                    <a:alpha val="43137"/>
                  </a:srgbClr>
                </a:outerShdw>
              </a:effectLst>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733" y="2499733"/>
            <a:ext cx="4252607" cy="1958245"/>
          </a:xfrm>
          <a:prstGeom prst="rect">
            <a:avLst/>
          </a:prstGeom>
        </p:spPr>
      </p:pic>
      <p:sp>
        <p:nvSpPr>
          <p:cNvPr id="10" name="文本框 9"/>
          <p:cNvSpPr txBox="1"/>
          <p:nvPr/>
        </p:nvSpPr>
        <p:spPr>
          <a:xfrm>
            <a:off x="844408" y="4526003"/>
            <a:ext cx="8013842" cy="1877437"/>
          </a:xfrm>
          <a:prstGeom prst="rect">
            <a:avLst/>
          </a:prstGeom>
          <a:noFill/>
        </p:spPr>
        <p:txBody>
          <a:bodyPr wrap="square" rtlCol="0">
            <a:spAutoFit/>
          </a:bodyPr>
          <a:lstStyle/>
          <a:p>
            <a:pPr fontAlgn="base"/>
            <a:r>
              <a:rPr lang="en-US" altLang="zh-CN" sz="3200" b="1" dirty="0">
                <a:solidFill>
                  <a:schemeClr val="accent3">
                    <a:lumMod val="60000"/>
                    <a:lumOff val="40000"/>
                  </a:schemeClr>
                </a:solidFill>
              </a:rPr>
              <a:t>About </a:t>
            </a:r>
            <a:r>
              <a:rPr lang="en-US" altLang="zh-CN" sz="3200" b="1" dirty="0" smtClean="0">
                <a:solidFill>
                  <a:schemeClr val="accent3">
                    <a:lumMod val="60000"/>
                    <a:lumOff val="40000"/>
                  </a:schemeClr>
                </a:solidFill>
              </a:rPr>
              <a:t>Them:</a:t>
            </a:r>
          </a:p>
          <a:p>
            <a:pPr marL="742950" lvl="1" indent="-285750">
              <a:buFont typeface="Wingdings" pitchFamily="2" charset="2"/>
              <a:buChar char="v"/>
            </a:pPr>
            <a:r>
              <a:rPr lang="en-NZ" altLang="zh-CN" sz="2800" b="1" dirty="0">
                <a:solidFill>
                  <a:schemeClr val="bg1">
                    <a:lumMod val="85000"/>
                  </a:schemeClr>
                </a:solidFill>
              </a:rPr>
              <a:t> </a:t>
            </a:r>
            <a:r>
              <a:rPr lang="en-US" altLang="zh-CN" sz="2800" b="1" dirty="0" smtClean="0">
                <a:solidFill>
                  <a:schemeClr val="bg1">
                    <a:lumMod val="85000"/>
                  </a:schemeClr>
                </a:solidFill>
              </a:rPr>
              <a:t>New Zealand based IT training company</a:t>
            </a:r>
          </a:p>
          <a:p>
            <a:pPr marL="742950" lvl="1" indent="-285750">
              <a:buFont typeface="Wingdings" pitchFamily="2" charset="2"/>
              <a:buChar char="v"/>
            </a:pPr>
            <a:r>
              <a:rPr lang="en-US" altLang="zh-CN" sz="2800" b="1" dirty="0" smtClean="0">
                <a:solidFill>
                  <a:schemeClr val="bg1">
                    <a:lumMod val="85000"/>
                  </a:schemeClr>
                </a:solidFill>
              </a:rPr>
              <a:t> Objective: Teach, Train and Place</a:t>
            </a:r>
          </a:p>
          <a:p>
            <a:pPr marL="742950" lvl="1" indent="-285750">
              <a:buFont typeface="Wingdings" pitchFamily="2" charset="2"/>
              <a:buChar char="v"/>
            </a:pPr>
            <a:r>
              <a:rPr lang="en-US" altLang="zh-CN" sz="2800" b="1" dirty="0">
                <a:solidFill>
                  <a:schemeClr val="bg1">
                    <a:lumMod val="85000"/>
                  </a:schemeClr>
                </a:solidFill>
              </a:rPr>
              <a:t> </a:t>
            </a:r>
            <a:r>
              <a:rPr lang="en-US" altLang="zh-CN" sz="2800" b="1" dirty="0" smtClean="0">
                <a:solidFill>
                  <a:schemeClr val="bg1">
                    <a:lumMod val="85000"/>
                  </a:schemeClr>
                </a:solidFill>
              </a:rPr>
              <a:t>Placement is Commitment</a:t>
            </a:r>
          </a:p>
        </p:txBody>
      </p:sp>
      <p:sp>
        <p:nvSpPr>
          <p:cNvPr id="13" name="矩形 12"/>
          <p:cNvSpPr/>
          <p:nvPr/>
        </p:nvSpPr>
        <p:spPr>
          <a:xfrm>
            <a:off x="2618571" y="3478784"/>
            <a:ext cx="3657600" cy="38580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上凸带形 16"/>
          <p:cNvSpPr/>
          <p:nvPr/>
        </p:nvSpPr>
        <p:spPr>
          <a:xfrm>
            <a:off x="5126402" y="2686682"/>
            <a:ext cx="3431881" cy="1720501"/>
          </a:xfrm>
          <a:prstGeom prst="ribbon2">
            <a:avLst>
              <a:gd name="adj1" fmla="val 16667"/>
              <a:gd name="adj2" fmla="val 69184"/>
            </a:avLst>
          </a:prstGeom>
          <a:solidFill>
            <a:schemeClr val="accent3">
              <a:lumMod val="60000"/>
              <a:lumOff val="40000"/>
            </a:schemeClr>
          </a:solidFill>
          <a:ln>
            <a:solidFill>
              <a:schemeClr val="tx2">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b="1" dirty="0">
                <a:solidFill>
                  <a:schemeClr val="accent2">
                    <a:lumMod val="50000"/>
                  </a:schemeClr>
                </a:solidFill>
              </a:rPr>
              <a:t>CEO have some concerns about their </a:t>
            </a:r>
            <a:r>
              <a:rPr lang="en-US" altLang="zh-CN" sz="2400" b="1" dirty="0" smtClean="0">
                <a:solidFill>
                  <a:schemeClr val="accent2">
                    <a:lumMod val="50000"/>
                  </a:schemeClr>
                </a:solidFill>
              </a:rPr>
              <a:t>website</a:t>
            </a:r>
            <a:endParaRPr lang="zh-CN" altLang="en-US" sz="2400" b="1" dirty="0">
              <a:solidFill>
                <a:schemeClr val="accent2">
                  <a:lumMod val="50000"/>
                </a:schemeClr>
              </a:solidFill>
            </a:endParaRPr>
          </a:p>
        </p:txBody>
      </p:sp>
    </p:spTree>
    <p:extLst>
      <p:ext uri="{BB962C8B-B14F-4D97-AF65-F5344CB8AC3E}">
        <p14:creationId xmlns:p14="http://schemas.microsoft.com/office/powerpoint/2010/main" val="4029337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a:t>3</a:t>
            </a:r>
            <a:r>
              <a:rPr lang="en-GB" dirty="0" smtClean="0"/>
              <a:t>. Project Goal and Major Capability</a:t>
            </a:r>
            <a:endParaRPr lang="en-GB" dirty="0"/>
          </a:p>
        </p:txBody>
      </p:sp>
      <p:pic>
        <p:nvPicPr>
          <p:cNvPr id="1025" name="Picture 1" descr="C:\Users\Miranda\AppData\Roaming\Tencent\Users\1251226696\QQ\WinTemp\RichOle\200_7AGCDBV}QU`PXH~2AGP.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2514089"/>
            <a:ext cx="9144000" cy="43439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84163" y="1856414"/>
            <a:ext cx="3788229" cy="523220"/>
          </a:xfrm>
          <a:prstGeom prst="rect">
            <a:avLst/>
          </a:prstGeom>
          <a:noFill/>
        </p:spPr>
        <p:txBody>
          <a:bodyPr wrap="square" rtlCol="0">
            <a:spAutoFit/>
          </a:bodyPr>
          <a:lstStyle/>
          <a:p>
            <a:r>
              <a:rPr lang="en-US" altLang="zh-CN" sz="2800" dirty="0" smtClean="0">
                <a:solidFill>
                  <a:srgbClr val="0070C0"/>
                </a:solidFill>
                <a:hlinkClick r:id="rId3"/>
              </a:rPr>
              <a:t>getskills.co.nz/</a:t>
            </a:r>
            <a:r>
              <a:rPr lang="en-US" altLang="zh-CN" sz="2800" dirty="0" smtClean="0">
                <a:solidFill>
                  <a:srgbClr val="0070C0"/>
                </a:solidFill>
              </a:rPr>
              <a:t> </a:t>
            </a:r>
            <a:endParaRPr lang="zh-CN" altLang="en-US" sz="2800" dirty="0">
              <a:solidFill>
                <a:srgbClr val="0070C0"/>
              </a:solidFill>
            </a:endParaRPr>
          </a:p>
        </p:txBody>
      </p:sp>
    </p:spTree>
    <p:extLst>
      <p:ext uri="{BB962C8B-B14F-4D97-AF65-F5344CB8AC3E}">
        <p14:creationId xmlns:p14="http://schemas.microsoft.com/office/powerpoint/2010/main" val="61076399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a:t>3</a:t>
            </a:r>
            <a:r>
              <a:rPr lang="en-GB" dirty="0" smtClean="0"/>
              <a:t>. Project Goal and Major Capability</a:t>
            </a:r>
            <a:endParaRPr lang="en-GB" dirty="0"/>
          </a:p>
        </p:txBody>
      </p:sp>
      <p:sp>
        <p:nvSpPr>
          <p:cNvPr id="3" name="TextBox 2"/>
          <p:cNvSpPr txBox="1"/>
          <p:nvPr/>
        </p:nvSpPr>
        <p:spPr>
          <a:xfrm>
            <a:off x="284160" y="1965720"/>
            <a:ext cx="8574087" cy="4062651"/>
          </a:xfrm>
          <a:prstGeom prst="rect">
            <a:avLst/>
          </a:prstGeom>
          <a:noFill/>
        </p:spPr>
        <p:txBody>
          <a:bodyPr wrap="square" rtlCol="0">
            <a:spAutoFit/>
          </a:bodyPr>
          <a:lstStyle/>
          <a:p>
            <a:pPr>
              <a:lnSpc>
                <a:spcPct val="150000"/>
              </a:lnSpc>
            </a:pPr>
            <a:r>
              <a:rPr lang="en-US" altLang="zh-CN" sz="3200" dirty="0" smtClean="0"/>
              <a:t>Major Capabilities:</a:t>
            </a:r>
          </a:p>
          <a:p>
            <a:pPr lvl="0" algn="just">
              <a:lnSpc>
                <a:spcPct val="150000"/>
              </a:lnSpc>
              <a:spcAft>
                <a:spcPts val="1200"/>
              </a:spcAft>
            </a:pPr>
            <a:r>
              <a:rPr lang="en-US" altLang="zh-CN" sz="2000" dirty="0" smtClean="0"/>
              <a:t>1) Visitor ----- </a:t>
            </a:r>
            <a:r>
              <a:rPr lang="en-US" altLang="zh-CN" sz="2000" dirty="0"/>
              <a:t>view the </a:t>
            </a:r>
            <a:r>
              <a:rPr lang="en-US" altLang="zh-CN" sz="2000" dirty="0" smtClean="0"/>
              <a:t>website, scan </a:t>
            </a:r>
            <a:r>
              <a:rPr lang="en-US" altLang="zh-CN" sz="2000" dirty="0"/>
              <a:t>the course </a:t>
            </a:r>
            <a:r>
              <a:rPr lang="en-US" altLang="zh-CN" sz="2000" dirty="0" smtClean="0"/>
              <a:t>list, take </a:t>
            </a:r>
            <a:r>
              <a:rPr lang="en-US" altLang="zh-CN" sz="2000" dirty="0"/>
              <a:t>a </a:t>
            </a:r>
            <a:r>
              <a:rPr lang="en-US" altLang="zh-CN" sz="2000" dirty="0" smtClean="0"/>
              <a:t> test </a:t>
            </a:r>
            <a:r>
              <a:rPr lang="en-US" altLang="zh-CN" sz="2000" dirty="0"/>
              <a:t>without </a:t>
            </a:r>
            <a:r>
              <a:rPr lang="en-US" altLang="zh-CN" sz="2000" dirty="0" smtClean="0"/>
              <a:t>registering</a:t>
            </a:r>
            <a:endParaRPr lang="zh-CN" altLang="zh-CN" sz="2000" dirty="0"/>
          </a:p>
          <a:p>
            <a:pPr lvl="0" algn="just">
              <a:lnSpc>
                <a:spcPct val="150000"/>
              </a:lnSpc>
              <a:spcAft>
                <a:spcPts val="1200"/>
              </a:spcAft>
            </a:pPr>
            <a:r>
              <a:rPr lang="en-US" altLang="zh-CN" sz="2000" dirty="0" smtClean="0"/>
              <a:t>2) </a:t>
            </a:r>
            <a:r>
              <a:rPr lang="en-US" altLang="zh-CN" sz="2000" dirty="0"/>
              <a:t>S</a:t>
            </a:r>
            <a:r>
              <a:rPr lang="en-US" altLang="zh-CN" sz="2000" dirty="0" smtClean="0"/>
              <a:t>ystem </a:t>
            </a:r>
            <a:r>
              <a:rPr lang="en-US" altLang="zh-CN" sz="2000" dirty="0"/>
              <a:t>(course advisor) </a:t>
            </a:r>
            <a:r>
              <a:rPr lang="en-US" altLang="zh-CN" sz="2000" dirty="0" smtClean="0"/>
              <a:t>---- give </a:t>
            </a:r>
            <a:r>
              <a:rPr lang="en-US" altLang="zh-CN" sz="2000" dirty="0"/>
              <a:t>the user a short </a:t>
            </a:r>
            <a:r>
              <a:rPr lang="en-US" altLang="zh-CN" sz="2000" dirty="0" smtClean="0"/>
              <a:t>survey, give </a:t>
            </a:r>
            <a:r>
              <a:rPr lang="en-US" altLang="zh-CN" sz="2000" dirty="0"/>
              <a:t>a list of successful </a:t>
            </a:r>
            <a:r>
              <a:rPr lang="en-US" altLang="zh-CN" sz="2000" dirty="0" smtClean="0"/>
              <a:t>examples, recommend </a:t>
            </a:r>
            <a:r>
              <a:rPr lang="en-US" altLang="zh-CN" sz="2000" dirty="0"/>
              <a:t>some suitable </a:t>
            </a:r>
            <a:r>
              <a:rPr lang="en-US" altLang="zh-CN" sz="2000" dirty="0" smtClean="0"/>
              <a:t>courses</a:t>
            </a:r>
            <a:endParaRPr lang="zh-CN" altLang="zh-CN" sz="2000" dirty="0"/>
          </a:p>
          <a:p>
            <a:pPr lvl="0" algn="just">
              <a:lnSpc>
                <a:spcPct val="150000"/>
              </a:lnSpc>
              <a:spcAft>
                <a:spcPts val="1200"/>
              </a:spcAft>
            </a:pPr>
            <a:r>
              <a:rPr lang="en-US" altLang="zh-CN" sz="2000" dirty="0" smtClean="0"/>
              <a:t>3) </a:t>
            </a:r>
            <a:r>
              <a:rPr lang="en-US" altLang="zh-CN" sz="2000" dirty="0"/>
              <a:t>U</a:t>
            </a:r>
            <a:r>
              <a:rPr lang="en-US" altLang="zh-CN" sz="2000" dirty="0" smtClean="0"/>
              <a:t>ser ---- select courses, make </a:t>
            </a:r>
            <a:r>
              <a:rPr lang="en-US" altLang="zh-CN" sz="2000" dirty="0"/>
              <a:t>payments </a:t>
            </a:r>
            <a:r>
              <a:rPr lang="en-US" altLang="zh-CN" sz="2000" dirty="0" smtClean="0"/>
              <a:t>online, take </a:t>
            </a:r>
            <a:r>
              <a:rPr lang="en-US" altLang="zh-CN" sz="2000" dirty="0"/>
              <a:t>courses via video or </a:t>
            </a:r>
            <a:r>
              <a:rPr lang="en-US" altLang="zh-CN" sz="2000" dirty="0" smtClean="0"/>
              <a:t>audio</a:t>
            </a:r>
            <a:endParaRPr lang="zh-CN" altLang="zh-CN" sz="2000" dirty="0"/>
          </a:p>
          <a:p>
            <a:pPr>
              <a:lnSpc>
                <a:spcPct val="150000"/>
              </a:lnSpc>
              <a:spcAft>
                <a:spcPts val="1200"/>
              </a:spcAft>
            </a:pPr>
            <a:endParaRPr lang="zh-CN" altLang="en-US" sz="2000" dirty="0"/>
          </a:p>
        </p:txBody>
      </p:sp>
    </p:spTree>
    <p:extLst>
      <p:ext uri="{BB962C8B-B14F-4D97-AF65-F5344CB8AC3E}">
        <p14:creationId xmlns:p14="http://schemas.microsoft.com/office/powerpoint/2010/main" val="2440407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GB" dirty="0" smtClean="0"/>
              <a:t>4. Product Backlog</a:t>
            </a:r>
            <a:endParaRPr lang="en-GB" dirty="0"/>
          </a:p>
        </p:txBody>
      </p:sp>
      <p:graphicFrame>
        <p:nvGraphicFramePr>
          <p:cNvPr id="3" name="Table 7"/>
          <p:cNvGraphicFramePr>
            <a:graphicFrameLocks noGrp="1"/>
          </p:cNvGraphicFramePr>
          <p:nvPr>
            <p:extLst>
              <p:ext uri="{D42A27DB-BD31-4B8C-83A1-F6EECF244321}">
                <p14:modId xmlns:p14="http://schemas.microsoft.com/office/powerpoint/2010/main" val="2385701164"/>
              </p:ext>
            </p:extLst>
          </p:nvPr>
        </p:nvGraphicFramePr>
        <p:xfrm>
          <a:off x="301104" y="1781679"/>
          <a:ext cx="8557146" cy="4947459"/>
        </p:xfrm>
        <a:graphic>
          <a:graphicData uri="http://schemas.openxmlformats.org/drawingml/2006/table">
            <a:tbl>
              <a:tblPr firstRow="1" bandRow="1">
                <a:tableStyleId>{FABFCF23-3B69-468F-B69F-88F6DE6A72F2}</a:tableStyleId>
              </a:tblPr>
              <a:tblGrid>
                <a:gridCol w="723331"/>
                <a:gridCol w="1105469"/>
                <a:gridCol w="6728346"/>
              </a:tblGrid>
              <a:tr h="555954">
                <a:tc>
                  <a:txBody>
                    <a:bodyPr/>
                    <a:lstStyle/>
                    <a:p>
                      <a:pPr algn="ctr"/>
                      <a:r>
                        <a:rPr lang="en-IN" sz="1600" dirty="0" smtClean="0">
                          <a:latin typeface="Arial" panose="020B0604020202020204" pitchFamily="34" charset="0"/>
                          <a:cs typeface="Arial" panose="020B0604020202020204" pitchFamily="34" charset="0"/>
                        </a:rPr>
                        <a:t>S.No.</a:t>
                      </a:r>
                      <a:endParaRPr lang="en-IN" sz="1600" dirty="0">
                        <a:latin typeface="Arial" panose="020B0604020202020204" pitchFamily="34" charset="0"/>
                        <a:cs typeface="Arial" panose="020B0604020202020204" pitchFamily="34" charset="0"/>
                      </a:endParaRPr>
                    </a:p>
                  </a:txBody>
                  <a:tcPr/>
                </a:tc>
                <a:tc>
                  <a:txBody>
                    <a:bodyPr/>
                    <a:lstStyle/>
                    <a:p>
                      <a:pPr algn="ctr"/>
                      <a:r>
                        <a:rPr lang="en-IN" sz="1600" dirty="0" smtClean="0">
                          <a:latin typeface="Arial" panose="020B0604020202020204" pitchFamily="34" charset="0"/>
                          <a:cs typeface="Arial" panose="020B0604020202020204" pitchFamily="34" charset="0"/>
                        </a:rPr>
                        <a:t>Priority Level</a:t>
                      </a:r>
                      <a:endParaRPr lang="en-IN" sz="1600" dirty="0">
                        <a:latin typeface="Arial" panose="020B0604020202020204" pitchFamily="34" charset="0"/>
                        <a:cs typeface="Arial" panose="020B0604020202020204" pitchFamily="34" charset="0"/>
                      </a:endParaRPr>
                    </a:p>
                  </a:txBody>
                  <a:tcPr/>
                </a:tc>
                <a:tc>
                  <a:txBody>
                    <a:bodyPr/>
                    <a:lstStyle/>
                    <a:p>
                      <a:pPr algn="ctr"/>
                      <a:r>
                        <a:rPr lang="en-IN" sz="1600" dirty="0" smtClean="0">
                          <a:latin typeface="Arial" panose="020B0604020202020204" pitchFamily="34" charset="0"/>
                          <a:cs typeface="Arial" panose="020B0604020202020204" pitchFamily="34" charset="0"/>
                        </a:rPr>
                        <a:t>Product Backlog</a:t>
                      </a:r>
                      <a:endParaRPr lang="en-IN" sz="1600" dirty="0">
                        <a:latin typeface="Arial" panose="020B0604020202020204" pitchFamily="34" charset="0"/>
                        <a:cs typeface="Arial" panose="020B0604020202020204" pitchFamily="34" charset="0"/>
                      </a:endParaRPr>
                    </a:p>
                  </a:txBody>
                  <a:tcPr/>
                </a:tc>
              </a:tr>
              <a:tr h="1652128">
                <a:tc>
                  <a:txBody>
                    <a:bodyPr/>
                    <a:lstStyle/>
                    <a:p>
                      <a:pPr algn="ctr"/>
                      <a:r>
                        <a:rPr lang="en-IN" sz="1400" dirty="0" smtClean="0">
                          <a:latin typeface="Arial" panose="020B0604020202020204" pitchFamily="34" charset="0"/>
                          <a:cs typeface="Arial" panose="020B0604020202020204" pitchFamily="34" charset="0"/>
                        </a:rPr>
                        <a:t>1</a:t>
                      </a:r>
                      <a:endParaRPr lang="en-IN" sz="1400" dirty="0">
                        <a:latin typeface="Arial" panose="020B0604020202020204" pitchFamily="34" charset="0"/>
                        <a:cs typeface="Arial" panose="020B0604020202020204" pitchFamily="34" charset="0"/>
                      </a:endParaRPr>
                    </a:p>
                  </a:txBody>
                  <a:tcPr/>
                </a:tc>
                <a:tc>
                  <a:txBody>
                    <a:bodyPr/>
                    <a:lstStyle/>
                    <a:p>
                      <a:pPr algn="ctr"/>
                      <a:r>
                        <a:rPr lang="en-IN" sz="1400" dirty="0" smtClean="0">
                          <a:latin typeface="Arial" panose="020B0604020202020204" pitchFamily="34" charset="0"/>
                          <a:cs typeface="Arial" panose="020B0604020202020204" pitchFamily="34" charset="0"/>
                        </a:rPr>
                        <a:t>1</a:t>
                      </a:r>
                      <a:endParaRPr lang="en-IN" sz="1400" dirty="0">
                        <a:latin typeface="Arial" panose="020B0604020202020204" pitchFamily="34" charset="0"/>
                        <a:cs typeface="Arial" panose="020B0604020202020204" pitchFamily="34" charset="0"/>
                      </a:endParaRPr>
                    </a:p>
                  </a:txBody>
                  <a:tcPr/>
                </a:tc>
                <a:tc>
                  <a:txBody>
                    <a:bodyPr/>
                    <a:lstStyle/>
                    <a:p>
                      <a:pPr algn="just"/>
                      <a:r>
                        <a:rPr lang="en-IN" sz="1400" dirty="0" smtClean="0">
                          <a:latin typeface="Arial" panose="020B0604020202020204" pitchFamily="34" charset="0"/>
                          <a:cs typeface="Arial" panose="020B0604020202020204" pitchFamily="34" charset="0"/>
                        </a:rPr>
                        <a:t>Getskills website should adapt the size of the browser automatically with respect to the device in which the website is seen. For e.g. if the website is seen then the mobile phone, then the browser should change its size according to mobile phone screen, and display its contents properly. If the website is viewed from a Tablet / Laptop then the browser should change its size automatically in such a way that it displays content properly in the tablet/Laptop respectively.</a:t>
                      </a:r>
                      <a:endParaRPr lang="en-IN" sz="1400" dirty="0">
                        <a:latin typeface="Arial" panose="020B0604020202020204" pitchFamily="34" charset="0"/>
                        <a:cs typeface="Arial" panose="020B0604020202020204" pitchFamily="34" charset="0"/>
                      </a:endParaRPr>
                    </a:p>
                  </a:txBody>
                  <a:tcPr/>
                </a:tc>
              </a:tr>
              <a:tr h="756059">
                <a:tc>
                  <a:txBody>
                    <a:bodyPr/>
                    <a:lstStyle/>
                    <a:p>
                      <a:pPr algn="ctr"/>
                      <a:r>
                        <a:rPr lang="en-IN" sz="1400" dirty="0" smtClean="0">
                          <a:latin typeface="Arial" panose="020B0604020202020204" pitchFamily="34" charset="0"/>
                          <a:cs typeface="Arial" panose="020B0604020202020204" pitchFamily="34" charset="0"/>
                        </a:rPr>
                        <a:t>2</a:t>
                      </a:r>
                      <a:endParaRPr lang="en-IN" sz="1400" dirty="0">
                        <a:latin typeface="Arial" panose="020B0604020202020204" pitchFamily="34" charset="0"/>
                        <a:cs typeface="Arial" panose="020B0604020202020204" pitchFamily="34" charset="0"/>
                      </a:endParaRPr>
                    </a:p>
                  </a:txBody>
                  <a:tcPr/>
                </a:tc>
                <a:tc>
                  <a:txBody>
                    <a:bodyPr/>
                    <a:lstStyle/>
                    <a:p>
                      <a:pPr algn="ctr"/>
                      <a:r>
                        <a:rPr lang="en-IN" sz="1400" dirty="0" smtClean="0">
                          <a:latin typeface="Arial" panose="020B0604020202020204" pitchFamily="34" charset="0"/>
                          <a:cs typeface="Arial" panose="020B0604020202020204" pitchFamily="34" charset="0"/>
                        </a:rPr>
                        <a:t>2</a:t>
                      </a:r>
                      <a:endParaRPr lang="en-IN" sz="1400" dirty="0">
                        <a:latin typeface="Arial" panose="020B0604020202020204" pitchFamily="34" charset="0"/>
                        <a:cs typeface="Arial" panose="020B0604020202020204" pitchFamily="34" charset="0"/>
                      </a:endParaRPr>
                    </a:p>
                  </a:txBody>
                  <a:tcPr/>
                </a:tc>
                <a:tc>
                  <a:txBody>
                    <a:bodyPr/>
                    <a:lstStyle/>
                    <a:p>
                      <a:r>
                        <a:rPr lang="en-IN" sz="1400" dirty="0" smtClean="0">
                          <a:latin typeface="Arial" panose="020B0604020202020204" pitchFamily="34" charset="0"/>
                          <a:cs typeface="Arial" panose="020B0604020202020204" pitchFamily="34" charset="0"/>
                        </a:rPr>
                        <a:t>As a visitor to "GetSkills" website, the visitor can select a test and make payments to the selected tests, without registering in the Getskills website.</a:t>
                      </a:r>
                      <a:endParaRPr lang="en-IN" sz="1400" dirty="0">
                        <a:latin typeface="Arial" panose="020B0604020202020204" pitchFamily="34" charset="0"/>
                        <a:cs typeface="Arial" panose="020B0604020202020204" pitchFamily="34" charset="0"/>
                      </a:endParaRPr>
                    </a:p>
                  </a:txBody>
                  <a:tcPr/>
                </a:tc>
              </a:tr>
              <a:tr h="1204093">
                <a:tc>
                  <a:txBody>
                    <a:bodyPr/>
                    <a:lstStyle/>
                    <a:p>
                      <a:pPr algn="ctr"/>
                      <a:r>
                        <a:rPr lang="en-IN" sz="1400" dirty="0" smtClean="0">
                          <a:latin typeface="Arial" panose="020B0604020202020204" pitchFamily="34" charset="0"/>
                          <a:cs typeface="Arial" panose="020B0604020202020204" pitchFamily="34" charset="0"/>
                        </a:rPr>
                        <a:t>3</a:t>
                      </a:r>
                      <a:endParaRPr lang="en-IN" sz="1400" dirty="0">
                        <a:latin typeface="Arial" panose="020B0604020202020204" pitchFamily="34" charset="0"/>
                        <a:cs typeface="Arial" panose="020B0604020202020204" pitchFamily="34" charset="0"/>
                      </a:endParaRPr>
                    </a:p>
                  </a:txBody>
                  <a:tcPr/>
                </a:tc>
                <a:tc>
                  <a:txBody>
                    <a:bodyPr/>
                    <a:lstStyle/>
                    <a:p>
                      <a:pPr algn="ctr"/>
                      <a:r>
                        <a:rPr lang="en-IN" sz="1400" dirty="0" smtClean="0">
                          <a:latin typeface="Arial" panose="020B0604020202020204" pitchFamily="34" charset="0"/>
                          <a:cs typeface="Arial" panose="020B0604020202020204" pitchFamily="34" charset="0"/>
                        </a:rPr>
                        <a:t>2</a:t>
                      </a:r>
                      <a:endParaRPr lang="en-IN" sz="1400" dirty="0">
                        <a:latin typeface="Arial" panose="020B0604020202020204" pitchFamily="34" charset="0"/>
                        <a:cs typeface="Arial" panose="020B0604020202020204" pitchFamily="34" charset="0"/>
                      </a:endParaRPr>
                    </a:p>
                  </a:txBody>
                  <a:tcPr/>
                </a:tc>
                <a:tc>
                  <a:txBody>
                    <a:bodyPr/>
                    <a:lstStyle/>
                    <a:p>
                      <a:r>
                        <a:rPr lang="en-IN" sz="1400" dirty="0" smtClean="0">
                          <a:latin typeface="Arial" panose="020B0604020202020204" pitchFamily="34" charset="0"/>
                          <a:cs typeface="Arial" panose="020B0604020202020204" pitchFamily="34" charset="0"/>
                        </a:rPr>
                        <a:t>Visitors of Getskills website is categorised based on the survey. Based on the category, Successful stories of alumni's associated with Getskills is published. On viewing the Successful stories of Alumni, the visitor is prompted to take a similar course / test that is available in Getskills.</a:t>
                      </a:r>
                      <a:endParaRPr lang="en-IN" sz="1400" dirty="0">
                        <a:latin typeface="Arial" panose="020B0604020202020204" pitchFamily="34" charset="0"/>
                        <a:cs typeface="Arial" panose="020B0604020202020204" pitchFamily="34" charset="0"/>
                      </a:endParaRPr>
                    </a:p>
                  </a:txBody>
                  <a:tcPr/>
                </a:tc>
              </a:tr>
              <a:tr h="756059">
                <a:tc>
                  <a:txBody>
                    <a:bodyPr/>
                    <a:lstStyle/>
                    <a:p>
                      <a:pPr algn="ctr"/>
                      <a:r>
                        <a:rPr lang="en-IN" sz="1400" dirty="0" smtClean="0">
                          <a:latin typeface="Arial" panose="020B0604020202020204" pitchFamily="34" charset="0"/>
                          <a:cs typeface="Arial" panose="020B0604020202020204" pitchFamily="34" charset="0"/>
                        </a:rPr>
                        <a:t>4</a:t>
                      </a:r>
                      <a:endParaRPr lang="en-IN" sz="1400" dirty="0">
                        <a:latin typeface="Arial" panose="020B0604020202020204" pitchFamily="34" charset="0"/>
                        <a:cs typeface="Arial" panose="020B0604020202020204" pitchFamily="34" charset="0"/>
                      </a:endParaRPr>
                    </a:p>
                  </a:txBody>
                  <a:tcPr/>
                </a:tc>
                <a:tc>
                  <a:txBody>
                    <a:bodyPr/>
                    <a:lstStyle/>
                    <a:p>
                      <a:pPr algn="ctr"/>
                      <a:r>
                        <a:rPr lang="en-IN" sz="1400" dirty="0" smtClean="0">
                          <a:latin typeface="Arial" panose="020B0604020202020204" pitchFamily="34" charset="0"/>
                          <a:cs typeface="Arial" panose="020B0604020202020204" pitchFamily="34" charset="0"/>
                        </a:rPr>
                        <a:t>3</a:t>
                      </a:r>
                      <a:endParaRPr lang="en-IN" sz="1400" dirty="0">
                        <a:latin typeface="Arial" panose="020B0604020202020204" pitchFamily="34" charset="0"/>
                        <a:cs typeface="Arial" panose="020B0604020202020204" pitchFamily="34" charset="0"/>
                      </a:endParaRPr>
                    </a:p>
                  </a:txBody>
                  <a:tcPr/>
                </a:tc>
                <a:tc>
                  <a:txBody>
                    <a:bodyPr/>
                    <a:lstStyle/>
                    <a:p>
                      <a:r>
                        <a:rPr lang="en-IN" sz="1400" dirty="0" smtClean="0">
                          <a:latin typeface="Arial" panose="020B0604020202020204" pitchFamily="34" charset="0"/>
                          <a:cs typeface="Arial" panose="020B0604020202020204" pitchFamily="34" charset="0"/>
                        </a:rPr>
                        <a:t>An exclusive webpage is allotted to promote Getskills Automation Tool, with Successful stories of automation tool implemented companies.</a:t>
                      </a:r>
                      <a:endParaRPr lang="en-IN" sz="14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3302002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p:cNvSpPr>
          <p:nvPr>
            <p:ph type="title"/>
          </p:nvPr>
        </p:nvSpPr>
        <p:spPr>
          <a:prstGeom prst="rect">
            <a:avLst/>
          </a:prstGeom>
        </p:spPr>
        <p:txBody>
          <a:bodyPr/>
          <a:lstStyle>
            <a:lvl1pPr algn="l"/>
          </a:lstStyle>
          <a:p>
            <a:pPr lvl="0">
              <a:defRPr sz="1800">
                <a:solidFill>
                  <a:srgbClr val="000000"/>
                </a:solidFill>
              </a:defRPr>
            </a:pPr>
            <a:r>
              <a:rPr sz="4200">
                <a:solidFill>
                  <a:srgbClr val="FFFFFF"/>
                </a:solidFill>
              </a:rPr>
              <a:t>5. Development Plan (1)</a:t>
            </a:r>
          </a:p>
        </p:txBody>
      </p:sp>
      <p:sp>
        <p:nvSpPr>
          <p:cNvPr id="167" name="Shape 167"/>
          <p:cNvSpPr>
            <a:spLocks noGrp="1"/>
          </p:cNvSpPr>
          <p:nvPr>
            <p:ph type="sldNum" sz="quarter" idx="4294967295"/>
          </p:nvPr>
        </p:nvSpPr>
        <p:spPr>
          <a:xfrm>
            <a:off x="8306458" y="199906"/>
            <a:ext cx="630622" cy="294641"/>
          </a:xfrm>
          <a:prstGeom prst="rect">
            <a:avLst/>
          </a:prstGeom>
          <a:extLst>
            <a:ext uri="{C572A759-6A51-4108-AA02-DFA0A04FC94B}">
              <ma14:wrappingTextBoxFlag xmlns:ma14="http://schemas.microsoft.com/office/mac/drawingml/2011/main" val="1"/>
            </a:ext>
          </a:extLst>
        </p:spPr>
        <p:txBody>
          <a:bodyPr/>
          <a:lstStyle/>
          <a:p>
            <a:pPr lvl="0">
              <a:defRPr sz="1800" b="0">
                <a:solidFill>
                  <a:srgbClr val="000000"/>
                </a:solidFill>
              </a:defRPr>
            </a:pPr>
            <a:fld id="{86CB4B4D-7CA3-9044-876B-883B54F8677D}" type="slidenum">
              <a:rPr sz="1400" b="1">
                <a:solidFill>
                  <a:srgbClr val="262626"/>
                </a:solidFill>
              </a:rPr>
              <a:t>9</a:t>
            </a:fld>
            <a:endParaRPr sz="1400" b="1">
              <a:solidFill>
                <a:srgbClr val="262626"/>
              </a:solidFill>
            </a:endParaRPr>
          </a:p>
        </p:txBody>
      </p:sp>
      <p:pic>
        <p:nvPicPr>
          <p:cNvPr id="168" name="pasted-image.png"/>
          <p:cNvPicPr/>
          <p:nvPr/>
        </p:nvPicPr>
        <p:blipFill>
          <a:blip r:embed="rId2">
            <a:extLst/>
          </a:blip>
          <a:stretch>
            <a:fillRect/>
          </a:stretch>
        </p:blipFill>
        <p:spPr>
          <a:xfrm>
            <a:off x="0" y="2064512"/>
            <a:ext cx="9144000" cy="3109976"/>
          </a:xfrm>
          <a:prstGeom prst="rect">
            <a:avLst/>
          </a:prstGeom>
          <a:ln w="12700">
            <a:miter lim="400000"/>
          </a:ln>
        </p:spPr>
      </p:pic>
    </p:spTree>
    <p:extLst>
      <p:ext uri="{BB962C8B-B14F-4D97-AF65-F5344CB8AC3E}">
        <p14:creationId xmlns:p14="http://schemas.microsoft.com/office/powerpoint/2010/main" val="2689496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theme/theme1.xml><?xml version="1.0" encoding="utf-8"?>
<a:theme xmlns:a="http://schemas.openxmlformats.org/drawingml/2006/main" name="光谱">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光谱.thmx</Template>
  <TotalTime>92</TotalTime>
  <Words>1047</Words>
  <Application>Microsoft Macintosh PowerPoint</Application>
  <PresentationFormat>全屏显示(4:3)</PresentationFormat>
  <Paragraphs>136</Paragraphs>
  <Slides>23</Slides>
  <Notes>1</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光谱</vt:lpstr>
      <vt:lpstr>PowerPoint 演示文稿</vt:lpstr>
      <vt:lpstr>Project Plan</vt:lpstr>
      <vt:lpstr>1. Team VEL (1)</vt:lpstr>
      <vt:lpstr>1. Team VEL (2)</vt:lpstr>
      <vt:lpstr>2. Product Owner – CEO of GetSkills.co.nz</vt:lpstr>
      <vt:lpstr>3. Project Goal and Major Capability</vt:lpstr>
      <vt:lpstr>3. Project Goal and Major Capability</vt:lpstr>
      <vt:lpstr>4. Product Backlog</vt:lpstr>
      <vt:lpstr>5. Development Plan (1)</vt:lpstr>
      <vt:lpstr>5. Development Plan (2)</vt:lpstr>
      <vt:lpstr>5. Development Plan (3)</vt:lpstr>
      <vt:lpstr>5. Development Plan (4)</vt:lpstr>
      <vt:lpstr>5. Development Plan (5)</vt:lpstr>
      <vt:lpstr>5. Development Plan (6)</vt:lpstr>
      <vt:lpstr>5. Development Plan (7)</vt:lpstr>
      <vt:lpstr>5. Development Plan (8)</vt:lpstr>
      <vt:lpstr>6. Scrum PM Tool (1)</vt:lpstr>
      <vt:lpstr>6. Scrum PM Tool (2)</vt:lpstr>
      <vt:lpstr>6. Scrum PM Tool (3)</vt:lpstr>
      <vt:lpstr>7. One User Story (1)</vt:lpstr>
      <vt:lpstr>7. One User Story (2)</vt:lpstr>
      <vt:lpstr>7. One User Story (3)</vt:lpstr>
      <vt:lpstr>8. Risk Management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Kaii</dc:creator>
  <cp:lastModifiedBy>Kaii</cp:lastModifiedBy>
  <cp:revision>29</cp:revision>
  <dcterms:created xsi:type="dcterms:W3CDTF">2015-08-07T03:34:05Z</dcterms:created>
  <dcterms:modified xsi:type="dcterms:W3CDTF">2015-08-14T01:58:39Z</dcterms:modified>
</cp:coreProperties>
</file>