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9" r:id="rId4"/>
    <p:sldId id="265" r:id="rId5"/>
    <p:sldId id="264" r:id="rId6"/>
    <p:sldId id="263" r:id="rId7"/>
    <p:sldId id="266" r:id="rId8"/>
    <p:sldId id="260" r:id="rId9"/>
    <p:sldId id="261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79" autoAdjust="0"/>
    <p:restoredTop sz="94660"/>
  </p:normalViewPr>
  <p:slideViewPr>
    <p:cSldViewPr snapToGrid="0" snapToObjects="1">
      <p:cViewPr varScale="1">
        <p:scale>
          <a:sx n="66" d="100"/>
          <a:sy n="66" d="100"/>
        </p:scale>
        <p:origin x="-153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045D07C-68D7-094D-9638-F85084C1C5EB}" type="doc">
      <dgm:prSet loTypeId="urn:microsoft.com/office/officeart/2008/layout/LinedList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6870E90F-0207-964D-9AC2-52318FCB6A85}">
      <dgm:prSet phldrT="[文本]" custT="1"/>
      <dgm:spPr/>
      <dgm:t>
        <a:bodyPr/>
        <a:lstStyle/>
        <a:p>
          <a:r>
            <a:rPr lang="en-GB" sz="2800" dirty="0" smtClean="0"/>
            <a:t>Agenda</a:t>
          </a:r>
          <a:endParaRPr lang="en-GB" sz="2800" dirty="0"/>
        </a:p>
      </dgm:t>
    </dgm:pt>
    <dgm:pt modelId="{6F0620C3-BF5A-1145-ADB0-ECA8A0738103}" type="parTrans" cxnId="{406FC538-A9BC-5C42-9BBA-D9E9A7F02575}">
      <dgm:prSet/>
      <dgm:spPr/>
      <dgm:t>
        <a:bodyPr/>
        <a:lstStyle/>
        <a:p>
          <a:endParaRPr lang="en-GB"/>
        </a:p>
      </dgm:t>
    </dgm:pt>
    <dgm:pt modelId="{6D878E88-0EC9-7B40-9888-31B4B8F218F2}" type="sibTrans" cxnId="{406FC538-A9BC-5C42-9BBA-D9E9A7F02575}">
      <dgm:prSet/>
      <dgm:spPr/>
      <dgm:t>
        <a:bodyPr/>
        <a:lstStyle/>
        <a:p>
          <a:endParaRPr lang="en-GB"/>
        </a:p>
      </dgm:t>
    </dgm:pt>
    <dgm:pt modelId="{9FEBF89F-D6D3-414C-857D-784AD1AF1F29}">
      <dgm:prSet phldrT="[文本]"/>
      <dgm:spPr/>
      <dgm:t>
        <a:bodyPr/>
        <a:lstStyle/>
        <a:p>
          <a:r>
            <a:rPr lang="en-GB" dirty="0" smtClean="0"/>
            <a:t>1. </a:t>
          </a:r>
          <a:r>
            <a:rPr lang="en-US" altLang="zh-CN" dirty="0" smtClean="0"/>
            <a:t>Process of the first sprint</a:t>
          </a:r>
          <a:endParaRPr lang="en-GB" dirty="0"/>
        </a:p>
      </dgm:t>
    </dgm:pt>
    <dgm:pt modelId="{E3182790-35CB-5649-AF90-7BB5A336B6FE}" type="parTrans" cxnId="{A7175EF3-CBE5-4741-8B30-AEC115827A1D}">
      <dgm:prSet/>
      <dgm:spPr/>
      <dgm:t>
        <a:bodyPr/>
        <a:lstStyle/>
        <a:p>
          <a:endParaRPr lang="en-GB"/>
        </a:p>
      </dgm:t>
    </dgm:pt>
    <dgm:pt modelId="{113CFBDF-5101-254B-B80C-84691B1E3E34}" type="sibTrans" cxnId="{A7175EF3-CBE5-4741-8B30-AEC115827A1D}">
      <dgm:prSet/>
      <dgm:spPr/>
      <dgm:t>
        <a:bodyPr/>
        <a:lstStyle/>
        <a:p>
          <a:endParaRPr lang="en-GB"/>
        </a:p>
      </dgm:t>
    </dgm:pt>
    <dgm:pt modelId="{9270EE3F-AD07-E640-A821-6878CCDC3E65}">
      <dgm:prSet phldrT="[文本]"/>
      <dgm:spPr/>
      <dgm:t>
        <a:bodyPr/>
        <a:lstStyle/>
        <a:p>
          <a:r>
            <a:rPr lang="en-GB" dirty="0" smtClean="0"/>
            <a:t>2.Pototype display </a:t>
          </a:r>
          <a:endParaRPr lang="en-GB" dirty="0"/>
        </a:p>
      </dgm:t>
    </dgm:pt>
    <dgm:pt modelId="{68CB67F8-944D-1A47-AF97-74A289F9EBAD}" type="parTrans" cxnId="{921C578B-2FC3-4847-9441-F86C2106C0CD}">
      <dgm:prSet/>
      <dgm:spPr/>
      <dgm:t>
        <a:bodyPr/>
        <a:lstStyle/>
        <a:p>
          <a:endParaRPr lang="en-GB"/>
        </a:p>
      </dgm:t>
    </dgm:pt>
    <dgm:pt modelId="{5BCD6BFD-99B2-9A49-B289-F67D2665692C}" type="sibTrans" cxnId="{921C578B-2FC3-4847-9441-F86C2106C0CD}">
      <dgm:prSet/>
      <dgm:spPr/>
      <dgm:t>
        <a:bodyPr/>
        <a:lstStyle/>
        <a:p>
          <a:endParaRPr lang="en-GB"/>
        </a:p>
      </dgm:t>
    </dgm:pt>
    <dgm:pt modelId="{F8D283FC-A2EF-EC49-AE80-6E60AAB8DC15}">
      <dgm:prSet phldrT="[文本]"/>
      <dgm:spPr/>
      <dgm:t>
        <a:bodyPr/>
        <a:lstStyle/>
        <a:p>
          <a:r>
            <a:rPr lang="en-GB" dirty="0" smtClean="0"/>
            <a:t>3. Conclusion</a:t>
          </a:r>
          <a:endParaRPr lang="en-GB" dirty="0"/>
        </a:p>
      </dgm:t>
    </dgm:pt>
    <dgm:pt modelId="{2F86E9BC-D14F-AB48-ACBB-EDEC612371BA}" type="parTrans" cxnId="{61DEADCD-DA3A-E246-8877-122E3CC1A189}">
      <dgm:prSet/>
      <dgm:spPr/>
      <dgm:t>
        <a:bodyPr/>
        <a:lstStyle/>
        <a:p>
          <a:endParaRPr lang="en-GB"/>
        </a:p>
      </dgm:t>
    </dgm:pt>
    <dgm:pt modelId="{C32287EB-7AB5-5B4B-91F5-B4710EEE70E3}" type="sibTrans" cxnId="{61DEADCD-DA3A-E246-8877-122E3CC1A189}">
      <dgm:prSet/>
      <dgm:spPr/>
      <dgm:t>
        <a:bodyPr/>
        <a:lstStyle/>
        <a:p>
          <a:endParaRPr lang="en-GB"/>
        </a:p>
      </dgm:t>
    </dgm:pt>
    <dgm:pt modelId="{0BC31510-A7FF-9E4A-81EE-FE16092EF28D}">
      <dgm:prSet phldrT="[文本]"/>
      <dgm:spPr/>
      <dgm:t>
        <a:bodyPr/>
        <a:lstStyle/>
        <a:p>
          <a:endParaRPr lang="en-GB" dirty="0"/>
        </a:p>
      </dgm:t>
    </dgm:pt>
    <dgm:pt modelId="{87F822BB-B460-904B-A734-AFF3474A5129}" type="parTrans" cxnId="{48E27B7B-E911-8B46-85E9-D86A3A3FE469}">
      <dgm:prSet/>
      <dgm:spPr/>
      <dgm:t>
        <a:bodyPr/>
        <a:lstStyle/>
        <a:p>
          <a:endParaRPr lang="en-GB"/>
        </a:p>
      </dgm:t>
    </dgm:pt>
    <dgm:pt modelId="{FA2488B8-D93F-0640-85C0-1BFE895ED63F}" type="sibTrans" cxnId="{48E27B7B-E911-8B46-85E9-D86A3A3FE469}">
      <dgm:prSet/>
      <dgm:spPr/>
      <dgm:t>
        <a:bodyPr/>
        <a:lstStyle/>
        <a:p>
          <a:endParaRPr lang="en-GB"/>
        </a:p>
      </dgm:t>
    </dgm:pt>
    <dgm:pt modelId="{A867E308-E435-924E-9CF8-E02AB5A0EF53}" type="pres">
      <dgm:prSet presAssocID="{8045D07C-68D7-094D-9638-F85084C1C5EB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GB"/>
        </a:p>
      </dgm:t>
    </dgm:pt>
    <dgm:pt modelId="{85AF9BF3-2552-9349-91AA-EA4EDE1BA156}" type="pres">
      <dgm:prSet presAssocID="{6870E90F-0207-964D-9AC2-52318FCB6A85}" presName="thickLine" presStyleLbl="alignNode1" presStyleIdx="0" presStyleCnt="1" custLinFactNeighborX="-2936"/>
      <dgm:spPr/>
    </dgm:pt>
    <dgm:pt modelId="{342411B7-EE21-3243-A485-16B269D7054F}" type="pres">
      <dgm:prSet presAssocID="{6870E90F-0207-964D-9AC2-52318FCB6A85}" presName="horz1" presStyleCnt="0"/>
      <dgm:spPr/>
    </dgm:pt>
    <dgm:pt modelId="{3534C5FA-38B0-FD43-9B8D-A7EE843D3F1E}" type="pres">
      <dgm:prSet presAssocID="{6870E90F-0207-964D-9AC2-52318FCB6A85}" presName="tx1" presStyleLbl="revTx" presStyleIdx="0" presStyleCnt="5"/>
      <dgm:spPr/>
      <dgm:t>
        <a:bodyPr/>
        <a:lstStyle/>
        <a:p>
          <a:endParaRPr lang="en-GB"/>
        </a:p>
      </dgm:t>
    </dgm:pt>
    <dgm:pt modelId="{36EB026F-037A-984B-8009-FC5C7C929117}" type="pres">
      <dgm:prSet presAssocID="{6870E90F-0207-964D-9AC2-52318FCB6A85}" presName="vert1" presStyleCnt="0"/>
      <dgm:spPr/>
    </dgm:pt>
    <dgm:pt modelId="{5B5A1169-20AB-C446-8B39-6B9C2EEA254A}" type="pres">
      <dgm:prSet presAssocID="{9FEBF89F-D6D3-414C-857D-784AD1AF1F29}" presName="vertSpace2a" presStyleCnt="0"/>
      <dgm:spPr/>
    </dgm:pt>
    <dgm:pt modelId="{17A1CBAC-EB1F-CA41-A666-D38C613206E6}" type="pres">
      <dgm:prSet presAssocID="{9FEBF89F-D6D3-414C-857D-784AD1AF1F29}" presName="horz2" presStyleCnt="0"/>
      <dgm:spPr/>
    </dgm:pt>
    <dgm:pt modelId="{BE08F789-E751-9740-A1F5-781DFE3D5C95}" type="pres">
      <dgm:prSet presAssocID="{9FEBF89F-D6D3-414C-857D-784AD1AF1F29}" presName="horzSpace2" presStyleCnt="0"/>
      <dgm:spPr/>
    </dgm:pt>
    <dgm:pt modelId="{C63AD818-21C2-754C-93A0-34B44F6AB2C7}" type="pres">
      <dgm:prSet presAssocID="{9FEBF89F-D6D3-414C-857D-784AD1AF1F29}" presName="tx2" presStyleLbl="revTx" presStyleIdx="1" presStyleCnt="5"/>
      <dgm:spPr/>
      <dgm:t>
        <a:bodyPr/>
        <a:lstStyle/>
        <a:p>
          <a:endParaRPr lang="en-GB"/>
        </a:p>
      </dgm:t>
    </dgm:pt>
    <dgm:pt modelId="{5047305C-CBCA-3047-9618-61D44BA8CFC5}" type="pres">
      <dgm:prSet presAssocID="{9FEBF89F-D6D3-414C-857D-784AD1AF1F29}" presName="vert2" presStyleCnt="0"/>
      <dgm:spPr/>
    </dgm:pt>
    <dgm:pt modelId="{79BE27D8-F342-DE45-A58C-286050E62C22}" type="pres">
      <dgm:prSet presAssocID="{9FEBF89F-D6D3-414C-857D-784AD1AF1F29}" presName="thinLine2b" presStyleLbl="callout" presStyleIdx="0" presStyleCnt="4"/>
      <dgm:spPr/>
    </dgm:pt>
    <dgm:pt modelId="{7C9AEE42-7E23-9A42-AE4B-529C6198C7AA}" type="pres">
      <dgm:prSet presAssocID="{9FEBF89F-D6D3-414C-857D-784AD1AF1F29}" presName="vertSpace2b" presStyleCnt="0"/>
      <dgm:spPr/>
    </dgm:pt>
    <dgm:pt modelId="{D60AEA52-996D-2047-8F01-22CBD837433A}" type="pres">
      <dgm:prSet presAssocID="{9270EE3F-AD07-E640-A821-6878CCDC3E65}" presName="horz2" presStyleCnt="0"/>
      <dgm:spPr/>
    </dgm:pt>
    <dgm:pt modelId="{F0B4129C-67E5-D04B-943C-EB0864C88984}" type="pres">
      <dgm:prSet presAssocID="{9270EE3F-AD07-E640-A821-6878CCDC3E65}" presName="horzSpace2" presStyleCnt="0"/>
      <dgm:spPr/>
    </dgm:pt>
    <dgm:pt modelId="{2B74019D-506A-1F4D-AF42-8C1697592B2F}" type="pres">
      <dgm:prSet presAssocID="{9270EE3F-AD07-E640-A821-6878CCDC3E65}" presName="tx2" presStyleLbl="revTx" presStyleIdx="2" presStyleCnt="5"/>
      <dgm:spPr/>
      <dgm:t>
        <a:bodyPr/>
        <a:lstStyle/>
        <a:p>
          <a:endParaRPr lang="en-GB"/>
        </a:p>
      </dgm:t>
    </dgm:pt>
    <dgm:pt modelId="{51E01526-2D9D-2E43-9202-A875F915C0F4}" type="pres">
      <dgm:prSet presAssocID="{9270EE3F-AD07-E640-A821-6878CCDC3E65}" presName="vert2" presStyleCnt="0"/>
      <dgm:spPr/>
    </dgm:pt>
    <dgm:pt modelId="{21C0BDB2-7284-FF4B-B1D2-1AFDEFA1E598}" type="pres">
      <dgm:prSet presAssocID="{9270EE3F-AD07-E640-A821-6878CCDC3E65}" presName="thinLine2b" presStyleLbl="callout" presStyleIdx="1" presStyleCnt="4"/>
      <dgm:spPr/>
    </dgm:pt>
    <dgm:pt modelId="{065211CF-A458-4C4C-8B35-07F05AEBE997}" type="pres">
      <dgm:prSet presAssocID="{9270EE3F-AD07-E640-A821-6878CCDC3E65}" presName="vertSpace2b" presStyleCnt="0"/>
      <dgm:spPr/>
    </dgm:pt>
    <dgm:pt modelId="{8DE61F38-F7CB-244B-A258-011675660687}" type="pres">
      <dgm:prSet presAssocID="{F8D283FC-A2EF-EC49-AE80-6E60AAB8DC15}" presName="horz2" presStyleCnt="0"/>
      <dgm:spPr/>
    </dgm:pt>
    <dgm:pt modelId="{BAB8560D-9CC6-254C-B73F-02DE20006A50}" type="pres">
      <dgm:prSet presAssocID="{F8D283FC-A2EF-EC49-AE80-6E60AAB8DC15}" presName="horzSpace2" presStyleCnt="0"/>
      <dgm:spPr/>
    </dgm:pt>
    <dgm:pt modelId="{0DF0EC8E-2C9E-8641-8E87-14935F67EC06}" type="pres">
      <dgm:prSet presAssocID="{F8D283FC-A2EF-EC49-AE80-6E60AAB8DC15}" presName="tx2" presStyleLbl="revTx" presStyleIdx="3" presStyleCnt="5"/>
      <dgm:spPr/>
      <dgm:t>
        <a:bodyPr/>
        <a:lstStyle/>
        <a:p>
          <a:endParaRPr lang="en-GB"/>
        </a:p>
      </dgm:t>
    </dgm:pt>
    <dgm:pt modelId="{8392206F-22A5-F445-9436-4500C15771E6}" type="pres">
      <dgm:prSet presAssocID="{F8D283FC-A2EF-EC49-AE80-6E60AAB8DC15}" presName="vert2" presStyleCnt="0"/>
      <dgm:spPr/>
    </dgm:pt>
    <dgm:pt modelId="{04295004-5055-3B4C-B2DD-D51C5A992441}" type="pres">
      <dgm:prSet presAssocID="{F8D283FC-A2EF-EC49-AE80-6E60AAB8DC15}" presName="thinLine2b" presStyleLbl="callout" presStyleIdx="2" presStyleCnt="4"/>
      <dgm:spPr/>
    </dgm:pt>
    <dgm:pt modelId="{84DE9B73-99EC-0044-B77E-E36AD4437011}" type="pres">
      <dgm:prSet presAssocID="{F8D283FC-A2EF-EC49-AE80-6E60AAB8DC15}" presName="vertSpace2b" presStyleCnt="0"/>
      <dgm:spPr/>
    </dgm:pt>
    <dgm:pt modelId="{AA25FF38-0C53-624B-A44C-5FB9DF01A400}" type="pres">
      <dgm:prSet presAssocID="{0BC31510-A7FF-9E4A-81EE-FE16092EF28D}" presName="horz2" presStyleCnt="0"/>
      <dgm:spPr/>
    </dgm:pt>
    <dgm:pt modelId="{6ED9778A-9D6C-834D-B45C-A8CC2DAF356C}" type="pres">
      <dgm:prSet presAssocID="{0BC31510-A7FF-9E4A-81EE-FE16092EF28D}" presName="horzSpace2" presStyleCnt="0"/>
      <dgm:spPr/>
    </dgm:pt>
    <dgm:pt modelId="{C275BE04-0120-2B4D-AD81-035874BFECDD}" type="pres">
      <dgm:prSet presAssocID="{0BC31510-A7FF-9E4A-81EE-FE16092EF28D}" presName="tx2" presStyleLbl="revTx" presStyleIdx="4" presStyleCnt="5"/>
      <dgm:spPr/>
      <dgm:t>
        <a:bodyPr/>
        <a:lstStyle/>
        <a:p>
          <a:endParaRPr lang="en-GB"/>
        </a:p>
      </dgm:t>
    </dgm:pt>
    <dgm:pt modelId="{DECE4E49-CA9D-D64D-9D4D-6FC039C86E74}" type="pres">
      <dgm:prSet presAssocID="{0BC31510-A7FF-9E4A-81EE-FE16092EF28D}" presName="vert2" presStyleCnt="0"/>
      <dgm:spPr/>
    </dgm:pt>
    <dgm:pt modelId="{1E77CA4F-7BA7-CB4B-B6E5-8CEC05FF7262}" type="pres">
      <dgm:prSet presAssocID="{0BC31510-A7FF-9E4A-81EE-FE16092EF28D}" presName="thinLine2b" presStyleLbl="callout" presStyleIdx="3" presStyleCnt="4"/>
      <dgm:spPr/>
    </dgm:pt>
    <dgm:pt modelId="{C93A1EEC-B303-D648-9C37-0856D7615E1D}" type="pres">
      <dgm:prSet presAssocID="{0BC31510-A7FF-9E4A-81EE-FE16092EF28D}" presName="vertSpace2b" presStyleCnt="0"/>
      <dgm:spPr/>
    </dgm:pt>
  </dgm:ptLst>
  <dgm:cxnLst>
    <dgm:cxn modelId="{EF2C131C-5375-D94A-A2E5-6FD975AEE268}" type="presOf" srcId="{8045D07C-68D7-094D-9638-F85084C1C5EB}" destId="{A867E308-E435-924E-9CF8-E02AB5A0EF53}" srcOrd="0" destOrd="0" presId="urn:microsoft.com/office/officeart/2008/layout/LinedList"/>
    <dgm:cxn modelId="{09DBD32C-70B5-9C41-B051-352505E8D657}" type="presOf" srcId="{0BC31510-A7FF-9E4A-81EE-FE16092EF28D}" destId="{C275BE04-0120-2B4D-AD81-035874BFECDD}" srcOrd="0" destOrd="0" presId="urn:microsoft.com/office/officeart/2008/layout/LinedList"/>
    <dgm:cxn modelId="{406FC538-A9BC-5C42-9BBA-D9E9A7F02575}" srcId="{8045D07C-68D7-094D-9638-F85084C1C5EB}" destId="{6870E90F-0207-964D-9AC2-52318FCB6A85}" srcOrd="0" destOrd="0" parTransId="{6F0620C3-BF5A-1145-ADB0-ECA8A0738103}" sibTransId="{6D878E88-0EC9-7B40-9888-31B4B8F218F2}"/>
    <dgm:cxn modelId="{921C578B-2FC3-4847-9441-F86C2106C0CD}" srcId="{6870E90F-0207-964D-9AC2-52318FCB6A85}" destId="{9270EE3F-AD07-E640-A821-6878CCDC3E65}" srcOrd="1" destOrd="0" parTransId="{68CB67F8-944D-1A47-AF97-74A289F9EBAD}" sibTransId="{5BCD6BFD-99B2-9A49-B289-F67D2665692C}"/>
    <dgm:cxn modelId="{BBB4D1E1-764E-5F4C-B3BA-CD01220953E8}" type="presOf" srcId="{9270EE3F-AD07-E640-A821-6878CCDC3E65}" destId="{2B74019D-506A-1F4D-AF42-8C1697592B2F}" srcOrd="0" destOrd="0" presId="urn:microsoft.com/office/officeart/2008/layout/LinedList"/>
    <dgm:cxn modelId="{61DEADCD-DA3A-E246-8877-122E3CC1A189}" srcId="{6870E90F-0207-964D-9AC2-52318FCB6A85}" destId="{F8D283FC-A2EF-EC49-AE80-6E60AAB8DC15}" srcOrd="2" destOrd="0" parTransId="{2F86E9BC-D14F-AB48-ACBB-EDEC612371BA}" sibTransId="{C32287EB-7AB5-5B4B-91F5-B4710EEE70E3}"/>
    <dgm:cxn modelId="{48E27B7B-E911-8B46-85E9-D86A3A3FE469}" srcId="{6870E90F-0207-964D-9AC2-52318FCB6A85}" destId="{0BC31510-A7FF-9E4A-81EE-FE16092EF28D}" srcOrd="3" destOrd="0" parTransId="{87F822BB-B460-904B-A734-AFF3474A5129}" sibTransId="{FA2488B8-D93F-0640-85C0-1BFE895ED63F}"/>
    <dgm:cxn modelId="{20FBDEB3-4E58-6C42-B687-49C279E2E8F2}" type="presOf" srcId="{6870E90F-0207-964D-9AC2-52318FCB6A85}" destId="{3534C5FA-38B0-FD43-9B8D-A7EE843D3F1E}" srcOrd="0" destOrd="0" presId="urn:microsoft.com/office/officeart/2008/layout/LinedList"/>
    <dgm:cxn modelId="{A7175EF3-CBE5-4741-8B30-AEC115827A1D}" srcId="{6870E90F-0207-964D-9AC2-52318FCB6A85}" destId="{9FEBF89F-D6D3-414C-857D-784AD1AF1F29}" srcOrd="0" destOrd="0" parTransId="{E3182790-35CB-5649-AF90-7BB5A336B6FE}" sibTransId="{113CFBDF-5101-254B-B80C-84691B1E3E34}"/>
    <dgm:cxn modelId="{11216709-5C11-C048-8272-9721889AB041}" type="presOf" srcId="{F8D283FC-A2EF-EC49-AE80-6E60AAB8DC15}" destId="{0DF0EC8E-2C9E-8641-8E87-14935F67EC06}" srcOrd="0" destOrd="0" presId="urn:microsoft.com/office/officeart/2008/layout/LinedList"/>
    <dgm:cxn modelId="{3BA54971-7968-0B45-A549-670E78F48A9A}" type="presOf" srcId="{9FEBF89F-D6D3-414C-857D-784AD1AF1F29}" destId="{C63AD818-21C2-754C-93A0-34B44F6AB2C7}" srcOrd="0" destOrd="0" presId="urn:microsoft.com/office/officeart/2008/layout/LinedList"/>
    <dgm:cxn modelId="{49566F42-A03A-D34D-ACB3-83FC749A4B82}" type="presParOf" srcId="{A867E308-E435-924E-9CF8-E02AB5A0EF53}" destId="{85AF9BF3-2552-9349-91AA-EA4EDE1BA156}" srcOrd="0" destOrd="0" presId="urn:microsoft.com/office/officeart/2008/layout/LinedList"/>
    <dgm:cxn modelId="{DDF6321A-8C96-D14E-B4AE-33EFD27B6B2C}" type="presParOf" srcId="{A867E308-E435-924E-9CF8-E02AB5A0EF53}" destId="{342411B7-EE21-3243-A485-16B269D7054F}" srcOrd="1" destOrd="0" presId="urn:microsoft.com/office/officeart/2008/layout/LinedList"/>
    <dgm:cxn modelId="{42815327-137D-5448-8341-7B804BE7D96F}" type="presParOf" srcId="{342411B7-EE21-3243-A485-16B269D7054F}" destId="{3534C5FA-38B0-FD43-9B8D-A7EE843D3F1E}" srcOrd="0" destOrd="0" presId="urn:microsoft.com/office/officeart/2008/layout/LinedList"/>
    <dgm:cxn modelId="{5EE45871-B192-3B49-A79F-1EC1841558DA}" type="presParOf" srcId="{342411B7-EE21-3243-A485-16B269D7054F}" destId="{36EB026F-037A-984B-8009-FC5C7C929117}" srcOrd="1" destOrd="0" presId="urn:microsoft.com/office/officeart/2008/layout/LinedList"/>
    <dgm:cxn modelId="{8AC9EFC9-487B-7A48-9772-544523C2FBF7}" type="presParOf" srcId="{36EB026F-037A-984B-8009-FC5C7C929117}" destId="{5B5A1169-20AB-C446-8B39-6B9C2EEA254A}" srcOrd="0" destOrd="0" presId="urn:microsoft.com/office/officeart/2008/layout/LinedList"/>
    <dgm:cxn modelId="{6F321ABC-A800-4D42-A5DD-7C0053123D9B}" type="presParOf" srcId="{36EB026F-037A-984B-8009-FC5C7C929117}" destId="{17A1CBAC-EB1F-CA41-A666-D38C613206E6}" srcOrd="1" destOrd="0" presId="urn:microsoft.com/office/officeart/2008/layout/LinedList"/>
    <dgm:cxn modelId="{EE692244-6DED-074E-AC4A-9C7E1102EF87}" type="presParOf" srcId="{17A1CBAC-EB1F-CA41-A666-D38C613206E6}" destId="{BE08F789-E751-9740-A1F5-781DFE3D5C95}" srcOrd="0" destOrd="0" presId="urn:microsoft.com/office/officeart/2008/layout/LinedList"/>
    <dgm:cxn modelId="{D2AC76CE-CAFF-3F4D-AE82-6CAF606CC792}" type="presParOf" srcId="{17A1CBAC-EB1F-CA41-A666-D38C613206E6}" destId="{C63AD818-21C2-754C-93A0-34B44F6AB2C7}" srcOrd="1" destOrd="0" presId="urn:microsoft.com/office/officeart/2008/layout/LinedList"/>
    <dgm:cxn modelId="{D0865BE2-FEFB-8F48-8B43-4837B2D6A54D}" type="presParOf" srcId="{17A1CBAC-EB1F-CA41-A666-D38C613206E6}" destId="{5047305C-CBCA-3047-9618-61D44BA8CFC5}" srcOrd="2" destOrd="0" presId="urn:microsoft.com/office/officeart/2008/layout/LinedList"/>
    <dgm:cxn modelId="{33758015-7519-844E-802C-0B45F4E0FEFD}" type="presParOf" srcId="{36EB026F-037A-984B-8009-FC5C7C929117}" destId="{79BE27D8-F342-DE45-A58C-286050E62C22}" srcOrd="2" destOrd="0" presId="urn:microsoft.com/office/officeart/2008/layout/LinedList"/>
    <dgm:cxn modelId="{81CAB1A8-2D29-774B-B8CE-7E5BDE25A85F}" type="presParOf" srcId="{36EB026F-037A-984B-8009-FC5C7C929117}" destId="{7C9AEE42-7E23-9A42-AE4B-529C6198C7AA}" srcOrd="3" destOrd="0" presId="urn:microsoft.com/office/officeart/2008/layout/LinedList"/>
    <dgm:cxn modelId="{CE1B2A25-46DB-F046-A136-8973907E7318}" type="presParOf" srcId="{36EB026F-037A-984B-8009-FC5C7C929117}" destId="{D60AEA52-996D-2047-8F01-22CBD837433A}" srcOrd="4" destOrd="0" presId="urn:microsoft.com/office/officeart/2008/layout/LinedList"/>
    <dgm:cxn modelId="{507669A6-91B0-B845-9810-56EB71E3F5AF}" type="presParOf" srcId="{D60AEA52-996D-2047-8F01-22CBD837433A}" destId="{F0B4129C-67E5-D04B-943C-EB0864C88984}" srcOrd="0" destOrd="0" presId="urn:microsoft.com/office/officeart/2008/layout/LinedList"/>
    <dgm:cxn modelId="{2244C63D-6789-B64F-BF60-41AACA1C7C5F}" type="presParOf" srcId="{D60AEA52-996D-2047-8F01-22CBD837433A}" destId="{2B74019D-506A-1F4D-AF42-8C1697592B2F}" srcOrd="1" destOrd="0" presId="urn:microsoft.com/office/officeart/2008/layout/LinedList"/>
    <dgm:cxn modelId="{62B6A3A3-6347-4C43-A5B2-466A51E83CB5}" type="presParOf" srcId="{D60AEA52-996D-2047-8F01-22CBD837433A}" destId="{51E01526-2D9D-2E43-9202-A875F915C0F4}" srcOrd="2" destOrd="0" presId="urn:microsoft.com/office/officeart/2008/layout/LinedList"/>
    <dgm:cxn modelId="{A66D08E7-EAB1-3D47-87B5-A966A748B8A6}" type="presParOf" srcId="{36EB026F-037A-984B-8009-FC5C7C929117}" destId="{21C0BDB2-7284-FF4B-B1D2-1AFDEFA1E598}" srcOrd="5" destOrd="0" presId="urn:microsoft.com/office/officeart/2008/layout/LinedList"/>
    <dgm:cxn modelId="{681C03D9-24A9-9544-8B67-482D446E00C6}" type="presParOf" srcId="{36EB026F-037A-984B-8009-FC5C7C929117}" destId="{065211CF-A458-4C4C-8B35-07F05AEBE997}" srcOrd="6" destOrd="0" presId="urn:microsoft.com/office/officeart/2008/layout/LinedList"/>
    <dgm:cxn modelId="{07F43A97-0FB8-0F4A-83EA-D0E8C8D13422}" type="presParOf" srcId="{36EB026F-037A-984B-8009-FC5C7C929117}" destId="{8DE61F38-F7CB-244B-A258-011675660687}" srcOrd="7" destOrd="0" presId="urn:microsoft.com/office/officeart/2008/layout/LinedList"/>
    <dgm:cxn modelId="{042C0D3B-C845-0143-A166-EEAD9EF22CC3}" type="presParOf" srcId="{8DE61F38-F7CB-244B-A258-011675660687}" destId="{BAB8560D-9CC6-254C-B73F-02DE20006A50}" srcOrd="0" destOrd="0" presId="urn:microsoft.com/office/officeart/2008/layout/LinedList"/>
    <dgm:cxn modelId="{22F25395-4B33-424F-8129-C0C0804A91B4}" type="presParOf" srcId="{8DE61F38-F7CB-244B-A258-011675660687}" destId="{0DF0EC8E-2C9E-8641-8E87-14935F67EC06}" srcOrd="1" destOrd="0" presId="urn:microsoft.com/office/officeart/2008/layout/LinedList"/>
    <dgm:cxn modelId="{584F29D0-4DD4-E644-90EA-D9AA1183422D}" type="presParOf" srcId="{8DE61F38-F7CB-244B-A258-011675660687}" destId="{8392206F-22A5-F445-9436-4500C15771E6}" srcOrd="2" destOrd="0" presId="urn:microsoft.com/office/officeart/2008/layout/LinedList"/>
    <dgm:cxn modelId="{F414B5F4-C50B-4C43-AA36-C874DE644CE2}" type="presParOf" srcId="{36EB026F-037A-984B-8009-FC5C7C929117}" destId="{04295004-5055-3B4C-B2DD-D51C5A992441}" srcOrd="8" destOrd="0" presId="urn:microsoft.com/office/officeart/2008/layout/LinedList"/>
    <dgm:cxn modelId="{75EF8DDD-7CBD-774B-8F77-EA573C7F5090}" type="presParOf" srcId="{36EB026F-037A-984B-8009-FC5C7C929117}" destId="{84DE9B73-99EC-0044-B77E-E36AD4437011}" srcOrd="9" destOrd="0" presId="urn:microsoft.com/office/officeart/2008/layout/LinedList"/>
    <dgm:cxn modelId="{19AC2D83-E918-954B-8216-522FD3EF9016}" type="presParOf" srcId="{36EB026F-037A-984B-8009-FC5C7C929117}" destId="{AA25FF38-0C53-624B-A44C-5FB9DF01A400}" srcOrd="10" destOrd="0" presId="urn:microsoft.com/office/officeart/2008/layout/LinedList"/>
    <dgm:cxn modelId="{8711C240-48B3-A846-8A0C-38E299C774A7}" type="presParOf" srcId="{AA25FF38-0C53-624B-A44C-5FB9DF01A400}" destId="{6ED9778A-9D6C-834D-B45C-A8CC2DAF356C}" srcOrd="0" destOrd="0" presId="urn:microsoft.com/office/officeart/2008/layout/LinedList"/>
    <dgm:cxn modelId="{4E23ABE2-631D-ED40-9B56-25B107D691C7}" type="presParOf" srcId="{AA25FF38-0C53-624B-A44C-5FB9DF01A400}" destId="{C275BE04-0120-2B4D-AD81-035874BFECDD}" srcOrd="1" destOrd="0" presId="urn:microsoft.com/office/officeart/2008/layout/LinedList"/>
    <dgm:cxn modelId="{DD7418F8-241A-AD4D-AA3B-EA65038425D9}" type="presParOf" srcId="{AA25FF38-0C53-624B-A44C-5FB9DF01A400}" destId="{DECE4E49-CA9D-D64D-9D4D-6FC039C86E74}" srcOrd="2" destOrd="0" presId="urn:microsoft.com/office/officeart/2008/layout/LinedList"/>
    <dgm:cxn modelId="{7E6DED4F-063C-1347-936B-A223911B6295}" type="presParOf" srcId="{36EB026F-037A-984B-8009-FC5C7C929117}" destId="{1E77CA4F-7BA7-CB4B-B6E5-8CEC05FF7262}" srcOrd="11" destOrd="0" presId="urn:microsoft.com/office/officeart/2008/layout/LinedList"/>
    <dgm:cxn modelId="{F756E2A2-0F21-9148-BEF5-76428544B6EC}" type="presParOf" srcId="{36EB026F-037A-984B-8009-FC5C7C929117}" destId="{C93A1EEC-B303-D648-9C37-0856D7615E1D}" srcOrd="12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AF9BF3-2552-9349-91AA-EA4EDE1BA156}">
      <dsp:nvSpPr>
        <dsp:cNvPr id="0" name=""/>
        <dsp:cNvSpPr/>
      </dsp:nvSpPr>
      <dsp:spPr>
        <a:xfrm>
          <a:off x="0" y="0"/>
          <a:ext cx="7649241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5000"/>
                <a:shade val="70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50000"/>
              </a:schemeClr>
            </a:gs>
          </a:gsLst>
          <a:lin ang="16200000" scaled="0"/>
        </a:gra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6600000" sx="101000" sy="101000" rotWithShape="0">
            <a:srgbClr val="000000">
              <a:alpha val="7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534C5FA-38B0-FD43-9B8D-A7EE843D3F1E}">
      <dsp:nvSpPr>
        <dsp:cNvPr id="0" name=""/>
        <dsp:cNvSpPr/>
      </dsp:nvSpPr>
      <dsp:spPr>
        <a:xfrm>
          <a:off x="0" y="0"/>
          <a:ext cx="1529848" cy="4064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800" kern="1200" dirty="0" smtClean="0"/>
            <a:t>Agenda</a:t>
          </a:r>
          <a:endParaRPr lang="en-GB" sz="2800" kern="1200" dirty="0"/>
        </a:p>
      </dsp:txBody>
      <dsp:txXfrm>
        <a:off x="0" y="0"/>
        <a:ext cx="1529848" cy="4064000"/>
      </dsp:txXfrm>
    </dsp:sp>
    <dsp:sp modelId="{C63AD818-21C2-754C-93A0-34B44F6AB2C7}">
      <dsp:nvSpPr>
        <dsp:cNvPr id="0" name=""/>
        <dsp:cNvSpPr/>
      </dsp:nvSpPr>
      <dsp:spPr>
        <a:xfrm>
          <a:off x="1644586" y="47773"/>
          <a:ext cx="6004654" cy="9554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lvl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4000" kern="1200" dirty="0" smtClean="0"/>
            <a:t>1. </a:t>
          </a:r>
          <a:r>
            <a:rPr lang="en-US" altLang="zh-CN" sz="4000" kern="1200" dirty="0" smtClean="0"/>
            <a:t>Process of the first sprint</a:t>
          </a:r>
          <a:endParaRPr lang="en-GB" sz="4000" kern="1200" dirty="0"/>
        </a:p>
      </dsp:txBody>
      <dsp:txXfrm>
        <a:off x="1644586" y="47773"/>
        <a:ext cx="6004654" cy="955476"/>
      </dsp:txXfrm>
    </dsp:sp>
    <dsp:sp modelId="{79BE27D8-F342-DE45-A58C-286050E62C22}">
      <dsp:nvSpPr>
        <dsp:cNvPr id="0" name=""/>
        <dsp:cNvSpPr/>
      </dsp:nvSpPr>
      <dsp:spPr>
        <a:xfrm>
          <a:off x="1529848" y="1003250"/>
          <a:ext cx="611939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2B74019D-506A-1F4D-AF42-8C1697592B2F}">
      <dsp:nvSpPr>
        <dsp:cNvPr id="0" name=""/>
        <dsp:cNvSpPr/>
      </dsp:nvSpPr>
      <dsp:spPr>
        <a:xfrm>
          <a:off x="1644586" y="1051024"/>
          <a:ext cx="6004654" cy="9554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lvl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4000" kern="1200" dirty="0" smtClean="0"/>
            <a:t>2.Pototype display </a:t>
          </a:r>
          <a:endParaRPr lang="en-GB" sz="4000" kern="1200" dirty="0"/>
        </a:p>
      </dsp:txBody>
      <dsp:txXfrm>
        <a:off x="1644586" y="1051024"/>
        <a:ext cx="6004654" cy="955476"/>
      </dsp:txXfrm>
    </dsp:sp>
    <dsp:sp modelId="{21C0BDB2-7284-FF4B-B1D2-1AFDEFA1E598}">
      <dsp:nvSpPr>
        <dsp:cNvPr id="0" name=""/>
        <dsp:cNvSpPr/>
      </dsp:nvSpPr>
      <dsp:spPr>
        <a:xfrm>
          <a:off x="1529848" y="2006500"/>
          <a:ext cx="611939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0DF0EC8E-2C9E-8641-8E87-14935F67EC06}">
      <dsp:nvSpPr>
        <dsp:cNvPr id="0" name=""/>
        <dsp:cNvSpPr/>
      </dsp:nvSpPr>
      <dsp:spPr>
        <a:xfrm>
          <a:off x="1644586" y="2054274"/>
          <a:ext cx="6004654" cy="9554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lvl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4000" kern="1200" dirty="0" smtClean="0"/>
            <a:t>3. Conclusion</a:t>
          </a:r>
          <a:endParaRPr lang="en-GB" sz="4000" kern="1200" dirty="0"/>
        </a:p>
      </dsp:txBody>
      <dsp:txXfrm>
        <a:off x="1644586" y="2054274"/>
        <a:ext cx="6004654" cy="955476"/>
      </dsp:txXfrm>
    </dsp:sp>
    <dsp:sp modelId="{04295004-5055-3B4C-B2DD-D51C5A992441}">
      <dsp:nvSpPr>
        <dsp:cNvPr id="0" name=""/>
        <dsp:cNvSpPr/>
      </dsp:nvSpPr>
      <dsp:spPr>
        <a:xfrm>
          <a:off x="1529848" y="3009751"/>
          <a:ext cx="611939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C275BE04-0120-2B4D-AD81-035874BFECDD}">
      <dsp:nvSpPr>
        <dsp:cNvPr id="0" name=""/>
        <dsp:cNvSpPr/>
      </dsp:nvSpPr>
      <dsp:spPr>
        <a:xfrm>
          <a:off x="1644586" y="3057524"/>
          <a:ext cx="6004654" cy="9554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lvl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4000" kern="1200" dirty="0"/>
        </a:p>
      </dsp:txBody>
      <dsp:txXfrm>
        <a:off x="1644586" y="3057524"/>
        <a:ext cx="6004654" cy="955476"/>
      </dsp:txXfrm>
    </dsp:sp>
    <dsp:sp modelId="{1E77CA4F-7BA7-CB4B-B6E5-8CEC05FF7262}">
      <dsp:nvSpPr>
        <dsp:cNvPr id="0" name=""/>
        <dsp:cNvSpPr/>
      </dsp:nvSpPr>
      <dsp:spPr>
        <a:xfrm>
          <a:off x="1529848" y="4013001"/>
          <a:ext cx="611939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1EC720-F108-4D8D-A12D-DA76B26E6CCE}" type="datetimeFigureOut">
              <a:rPr lang="zh-CN" altLang="en-US" smtClean="0"/>
              <a:t>2015/9/16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7B9DBA-75C9-4498-B55B-8174C25D2D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81890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7B9DBA-75C9-4498-B55B-8174C25D2DC8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28413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7B9DBA-75C9-4498-B55B-8174C25D2DC8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28413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单击此处编辑母版副标题样式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单击此处编辑母版文本样式</a:t>
            </a:r>
          </a:p>
          <a:p>
            <a:pPr lvl="1"/>
            <a:r>
              <a:rPr lang="en-US" smtClean="0"/>
              <a:t>二级</a:t>
            </a:r>
          </a:p>
          <a:p>
            <a:pPr lvl="2"/>
            <a:r>
              <a:rPr lang="en-US" smtClean="0"/>
              <a:t>三级</a:t>
            </a:r>
          </a:p>
          <a:p>
            <a:pPr lvl="3"/>
            <a:r>
              <a:rPr lang="en-US" smtClean="0"/>
              <a:t>四级</a:t>
            </a:r>
          </a:p>
          <a:p>
            <a:pPr lvl="4"/>
            <a:r>
              <a:rPr lang="en-US" smtClean="0"/>
              <a:t>五级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(带标题，可选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、图片和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单击此处编辑母版文本样式</a:t>
            </a:r>
          </a:p>
          <a:p>
            <a:pPr lvl="1"/>
            <a:r>
              <a:rPr lang="en-US" smtClean="0"/>
              <a:t>二级</a:t>
            </a:r>
          </a:p>
          <a:p>
            <a:pPr lvl="2"/>
            <a:r>
              <a:rPr lang="en-US" smtClean="0"/>
              <a:t>三级</a:t>
            </a:r>
          </a:p>
          <a:p>
            <a:pPr lvl="3"/>
            <a:r>
              <a:rPr lang="en-US" smtClean="0"/>
              <a:t>四级</a:t>
            </a:r>
          </a:p>
          <a:p>
            <a:pPr lvl="4"/>
            <a:r>
              <a:rPr lang="en-US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单击此处编辑母版文本样式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单击此处编辑母版标题样式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将图片拖动到占位符，或单击添加图标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张图片(带标题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将图片拖动到占位符，或单击添加图标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将图片拖动到占位符，或单击添加图标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单击此处编辑母版文本样式</a:t>
            </a:r>
          </a:p>
          <a:p>
            <a:pPr lvl="1"/>
            <a:r>
              <a:rPr lang="en-US" smtClean="0"/>
              <a:t>二级</a:t>
            </a:r>
          </a:p>
          <a:p>
            <a:pPr lvl="2"/>
            <a:r>
              <a:rPr lang="en-US" smtClean="0"/>
              <a:t>三级</a:t>
            </a:r>
          </a:p>
          <a:p>
            <a:pPr lvl="3"/>
            <a:r>
              <a:rPr lang="en-US" smtClean="0"/>
              <a:t>四级</a:t>
            </a:r>
          </a:p>
          <a:p>
            <a:pPr lvl="4"/>
            <a:r>
              <a:rPr 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en-US" smtClean="0"/>
              <a:t>单击此处编辑母版文本样式</a:t>
            </a:r>
          </a:p>
          <a:p>
            <a:pPr lvl="1"/>
            <a:r>
              <a:rPr lang="en-US" smtClean="0"/>
              <a:t>二级</a:t>
            </a:r>
          </a:p>
          <a:p>
            <a:pPr lvl="2"/>
            <a:r>
              <a:rPr lang="en-US" smtClean="0"/>
              <a:t>三级</a:t>
            </a:r>
          </a:p>
          <a:p>
            <a:pPr lvl="3"/>
            <a:r>
              <a:rPr lang="en-US" smtClean="0"/>
              <a:t>四级</a:t>
            </a:r>
          </a:p>
          <a:p>
            <a:pPr lvl="4"/>
            <a:r>
              <a:rPr 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单击此处编辑母版文本样式</a:t>
            </a:r>
          </a:p>
          <a:p>
            <a:pPr lvl="1"/>
            <a:r>
              <a:rPr lang="en-US" smtClean="0"/>
              <a:t>二级</a:t>
            </a:r>
          </a:p>
          <a:p>
            <a:pPr lvl="2"/>
            <a:r>
              <a:rPr lang="en-US" smtClean="0"/>
              <a:t>三级</a:t>
            </a:r>
          </a:p>
          <a:p>
            <a:pPr lvl="3"/>
            <a:r>
              <a:rPr lang="en-US" smtClean="0"/>
              <a:t>四级</a:t>
            </a:r>
          </a:p>
          <a:p>
            <a:pPr lvl="4"/>
            <a:r>
              <a:rPr 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(带图片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将图片拖动到占位符，或单击添加图标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单击此处编辑母版副标题样式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en-US" smtClean="0"/>
              <a:t>单击此处编辑母版标题样式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节(带图片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将图片拖动到占位符，或单击添加图标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单击此处编辑母版文本样式</a:t>
            </a:r>
          </a:p>
          <a:p>
            <a:pPr lvl="1"/>
            <a:r>
              <a:rPr lang="en-US" smtClean="0"/>
              <a:t>二级</a:t>
            </a:r>
          </a:p>
          <a:p>
            <a:pPr lvl="2"/>
            <a:r>
              <a:rPr lang="en-US" smtClean="0"/>
              <a:t>三级</a:t>
            </a:r>
          </a:p>
          <a:p>
            <a:pPr lvl="3"/>
            <a:r>
              <a:rPr lang="en-US" smtClean="0"/>
              <a:t>四级</a:t>
            </a:r>
          </a:p>
          <a:p>
            <a:pPr lvl="4"/>
            <a:r>
              <a:rPr lang="en-US" smtClean="0"/>
              <a:t>五级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单击此处编辑母版文本样式</a:t>
            </a:r>
          </a:p>
          <a:p>
            <a:pPr lvl="1"/>
            <a:r>
              <a:rPr lang="en-US" smtClean="0"/>
              <a:t>二级</a:t>
            </a:r>
          </a:p>
          <a:p>
            <a:pPr lvl="2"/>
            <a:r>
              <a:rPr lang="en-US" smtClean="0"/>
              <a:t>三级</a:t>
            </a:r>
          </a:p>
          <a:p>
            <a:pPr lvl="3"/>
            <a:r>
              <a:rPr lang="en-US" smtClean="0"/>
              <a:t>四级</a:t>
            </a:r>
          </a:p>
          <a:p>
            <a:pPr lvl="4"/>
            <a:r>
              <a:rPr lang="en-US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单击此处编辑母版文本样式</a:t>
            </a:r>
          </a:p>
          <a:p>
            <a:pPr lvl="1"/>
            <a:r>
              <a:rPr lang="en-US" smtClean="0"/>
              <a:t>二级</a:t>
            </a:r>
          </a:p>
          <a:p>
            <a:pPr lvl="2"/>
            <a:r>
              <a:rPr lang="en-US" smtClean="0"/>
              <a:t>三级</a:t>
            </a:r>
          </a:p>
          <a:p>
            <a:pPr lvl="3"/>
            <a:r>
              <a:rPr lang="en-US" smtClean="0"/>
              <a:t>四级</a:t>
            </a:r>
          </a:p>
          <a:p>
            <a:pPr lvl="4"/>
            <a:r>
              <a:rPr lang="en-US" smtClean="0"/>
              <a:t>五级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单击此处编辑母版文本样式</a:t>
            </a:r>
          </a:p>
          <a:p>
            <a:pPr lvl="1"/>
            <a:r>
              <a:rPr lang="en-US" smtClean="0"/>
              <a:t>二级</a:t>
            </a:r>
          </a:p>
          <a:p>
            <a:pPr lvl="2"/>
            <a:r>
              <a:rPr lang="en-US" smtClean="0"/>
              <a:t>三级</a:t>
            </a:r>
          </a:p>
          <a:p>
            <a:pPr lvl="3"/>
            <a:r>
              <a:rPr lang="en-US" smtClean="0"/>
              <a:t>四级</a:t>
            </a:r>
          </a:p>
          <a:p>
            <a:pPr lvl="4"/>
            <a:r>
              <a:rPr lang="en-US" smtClean="0"/>
              <a:t>五级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单击此处编辑母版标题样式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单击此处编辑母版文本样式</a:t>
            </a:r>
          </a:p>
          <a:p>
            <a:pPr lvl="1"/>
            <a:r>
              <a:rPr lang="en-US" smtClean="0"/>
              <a:t>二级</a:t>
            </a:r>
          </a:p>
          <a:p>
            <a:pPr lvl="2"/>
            <a:r>
              <a:rPr lang="en-US" smtClean="0"/>
              <a:t>三级</a:t>
            </a:r>
          </a:p>
          <a:p>
            <a:pPr lvl="3"/>
            <a:r>
              <a:rPr lang="en-US" smtClean="0"/>
              <a:t>四级</a:t>
            </a:r>
          </a:p>
          <a:p>
            <a:pPr lvl="4"/>
            <a:r>
              <a:rPr 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9/16/2015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单击此处编辑母版标题样式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36372" y="2824024"/>
            <a:ext cx="84298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sz="4000" dirty="0" smtClean="0"/>
              <a:t>Online </a:t>
            </a:r>
            <a:r>
              <a:rPr lang="en-GB" altLang="zh-CN" sz="4000" dirty="0" err="1" smtClean="0"/>
              <a:t>Edu</a:t>
            </a:r>
            <a:r>
              <a:rPr lang="en-GB" altLang="zh-CN" sz="4000" dirty="0" smtClean="0"/>
              <a:t>. Employment </a:t>
            </a:r>
          </a:p>
          <a:p>
            <a:r>
              <a:rPr lang="en-US" altLang="zh-CN" sz="3200" dirty="0" smtClean="0"/>
              <a:t>Prototype                                           </a:t>
            </a:r>
            <a:r>
              <a:rPr lang="en-GB" altLang="zh-CN" dirty="0" smtClean="0"/>
              <a:t>15/9/</a:t>
            </a:r>
            <a:r>
              <a:rPr lang="en-GB" dirty="0" smtClean="0"/>
              <a:t> 2015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36598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 smtClean="0"/>
              <a:t>Prototype</a:t>
            </a:r>
            <a:endParaRPr lang="en-GB" dirty="0"/>
          </a:p>
        </p:txBody>
      </p:sp>
      <p:graphicFrame>
        <p:nvGraphicFramePr>
          <p:cNvPr id="3" name="图表 2"/>
          <p:cNvGraphicFramePr/>
          <p:nvPr>
            <p:extLst>
              <p:ext uri="{D42A27DB-BD31-4B8C-83A1-F6EECF244321}">
                <p14:modId xmlns:p14="http://schemas.microsoft.com/office/powerpoint/2010/main" val="820181881"/>
              </p:ext>
            </p:extLst>
          </p:nvPr>
        </p:nvGraphicFramePr>
        <p:xfrm>
          <a:off x="705258" y="2048750"/>
          <a:ext cx="7649241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8517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 algn="l"/>
            <a:r>
              <a:rPr lang="en-US" altLang="zh-CN" sz="6000" dirty="0" smtClean="0"/>
              <a:t>1</a:t>
            </a:r>
            <a:r>
              <a:rPr lang="en-US" altLang="zh-CN" dirty="0" smtClean="0"/>
              <a:t>.Process </a:t>
            </a:r>
            <a:r>
              <a:rPr lang="en-US" altLang="zh-CN" dirty="0"/>
              <a:t>of the first sprint</a:t>
            </a:r>
            <a:endParaRPr lang="en-GB" altLang="zh-CN" dirty="0"/>
          </a:p>
        </p:txBody>
      </p:sp>
      <p:sp>
        <p:nvSpPr>
          <p:cNvPr id="3" name="TextBox 2"/>
          <p:cNvSpPr txBox="1"/>
          <p:nvPr/>
        </p:nvSpPr>
        <p:spPr>
          <a:xfrm>
            <a:off x="284163" y="1725620"/>
            <a:ext cx="3294743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/>
              <a:t>Sprint Planning</a:t>
            </a:r>
            <a:r>
              <a:rPr lang="en-US" altLang="zh-CN" sz="3200" b="1" dirty="0"/>
              <a:t/>
            </a:r>
            <a:br>
              <a:rPr lang="en-US" altLang="zh-CN" sz="3200" b="1" dirty="0"/>
            </a:br>
            <a:endParaRPr lang="zh-CN" altLang="en-US" sz="32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2481942" y="2787463"/>
            <a:ext cx="666205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3200" dirty="0"/>
              <a:t> .NET and </a:t>
            </a:r>
            <a:r>
              <a:rPr lang="en-US" altLang="zh-CN" sz="3200" dirty="0" err="1"/>
              <a:t>MySql</a:t>
            </a:r>
            <a:endParaRPr lang="en-US" altLang="zh-CN" sz="3200" dirty="0"/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3200" dirty="0" smtClean="0"/>
              <a:t>Estimate time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3200" dirty="0"/>
              <a:t>Sprint Backlog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990260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 algn="l"/>
            <a:r>
              <a:rPr lang="en-US" altLang="zh-CN" sz="6000" dirty="0" smtClean="0"/>
              <a:t>1</a:t>
            </a:r>
            <a:r>
              <a:rPr lang="en-US" altLang="zh-CN" dirty="0" smtClean="0"/>
              <a:t>.Process </a:t>
            </a:r>
            <a:r>
              <a:rPr lang="en-US" altLang="zh-CN" dirty="0"/>
              <a:t>of the first sprint</a:t>
            </a:r>
            <a:endParaRPr lang="en-GB" altLang="zh-CN" dirty="0"/>
          </a:p>
        </p:txBody>
      </p:sp>
      <p:sp>
        <p:nvSpPr>
          <p:cNvPr id="3" name="矩形 2"/>
          <p:cNvSpPr/>
          <p:nvPr/>
        </p:nvSpPr>
        <p:spPr>
          <a:xfrm>
            <a:off x="255133" y="1760501"/>
            <a:ext cx="733583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dirty="0"/>
              <a:t>Tracking Progress during the Sprint</a:t>
            </a:r>
            <a:br>
              <a:rPr lang="en-US" altLang="zh-CN" sz="3600" dirty="0"/>
            </a:b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5" name="Picture 4"/>
          <p:cNvPicPr/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7797" y="2637664"/>
            <a:ext cx="5278120" cy="32988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59364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 algn="l"/>
            <a:r>
              <a:rPr lang="en-US" altLang="zh-CN" sz="6000" dirty="0" smtClean="0"/>
              <a:t>1</a:t>
            </a:r>
            <a:r>
              <a:rPr lang="en-US" altLang="zh-CN" dirty="0" smtClean="0"/>
              <a:t>.Process </a:t>
            </a:r>
            <a:r>
              <a:rPr lang="en-US" altLang="zh-CN" dirty="0"/>
              <a:t>of the first sprint</a:t>
            </a:r>
            <a:endParaRPr lang="en-GB" altLang="zh-CN" dirty="0"/>
          </a:p>
        </p:txBody>
      </p:sp>
      <p:sp>
        <p:nvSpPr>
          <p:cNvPr id="3" name="矩形 2"/>
          <p:cNvSpPr/>
          <p:nvPr/>
        </p:nvSpPr>
        <p:spPr>
          <a:xfrm>
            <a:off x="255135" y="1714334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3600" b="1" dirty="0"/>
              <a:t>Daily Scrum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196192" y="2787464"/>
            <a:ext cx="666205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3200" dirty="0" smtClean="0"/>
              <a:t> Every </a:t>
            </a:r>
            <a:r>
              <a:rPr lang="en-US" altLang="zh-CN" sz="3200" dirty="0"/>
              <a:t>two </a:t>
            </a:r>
            <a:r>
              <a:rPr lang="en-US" altLang="zh-CN" sz="3200" dirty="0" smtClean="0"/>
              <a:t>days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3200" dirty="0"/>
              <a:t> </a:t>
            </a:r>
            <a:r>
              <a:rPr lang="en-US" altLang="zh-CN" sz="3200" dirty="0" smtClean="0"/>
              <a:t>Help </a:t>
            </a:r>
            <a:r>
              <a:rPr lang="en-US" altLang="zh-CN" sz="3200" dirty="0"/>
              <a:t>each </a:t>
            </a:r>
            <a:r>
              <a:rPr lang="en-US" altLang="zh-CN" sz="3200" dirty="0" smtClean="0"/>
              <a:t>other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3200" dirty="0" smtClean="0"/>
              <a:t>Solve problems</a:t>
            </a:r>
          </a:p>
          <a:p>
            <a:pPr marL="285750" indent="-285750">
              <a:buFont typeface="Wingdings" pitchFamily="2" charset="2"/>
              <a:buChar char="l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65518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 algn="l"/>
            <a:r>
              <a:rPr lang="en-US" altLang="zh-CN" sz="6000" dirty="0" smtClean="0"/>
              <a:t>1</a:t>
            </a:r>
            <a:r>
              <a:rPr lang="en-US" altLang="zh-CN" dirty="0" smtClean="0"/>
              <a:t>.Process </a:t>
            </a:r>
            <a:r>
              <a:rPr lang="en-US" altLang="zh-CN" dirty="0"/>
              <a:t>of the first sprint</a:t>
            </a:r>
            <a:endParaRPr lang="en-GB" altLang="zh-CN" dirty="0"/>
          </a:p>
        </p:txBody>
      </p:sp>
      <p:sp>
        <p:nvSpPr>
          <p:cNvPr id="3" name="矩形 2"/>
          <p:cNvSpPr/>
          <p:nvPr/>
        </p:nvSpPr>
        <p:spPr>
          <a:xfrm>
            <a:off x="284163" y="1799549"/>
            <a:ext cx="4572000" cy="86177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3200" b="1" dirty="0"/>
              <a:t>Sprint Review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79599" y="3048720"/>
            <a:ext cx="6662058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3200" dirty="0" smtClean="0"/>
              <a:t>Presented </a:t>
            </a:r>
            <a:r>
              <a:rPr lang="en-US" altLang="zh-CN" sz="3200" dirty="0"/>
              <a:t>our achievement</a:t>
            </a:r>
            <a:endParaRPr lang="en-US" altLang="zh-CN" sz="3200" dirty="0" smtClean="0"/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3200" dirty="0" smtClean="0"/>
              <a:t>Get </a:t>
            </a:r>
            <a:r>
              <a:rPr lang="en-US" altLang="zh-CN" sz="3200" dirty="0" smtClean="0"/>
              <a:t>feedback from product </a:t>
            </a:r>
            <a:r>
              <a:rPr lang="en-US" altLang="zh-CN" sz="3200" dirty="0" err="1" smtClean="0"/>
              <a:t>ower</a:t>
            </a:r>
            <a:endParaRPr lang="en-US" altLang="zh-CN" sz="3200" dirty="0" smtClean="0"/>
          </a:p>
          <a:p>
            <a:pPr marL="285750" indent="-285750">
              <a:buFont typeface="Wingdings" pitchFamily="2" charset="2"/>
              <a:buChar char="l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01885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 algn="l"/>
            <a:r>
              <a:rPr lang="en-US" altLang="zh-CN" sz="6000" dirty="0" smtClean="0"/>
              <a:t>1</a:t>
            </a:r>
            <a:r>
              <a:rPr lang="en-US" altLang="zh-CN" dirty="0" smtClean="0"/>
              <a:t>.Process </a:t>
            </a:r>
            <a:r>
              <a:rPr lang="en-US" altLang="zh-CN" dirty="0"/>
              <a:t>of the first sprint</a:t>
            </a:r>
            <a:endParaRPr lang="en-GB" altLang="zh-CN" dirty="0"/>
          </a:p>
        </p:txBody>
      </p:sp>
      <p:sp>
        <p:nvSpPr>
          <p:cNvPr id="3" name="矩形 2"/>
          <p:cNvSpPr/>
          <p:nvPr/>
        </p:nvSpPr>
        <p:spPr>
          <a:xfrm>
            <a:off x="284163" y="1799549"/>
            <a:ext cx="4572000" cy="113877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3200" dirty="0"/>
              <a:t>Sprint Retrospective</a:t>
            </a:r>
            <a:br>
              <a:rPr lang="en-US" altLang="zh-CN" sz="3200" dirty="0"/>
            </a:b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90913" y="2938322"/>
            <a:ext cx="6662058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3200" dirty="0"/>
              <a:t>I</a:t>
            </a:r>
            <a:r>
              <a:rPr lang="en-US" altLang="zh-CN" sz="3200" dirty="0" smtClean="0"/>
              <a:t>nspect </a:t>
            </a:r>
            <a:r>
              <a:rPr lang="en-US" altLang="zh-CN" sz="3200" dirty="0"/>
              <a:t>and adapt regarding the </a:t>
            </a:r>
            <a:r>
              <a:rPr lang="en-US" altLang="zh-CN" sz="3200" dirty="0" smtClean="0"/>
              <a:t>product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3200" dirty="0" smtClean="0"/>
              <a:t>Get feedback from every group </a:t>
            </a:r>
            <a:r>
              <a:rPr lang="en-US" altLang="zh-CN" sz="3200" dirty="0" err="1" smtClean="0"/>
              <a:t>mumbers</a:t>
            </a:r>
            <a:endParaRPr lang="en-US" altLang="zh-CN" sz="3200" dirty="0" smtClean="0"/>
          </a:p>
          <a:p>
            <a:pPr>
              <a:lnSpc>
                <a:spcPct val="150000"/>
              </a:lnSpc>
            </a:pPr>
            <a:endParaRPr lang="en-US" altLang="zh-CN" sz="3200" dirty="0" smtClean="0"/>
          </a:p>
          <a:p>
            <a:pPr marL="285750" indent="-285750">
              <a:buFont typeface="Wingdings" pitchFamily="2" charset="2"/>
              <a:buChar char="l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87061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 algn="l"/>
            <a:r>
              <a:rPr lang="en-GB" dirty="0" smtClean="0"/>
              <a:t> </a:t>
            </a:r>
            <a:r>
              <a:rPr lang="en-GB" altLang="zh-CN" sz="6000" dirty="0"/>
              <a:t>2</a:t>
            </a:r>
            <a:r>
              <a:rPr lang="en-GB" altLang="zh-CN" dirty="0"/>
              <a:t>.Pototype display </a:t>
            </a:r>
          </a:p>
        </p:txBody>
      </p:sp>
    </p:spTree>
    <p:extLst>
      <p:ext uri="{BB962C8B-B14F-4D97-AF65-F5344CB8AC3E}">
        <p14:creationId xmlns:p14="http://schemas.microsoft.com/office/powerpoint/2010/main" val="3326875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algn="l"/>
            <a:r>
              <a:rPr lang="en-GB" altLang="zh-CN" sz="5400" dirty="0"/>
              <a:t>3</a:t>
            </a:r>
            <a:r>
              <a:rPr lang="en-GB" altLang="zh-CN" dirty="0"/>
              <a:t>. Conclusion</a:t>
            </a:r>
          </a:p>
        </p:txBody>
      </p:sp>
    </p:spTree>
    <p:extLst>
      <p:ext uri="{BB962C8B-B14F-4D97-AF65-F5344CB8AC3E}">
        <p14:creationId xmlns:p14="http://schemas.microsoft.com/office/powerpoint/2010/main" val="2947830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光谱">
  <a:themeElements>
    <a:clrScheme name="Spectrum">
      <a:dk1>
        <a:sysClr val="windowText" lastClr="000000"/>
      </a:dk1>
      <a:lt1>
        <a:sysClr val="window" lastClr="FFFFFF"/>
      </a:lt1>
      <a:dk2>
        <a:srgbClr val="252731"/>
      </a:dk2>
      <a:lt2>
        <a:srgbClr val="EAE7E4"/>
      </a:lt2>
      <a:accent1>
        <a:srgbClr val="990000"/>
      </a:accent1>
      <a:accent2>
        <a:srgbClr val="FF6600"/>
      </a:accent2>
      <a:accent3>
        <a:srgbClr val="FFBA00"/>
      </a:accent3>
      <a:accent4>
        <a:srgbClr val="99CC00"/>
      </a:accent4>
      <a:accent5>
        <a:srgbClr val="528A02"/>
      </a:accent5>
      <a:accent6>
        <a:srgbClr val="333333"/>
      </a:accent6>
      <a:hlink>
        <a:srgbClr val="660000"/>
      </a:hlink>
      <a:folHlink>
        <a:srgbClr val="CC330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光谱.thmx</Template>
  <TotalTime>179</TotalTime>
  <Words>107</Words>
  <Application>Microsoft Office PowerPoint</Application>
  <PresentationFormat>全屏显示(4:3)</PresentationFormat>
  <Paragraphs>31</Paragraphs>
  <Slides>9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光谱</vt:lpstr>
      <vt:lpstr>PowerPoint 演示文稿</vt:lpstr>
      <vt:lpstr>Prototype</vt:lpstr>
      <vt:lpstr>1.Process of the first sprint</vt:lpstr>
      <vt:lpstr>1.Process of the first sprint</vt:lpstr>
      <vt:lpstr>1.Process of the first sprint</vt:lpstr>
      <vt:lpstr>1.Process of the first sprint</vt:lpstr>
      <vt:lpstr>1.Process of the first sprint</vt:lpstr>
      <vt:lpstr> 2.Pototype display </vt:lpstr>
      <vt:lpstr>3. Conclusion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Kaii</dc:creator>
  <cp:lastModifiedBy>lu</cp:lastModifiedBy>
  <cp:revision>26</cp:revision>
  <dcterms:created xsi:type="dcterms:W3CDTF">2015-08-07T03:34:05Z</dcterms:created>
  <dcterms:modified xsi:type="dcterms:W3CDTF">2015-09-15T22:38:22Z</dcterms:modified>
</cp:coreProperties>
</file>