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71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Team VEL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 Product Owner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Project Goal &amp; Major Capability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r>
            <a:rPr lang="en-GB" dirty="0" smtClean="0"/>
            <a:t>4. Product Backlog</a:t>
          </a:r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67FD4A52-17B1-F747-BE9A-7CB65DE2A886}">
      <dgm:prSet/>
      <dgm:spPr/>
      <dgm:t>
        <a:bodyPr/>
        <a:lstStyle/>
        <a:p>
          <a:r>
            <a:rPr lang="en-GB" dirty="0" smtClean="0"/>
            <a:t>5. Development Plan</a:t>
          </a:r>
          <a:endParaRPr lang="en-GB" dirty="0"/>
        </a:p>
      </dgm:t>
    </dgm:pt>
    <dgm:pt modelId="{8BEA6B4E-1C59-F745-A4C6-49105AC85BB3}" type="parTrans" cxnId="{F0664E1C-124B-E84A-82D3-18E20DE09093}">
      <dgm:prSet/>
      <dgm:spPr/>
      <dgm:t>
        <a:bodyPr/>
        <a:lstStyle/>
        <a:p>
          <a:endParaRPr lang="en-GB"/>
        </a:p>
      </dgm:t>
    </dgm:pt>
    <dgm:pt modelId="{35326EC5-7329-474D-9A41-75EA3C0EE013}" type="sibTrans" cxnId="{F0664E1C-124B-E84A-82D3-18E20DE09093}">
      <dgm:prSet/>
      <dgm:spPr/>
      <dgm:t>
        <a:bodyPr/>
        <a:lstStyle/>
        <a:p>
          <a:endParaRPr lang="en-GB"/>
        </a:p>
      </dgm:t>
    </dgm:pt>
    <dgm:pt modelId="{997E40CE-F148-A147-8610-7BB02CBF37E4}">
      <dgm:prSet/>
      <dgm:spPr/>
      <dgm:t>
        <a:bodyPr/>
        <a:lstStyle/>
        <a:p>
          <a:r>
            <a:rPr lang="en-GB" dirty="0" smtClean="0"/>
            <a:t>6. Scrum PM Tool</a:t>
          </a:r>
          <a:endParaRPr lang="en-GB" dirty="0"/>
        </a:p>
      </dgm:t>
    </dgm:pt>
    <dgm:pt modelId="{CCC55A88-7BFA-064E-8DD2-F8D1A83F473F}" type="parTrans" cxnId="{E94D4028-C314-9246-8B55-A7ABED736D43}">
      <dgm:prSet/>
      <dgm:spPr/>
      <dgm:t>
        <a:bodyPr/>
        <a:lstStyle/>
        <a:p>
          <a:endParaRPr lang="en-GB"/>
        </a:p>
      </dgm:t>
    </dgm:pt>
    <dgm:pt modelId="{2FFACE13-02C3-4B44-9151-F16AE9230224}" type="sibTrans" cxnId="{E94D4028-C314-9246-8B55-A7ABED736D43}">
      <dgm:prSet/>
      <dgm:spPr/>
      <dgm:t>
        <a:bodyPr/>
        <a:lstStyle/>
        <a:p>
          <a:endParaRPr lang="en-GB"/>
        </a:p>
      </dgm:t>
    </dgm:pt>
    <dgm:pt modelId="{11576F7C-59FA-1641-BDBB-8F45F423884D}">
      <dgm:prSet/>
      <dgm:spPr/>
      <dgm:t>
        <a:bodyPr/>
        <a:lstStyle/>
        <a:p>
          <a:r>
            <a:rPr lang="en-GB" dirty="0" smtClean="0"/>
            <a:t>7. One User Story</a:t>
          </a:r>
          <a:endParaRPr lang="en-GB" dirty="0"/>
        </a:p>
      </dgm:t>
    </dgm:pt>
    <dgm:pt modelId="{BDE6133E-CDF9-4E42-8069-A876AD175FBC}" type="parTrans" cxnId="{9B2C9D81-E6F1-6148-90C1-590BC51CCF87}">
      <dgm:prSet/>
      <dgm:spPr/>
      <dgm:t>
        <a:bodyPr/>
        <a:lstStyle/>
        <a:p>
          <a:endParaRPr lang="en-GB"/>
        </a:p>
      </dgm:t>
    </dgm:pt>
    <dgm:pt modelId="{15D7E3F7-DAF8-4940-BFE7-0A6C7747C2EA}" type="sibTrans" cxnId="{9B2C9D81-E6F1-6148-90C1-590BC51CCF87}">
      <dgm:prSet/>
      <dgm:spPr/>
      <dgm:t>
        <a:bodyPr/>
        <a:lstStyle/>
        <a:p>
          <a:endParaRPr lang="en-GB"/>
        </a:p>
      </dgm:t>
    </dgm:pt>
    <dgm:pt modelId="{B7061381-C7E7-4346-8E6F-099D71772680}">
      <dgm:prSet/>
      <dgm:spPr/>
      <dgm:t>
        <a:bodyPr/>
        <a:lstStyle/>
        <a:p>
          <a:r>
            <a:rPr lang="en-GB" dirty="0" smtClean="0"/>
            <a:t>8. Risk Management</a:t>
          </a:r>
          <a:endParaRPr lang="en-GB" dirty="0"/>
        </a:p>
      </dgm:t>
    </dgm:pt>
    <dgm:pt modelId="{7C40AA64-80D8-7A4F-8A4E-9371D7E97F10}" type="parTrans" cxnId="{47C30479-FA11-F34E-9F64-D42B44CC3571}">
      <dgm:prSet/>
      <dgm:spPr/>
      <dgm:t>
        <a:bodyPr/>
        <a:lstStyle/>
        <a:p>
          <a:endParaRPr lang="en-GB"/>
        </a:p>
      </dgm:t>
    </dgm:pt>
    <dgm:pt modelId="{42DC0C16-B43C-4540-8E68-127A6CB1A045}" type="sibTrans" cxnId="{47C30479-FA11-F34E-9F64-D42B44CC3571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9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9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8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9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8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9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8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9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8"/>
      <dgm:spPr/>
    </dgm:pt>
    <dgm:pt modelId="{C93A1EEC-B303-D648-9C37-0856D7615E1D}" type="pres">
      <dgm:prSet presAssocID="{0BC31510-A7FF-9E4A-81EE-FE16092EF28D}" presName="vertSpace2b" presStyleCnt="0"/>
      <dgm:spPr/>
    </dgm:pt>
    <dgm:pt modelId="{8B434BDE-AD21-0649-A545-E5FB26D3CD81}" type="pres">
      <dgm:prSet presAssocID="{67FD4A52-17B1-F747-BE9A-7CB65DE2A886}" presName="horz2" presStyleCnt="0"/>
      <dgm:spPr/>
    </dgm:pt>
    <dgm:pt modelId="{EE053E5B-1EA5-214E-889C-283E9335D2C6}" type="pres">
      <dgm:prSet presAssocID="{67FD4A52-17B1-F747-BE9A-7CB65DE2A886}" presName="horzSpace2" presStyleCnt="0"/>
      <dgm:spPr/>
    </dgm:pt>
    <dgm:pt modelId="{C26AC7D7-C1AE-2B42-AEDA-755AE3317F68}" type="pres">
      <dgm:prSet presAssocID="{67FD4A52-17B1-F747-BE9A-7CB65DE2A886}" presName="tx2" presStyleLbl="revTx" presStyleIdx="5" presStyleCnt="9"/>
      <dgm:spPr/>
      <dgm:t>
        <a:bodyPr/>
        <a:lstStyle/>
        <a:p>
          <a:endParaRPr lang="en-GB"/>
        </a:p>
      </dgm:t>
    </dgm:pt>
    <dgm:pt modelId="{4D2051C0-EB63-2D4B-A676-9741D98A743A}" type="pres">
      <dgm:prSet presAssocID="{67FD4A52-17B1-F747-BE9A-7CB65DE2A886}" presName="vert2" presStyleCnt="0"/>
      <dgm:spPr/>
    </dgm:pt>
    <dgm:pt modelId="{1E2D56EF-7A7B-1148-91D0-60B6167FF2F5}" type="pres">
      <dgm:prSet presAssocID="{67FD4A52-17B1-F747-BE9A-7CB65DE2A886}" presName="thinLine2b" presStyleLbl="callout" presStyleIdx="4" presStyleCnt="8"/>
      <dgm:spPr/>
    </dgm:pt>
    <dgm:pt modelId="{7A513CB0-821E-C844-8512-9DE657449EFE}" type="pres">
      <dgm:prSet presAssocID="{67FD4A52-17B1-F747-BE9A-7CB65DE2A886}" presName="vertSpace2b" presStyleCnt="0"/>
      <dgm:spPr/>
    </dgm:pt>
    <dgm:pt modelId="{C2D179A1-0A7B-3D4F-9539-5BD299BDAE6C}" type="pres">
      <dgm:prSet presAssocID="{997E40CE-F148-A147-8610-7BB02CBF37E4}" presName="horz2" presStyleCnt="0"/>
      <dgm:spPr/>
    </dgm:pt>
    <dgm:pt modelId="{A726DC7C-3A5F-0741-A34D-971E7D5F8324}" type="pres">
      <dgm:prSet presAssocID="{997E40CE-F148-A147-8610-7BB02CBF37E4}" presName="horzSpace2" presStyleCnt="0"/>
      <dgm:spPr/>
    </dgm:pt>
    <dgm:pt modelId="{6785EB6A-CFEC-0B4B-AE90-0D305BB0B0A2}" type="pres">
      <dgm:prSet presAssocID="{997E40CE-F148-A147-8610-7BB02CBF37E4}" presName="tx2" presStyleLbl="revTx" presStyleIdx="6" presStyleCnt="9"/>
      <dgm:spPr/>
      <dgm:t>
        <a:bodyPr/>
        <a:lstStyle/>
        <a:p>
          <a:endParaRPr lang="en-GB"/>
        </a:p>
      </dgm:t>
    </dgm:pt>
    <dgm:pt modelId="{0DA2BA18-81A8-384E-AD35-D3FCCD5DEBF2}" type="pres">
      <dgm:prSet presAssocID="{997E40CE-F148-A147-8610-7BB02CBF37E4}" presName="vert2" presStyleCnt="0"/>
      <dgm:spPr/>
    </dgm:pt>
    <dgm:pt modelId="{4AB150B5-A8A9-EF43-B431-365CBCBA17DD}" type="pres">
      <dgm:prSet presAssocID="{997E40CE-F148-A147-8610-7BB02CBF37E4}" presName="thinLine2b" presStyleLbl="callout" presStyleIdx="5" presStyleCnt="8"/>
      <dgm:spPr/>
    </dgm:pt>
    <dgm:pt modelId="{355093D6-DBC5-C342-A223-64A4A4BC24D3}" type="pres">
      <dgm:prSet presAssocID="{997E40CE-F148-A147-8610-7BB02CBF37E4}" presName="vertSpace2b" presStyleCnt="0"/>
      <dgm:spPr/>
    </dgm:pt>
    <dgm:pt modelId="{C7006405-241C-E24C-BF50-C5763FAE5FC7}" type="pres">
      <dgm:prSet presAssocID="{11576F7C-59FA-1641-BDBB-8F45F423884D}" presName="horz2" presStyleCnt="0"/>
      <dgm:spPr/>
    </dgm:pt>
    <dgm:pt modelId="{AACD00EC-4811-094E-9759-0B278A3102A5}" type="pres">
      <dgm:prSet presAssocID="{11576F7C-59FA-1641-BDBB-8F45F423884D}" presName="horzSpace2" presStyleCnt="0"/>
      <dgm:spPr/>
    </dgm:pt>
    <dgm:pt modelId="{085C917C-F0EB-774F-A16D-604FCB8F08E1}" type="pres">
      <dgm:prSet presAssocID="{11576F7C-59FA-1641-BDBB-8F45F423884D}" presName="tx2" presStyleLbl="revTx" presStyleIdx="7" presStyleCnt="9"/>
      <dgm:spPr/>
      <dgm:t>
        <a:bodyPr/>
        <a:lstStyle/>
        <a:p>
          <a:endParaRPr lang="en-GB"/>
        </a:p>
      </dgm:t>
    </dgm:pt>
    <dgm:pt modelId="{A3ECC634-2F8B-274B-8B31-44CC59097429}" type="pres">
      <dgm:prSet presAssocID="{11576F7C-59FA-1641-BDBB-8F45F423884D}" presName="vert2" presStyleCnt="0"/>
      <dgm:spPr/>
    </dgm:pt>
    <dgm:pt modelId="{18B16D8D-DED8-384F-9CA8-10A7B11DA5F4}" type="pres">
      <dgm:prSet presAssocID="{11576F7C-59FA-1641-BDBB-8F45F423884D}" presName="thinLine2b" presStyleLbl="callout" presStyleIdx="6" presStyleCnt="8"/>
      <dgm:spPr/>
    </dgm:pt>
    <dgm:pt modelId="{05DE86B6-6318-DA4C-9FDC-0EF5581ABF36}" type="pres">
      <dgm:prSet presAssocID="{11576F7C-59FA-1641-BDBB-8F45F423884D}" presName="vertSpace2b" presStyleCnt="0"/>
      <dgm:spPr/>
    </dgm:pt>
    <dgm:pt modelId="{B345FA1B-E252-C74B-AFBA-CC0B670315DB}" type="pres">
      <dgm:prSet presAssocID="{B7061381-C7E7-4346-8E6F-099D71772680}" presName="horz2" presStyleCnt="0"/>
      <dgm:spPr/>
    </dgm:pt>
    <dgm:pt modelId="{72926FB5-3359-2B43-A53A-764995A2D887}" type="pres">
      <dgm:prSet presAssocID="{B7061381-C7E7-4346-8E6F-099D71772680}" presName="horzSpace2" presStyleCnt="0"/>
      <dgm:spPr/>
    </dgm:pt>
    <dgm:pt modelId="{C6B22907-5622-AC4A-BCEB-FE8A62F844C2}" type="pres">
      <dgm:prSet presAssocID="{B7061381-C7E7-4346-8E6F-099D71772680}" presName="tx2" presStyleLbl="revTx" presStyleIdx="8" presStyleCnt="9"/>
      <dgm:spPr/>
      <dgm:t>
        <a:bodyPr/>
        <a:lstStyle/>
        <a:p>
          <a:endParaRPr lang="en-GB"/>
        </a:p>
      </dgm:t>
    </dgm:pt>
    <dgm:pt modelId="{D6147986-0150-D84F-9717-9D9300660850}" type="pres">
      <dgm:prSet presAssocID="{B7061381-C7E7-4346-8E6F-099D71772680}" presName="vert2" presStyleCnt="0"/>
      <dgm:spPr/>
    </dgm:pt>
    <dgm:pt modelId="{63386E89-142D-1746-BC7F-4EFC36F1F264}" type="pres">
      <dgm:prSet presAssocID="{B7061381-C7E7-4346-8E6F-099D71772680}" presName="thinLine2b" presStyleLbl="callout" presStyleIdx="7" presStyleCnt="8"/>
      <dgm:spPr/>
    </dgm:pt>
    <dgm:pt modelId="{96801BD4-17FB-5A43-9107-B76A6D5C52F9}" type="pres">
      <dgm:prSet presAssocID="{B7061381-C7E7-4346-8E6F-099D71772680}" presName="vertSpace2b" presStyleCnt="0"/>
      <dgm:spPr/>
    </dgm:pt>
  </dgm:ptLst>
  <dgm:cxnLst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E1037AEF-AEB6-2848-856D-4BAF815862F3}" type="presOf" srcId="{67FD4A52-17B1-F747-BE9A-7CB65DE2A886}" destId="{C26AC7D7-C1AE-2B42-AEDA-755AE3317F68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F0664E1C-124B-E84A-82D3-18E20DE09093}" srcId="{6870E90F-0207-964D-9AC2-52318FCB6A85}" destId="{67FD4A52-17B1-F747-BE9A-7CB65DE2A886}" srcOrd="4" destOrd="0" parTransId="{8BEA6B4E-1C59-F745-A4C6-49105AC85BB3}" sibTransId="{35326EC5-7329-474D-9A41-75EA3C0EE013}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4B91808-452E-344E-8A96-2EDF23B96820}" type="presOf" srcId="{B7061381-C7E7-4346-8E6F-099D71772680}" destId="{C6B22907-5622-AC4A-BCEB-FE8A62F844C2}" srcOrd="0" destOrd="0" presId="urn:microsoft.com/office/officeart/2008/layout/LinedList"/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7C30479-FA11-F34E-9F64-D42B44CC3571}" srcId="{6870E90F-0207-964D-9AC2-52318FCB6A85}" destId="{B7061381-C7E7-4346-8E6F-099D71772680}" srcOrd="7" destOrd="0" parTransId="{7C40AA64-80D8-7A4F-8A4E-9371D7E97F10}" sibTransId="{42DC0C16-B43C-4540-8E68-127A6CB1A045}"/>
    <dgm:cxn modelId="{6611942D-84A6-9F45-9BB0-258FC968FA67}" type="presOf" srcId="{997E40CE-F148-A147-8610-7BB02CBF37E4}" destId="{6785EB6A-CFEC-0B4B-AE90-0D305BB0B0A2}" srcOrd="0" destOrd="0" presId="urn:microsoft.com/office/officeart/2008/layout/LinedList"/>
    <dgm:cxn modelId="{E94D4028-C314-9246-8B55-A7ABED736D43}" srcId="{6870E90F-0207-964D-9AC2-52318FCB6A85}" destId="{997E40CE-F148-A147-8610-7BB02CBF37E4}" srcOrd="5" destOrd="0" parTransId="{CCC55A88-7BFA-064E-8DD2-F8D1A83F473F}" sibTransId="{2FFACE13-02C3-4B44-9151-F16AE9230224}"/>
    <dgm:cxn modelId="{B6064DBD-43E8-CC4F-B321-5A70FF8DCFD2}" type="presOf" srcId="{11576F7C-59FA-1641-BDBB-8F45F423884D}" destId="{085C917C-F0EB-774F-A16D-604FCB8F08E1}" srcOrd="0" destOrd="0" presId="urn:microsoft.com/office/officeart/2008/layout/LinedList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9B2C9D81-E6F1-6148-90C1-590BC51CCF87}" srcId="{6870E90F-0207-964D-9AC2-52318FCB6A85}" destId="{11576F7C-59FA-1641-BDBB-8F45F423884D}" srcOrd="6" destOrd="0" parTransId="{BDE6133E-CDF9-4E42-8069-A876AD175FBC}" sibTransId="{15D7E3F7-DAF8-4940-BFE7-0A6C7747C2EA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  <dgm:cxn modelId="{F4E8DEA0-F4AF-B846-B52F-6049BC10E63A}" type="presParOf" srcId="{36EB026F-037A-984B-8009-FC5C7C929117}" destId="{8B434BDE-AD21-0649-A545-E5FB26D3CD81}" srcOrd="13" destOrd="0" presId="urn:microsoft.com/office/officeart/2008/layout/LinedList"/>
    <dgm:cxn modelId="{E499C8E3-F878-2C41-B381-A52E2CFBAC86}" type="presParOf" srcId="{8B434BDE-AD21-0649-A545-E5FB26D3CD81}" destId="{EE053E5B-1EA5-214E-889C-283E9335D2C6}" srcOrd="0" destOrd="0" presId="urn:microsoft.com/office/officeart/2008/layout/LinedList"/>
    <dgm:cxn modelId="{2E423535-C1AA-8A4E-9125-02A0954441EB}" type="presParOf" srcId="{8B434BDE-AD21-0649-A545-E5FB26D3CD81}" destId="{C26AC7D7-C1AE-2B42-AEDA-755AE3317F68}" srcOrd="1" destOrd="0" presId="urn:microsoft.com/office/officeart/2008/layout/LinedList"/>
    <dgm:cxn modelId="{BC8A244F-98FE-5B47-BD01-E3669DC0F376}" type="presParOf" srcId="{8B434BDE-AD21-0649-A545-E5FB26D3CD81}" destId="{4D2051C0-EB63-2D4B-A676-9741D98A743A}" srcOrd="2" destOrd="0" presId="urn:microsoft.com/office/officeart/2008/layout/LinedList"/>
    <dgm:cxn modelId="{2DD8C6A6-D28A-554E-B68B-33BF06BC185F}" type="presParOf" srcId="{36EB026F-037A-984B-8009-FC5C7C929117}" destId="{1E2D56EF-7A7B-1148-91D0-60B6167FF2F5}" srcOrd="14" destOrd="0" presId="urn:microsoft.com/office/officeart/2008/layout/LinedList"/>
    <dgm:cxn modelId="{2D25E83C-AFEC-EC44-AAE6-C4B98C9195B4}" type="presParOf" srcId="{36EB026F-037A-984B-8009-FC5C7C929117}" destId="{7A513CB0-821E-C844-8512-9DE657449EFE}" srcOrd="15" destOrd="0" presId="urn:microsoft.com/office/officeart/2008/layout/LinedList"/>
    <dgm:cxn modelId="{1EBF1B04-E3DC-CD40-B1D1-4A79B6FAACB7}" type="presParOf" srcId="{36EB026F-037A-984B-8009-FC5C7C929117}" destId="{C2D179A1-0A7B-3D4F-9539-5BD299BDAE6C}" srcOrd="16" destOrd="0" presId="urn:microsoft.com/office/officeart/2008/layout/LinedList"/>
    <dgm:cxn modelId="{8C9BCC6B-8A36-B04C-94A8-12F521DCEB2D}" type="presParOf" srcId="{C2D179A1-0A7B-3D4F-9539-5BD299BDAE6C}" destId="{A726DC7C-3A5F-0741-A34D-971E7D5F8324}" srcOrd="0" destOrd="0" presId="urn:microsoft.com/office/officeart/2008/layout/LinedList"/>
    <dgm:cxn modelId="{38EF096C-79A5-F84E-91B8-F0772A364C87}" type="presParOf" srcId="{C2D179A1-0A7B-3D4F-9539-5BD299BDAE6C}" destId="{6785EB6A-CFEC-0B4B-AE90-0D305BB0B0A2}" srcOrd="1" destOrd="0" presId="urn:microsoft.com/office/officeart/2008/layout/LinedList"/>
    <dgm:cxn modelId="{D9634DEF-DBD7-D946-BC8A-36CA6C23A0BC}" type="presParOf" srcId="{C2D179A1-0A7B-3D4F-9539-5BD299BDAE6C}" destId="{0DA2BA18-81A8-384E-AD35-D3FCCD5DEBF2}" srcOrd="2" destOrd="0" presId="urn:microsoft.com/office/officeart/2008/layout/LinedList"/>
    <dgm:cxn modelId="{D8BA8E85-3ED6-854B-AF12-F72F54773201}" type="presParOf" srcId="{36EB026F-037A-984B-8009-FC5C7C929117}" destId="{4AB150B5-A8A9-EF43-B431-365CBCBA17DD}" srcOrd="17" destOrd="0" presId="urn:microsoft.com/office/officeart/2008/layout/LinedList"/>
    <dgm:cxn modelId="{F1E94010-FD89-734B-8233-7DAD70B5A8A5}" type="presParOf" srcId="{36EB026F-037A-984B-8009-FC5C7C929117}" destId="{355093D6-DBC5-C342-A223-64A4A4BC24D3}" srcOrd="18" destOrd="0" presId="urn:microsoft.com/office/officeart/2008/layout/LinedList"/>
    <dgm:cxn modelId="{4CFD3C63-8F51-8243-8D84-35FB71E0134B}" type="presParOf" srcId="{36EB026F-037A-984B-8009-FC5C7C929117}" destId="{C7006405-241C-E24C-BF50-C5763FAE5FC7}" srcOrd="19" destOrd="0" presId="urn:microsoft.com/office/officeart/2008/layout/LinedList"/>
    <dgm:cxn modelId="{F5D0391B-C85B-0448-A5C2-19368441BD10}" type="presParOf" srcId="{C7006405-241C-E24C-BF50-C5763FAE5FC7}" destId="{AACD00EC-4811-094E-9759-0B278A3102A5}" srcOrd="0" destOrd="0" presId="urn:microsoft.com/office/officeart/2008/layout/LinedList"/>
    <dgm:cxn modelId="{7CC07079-78F8-A242-A939-E15FCD7A221F}" type="presParOf" srcId="{C7006405-241C-E24C-BF50-C5763FAE5FC7}" destId="{085C917C-F0EB-774F-A16D-604FCB8F08E1}" srcOrd="1" destOrd="0" presId="urn:microsoft.com/office/officeart/2008/layout/LinedList"/>
    <dgm:cxn modelId="{2DA3B305-C419-0043-B497-A9811CD85A75}" type="presParOf" srcId="{C7006405-241C-E24C-BF50-C5763FAE5FC7}" destId="{A3ECC634-2F8B-274B-8B31-44CC59097429}" srcOrd="2" destOrd="0" presId="urn:microsoft.com/office/officeart/2008/layout/LinedList"/>
    <dgm:cxn modelId="{7DBE0B07-1DC8-DA4C-B2B9-EF5E1C58467D}" type="presParOf" srcId="{36EB026F-037A-984B-8009-FC5C7C929117}" destId="{18B16D8D-DED8-384F-9CA8-10A7B11DA5F4}" srcOrd="20" destOrd="0" presId="urn:microsoft.com/office/officeart/2008/layout/LinedList"/>
    <dgm:cxn modelId="{D6EE2B46-D0AE-6A4A-AD74-F008C34E5873}" type="presParOf" srcId="{36EB026F-037A-984B-8009-FC5C7C929117}" destId="{05DE86B6-6318-DA4C-9FDC-0EF5581ABF36}" srcOrd="21" destOrd="0" presId="urn:microsoft.com/office/officeart/2008/layout/LinedList"/>
    <dgm:cxn modelId="{39B9FB80-545C-DB4A-ABFD-67D99ED865A6}" type="presParOf" srcId="{36EB026F-037A-984B-8009-FC5C7C929117}" destId="{B345FA1B-E252-C74B-AFBA-CC0B670315DB}" srcOrd="22" destOrd="0" presId="urn:microsoft.com/office/officeart/2008/layout/LinedList"/>
    <dgm:cxn modelId="{4B14530F-C60E-D04B-86D7-48EC6FECAF9D}" type="presParOf" srcId="{B345FA1B-E252-C74B-AFBA-CC0B670315DB}" destId="{72926FB5-3359-2B43-A53A-764995A2D887}" srcOrd="0" destOrd="0" presId="urn:microsoft.com/office/officeart/2008/layout/LinedList"/>
    <dgm:cxn modelId="{29D017CB-4022-444A-BB29-C03034819CF4}" type="presParOf" srcId="{B345FA1B-E252-C74B-AFBA-CC0B670315DB}" destId="{C6B22907-5622-AC4A-BCEB-FE8A62F844C2}" srcOrd="1" destOrd="0" presId="urn:microsoft.com/office/officeart/2008/layout/LinedList"/>
    <dgm:cxn modelId="{092B7D67-1CAB-0C48-9E26-85A73173E047}" type="presParOf" srcId="{B345FA1B-E252-C74B-AFBA-CC0B670315DB}" destId="{D6147986-0150-D84F-9717-9D9300660850}" srcOrd="2" destOrd="0" presId="urn:microsoft.com/office/officeart/2008/layout/LinedList"/>
    <dgm:cxn modelId="{2939A721-425B-1142-94C7-749CE981BE41}" type="presParOf" srcId="{36EB026F-037A-984B-8009-FC5C7C929117}" destId="{63386E89-142D-1746-BC7F-4EFC36F1F264}" srcOrd="23" destOrd="0" presId="urn:microsoft.com/office/officeart/2008/layout/LinedList"/>
    <dgm:cxn modelId="{0ED625F7-BCB9-414D-BFAF-2E06A15FBC04}" type="presParOf" srcId="{36EB026F-037A-984B-8009-FC5C7C929117}" destId="{96801BD4-17FB-5A43-9107-B76A6D5C52F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651011-D5D9-4DA0-8508-994C94EC55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40507E-2503-491D-80D0-505D4DE359CD}">
      <dgm:prSet/>
      <dgm:spPr/>
      <dgm:t>
        <a:bodyPr/>
        <a:lstStyle/>
        <a:p>
          <a:pPr rtl="0"/>
          <a:r>
            <a:rPr lang="en-US" dirty="0" smtClean="0"/>
            <a:t>Device type detection</a:t>
          </a:r>
          <a:endParaRPr lang="zh-CN" dirty="0"/>
        </a:p>
      </dgm:t>
    </dgm:pt>
    <dgm:pt modelId="{9EC5D3B2-0C54-436C-9297-6AD9C28F1EA7}" type="parTrans" cxnId="{8F4384DD-9DD3-4A21-9E87-84E7FBF44289}">
      <dgm:prSet/>
      <dgm:spPr/>
      <dgm:t>
        <a:bodyPr/>
        <a:lstStyle/>
        <a:p>
          <a:endParaRPr lang="zh-CN" altLang="en-US"/>
        </a:p>
      </dgm:t>
    </dgm:pt>
    <dgm:pt modelId="{60340B94-6477-4106-B1C6-4B070EF05D6C}" type="sibTrans" cxnId="{8F4384DD-9DD3-4A21-9E87-84E7FBF44289}">
      <dgm:prSet/>
      <dgm:spPr/>
      <dgm:t>
        <a:bodyPr/>
        <a:lstStyle/>
        <a:p>
          <a:endParaRPr lang="zh-CN" altLang="en-US"/>
        </a:p>
      </dgm:t>
    </dgm:pt>
    <dgm:pt modelId="{723CCF1E-3F45-47EC-A756-DF6C8A458EC7}">
      <dgm:prSet/>
      <dgm:spPr/>
      <dgm:t>
        <a:bodyPr/>
        <a:lstStyle/>
        <a:p>
          <a:pPr rtl="0"/>
          <a:r>
            <a:rPr lang="en-US" altLang="zh-CN" dirty="0" smtClean="0"/>
            <a:t>DPI &amp; resolution detection</a:t>
          </a:r>
          <a:endParaRPr lang="zh-CN" dirty="0"/>
        </a:p>
      </dgm:t>
    </dgm:pt>
    <dgm:pt modelId="{FDD68111-5AAE-46DC-857B-7D36EBDF3215}" type="parTrans" cxnId="{10E06F90-2DAD-4C75-A68F-5C3B09650D9E}">
      <dgm:prSet/>
      <dgm:spPr/>
      <dgm:t>
        <a:bodyPr/>
        <a:lstStyle/>
        <a:p>
          <a:endParaRPr lang="zh-CN" altLang="en-US"/>
        </a:p>
      </dgm:t>
    </dgm:pt>
    <dgm:pt modelId="{DFD409AB-0076-40B5-BE10-9997A3F5A3A8}" type="sibTrans" cxnId="{10E06F90-2DAD-4C75-A68F-5C3B09650D9E}">
      <dgm:prSet/>
      <dgm:spPr/>
      <dgm:t>
        <a:bodyPr/>
        <a:lstStyle/>
        <a:p>
          <a:endParaRPr lang="zh-CN" altLang="en-US"/>
        </a:p>
      </dgm:t>
    </dgm:pt>
    <dgm:pt modelId="{B6048623-EF07-463F-AC47-D167F5B6EA80}">
      <dgm:prSet/>
      <dgm:spPr/>
      <dgm:t>
        <a:bodyPr/>
        <a:lstStyle/>
        <a:p>
          <a:pPr rtl="0"/>
          <a:r>
            <a:rPr lang="en-US" altLang="zh-CN" dirty="0" smtClean="0"/>
            <a:t>Dynamically changing style</a:t>
          </a:r>
          <a:endParaRPr lang="zh-CN" dirty="0"/>
        </a:p>
      </dgm:t>
    </dgm:pt>
    <dgm:pt modelId="{DF9AEB48-23AC-4D21-94AF-DA713076A312}" type="parTrans" cxnId="{0EAAAE71-3F02-4D90-9CC4-9295F05F74D6}">
      <dgm:prSet/>
      <dgm:spPr/>
      <dgm:t>
        <a:bodyPr/>
        <a:lstStyle/>
        <a:p>
          <a:endParaRPr lang="zh-CN" altLang="en-US"/>
        </a:p>
      </dgm:t>
    </dgm:pt>
    <dgm:pt modelId="{714F4F55-9864-4174-AAAF-EFD9FBE0E293}" type="sibTrans" cxnId="{0EAAAE71-3F02-4D90-9CC4-9295F05F74D6}">
      <dgm:prSet/>
      <dgm:spPr/>
      <dgm:t>
        <a:bodyPr/>
        <a:lstStyle/>
        <a:p>
          <a:endParaRPr lang="zh-CN" altLang="en-US"/>
        </a:p>
      </dgm:t>
    </dgm:pt>
    <dgm:pt modelId="{2FDC7855-3016-432F-BE3F-EF9CCCFE89E8}" type="pres">
      <dgm:prSet presAssocID="{DC651011-D5D9-4DA0-8508-994C94EC55A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5AE500DB-F672-47B9-B9D5-D507282B5D00}" type="pres">
      <dgm:prSet presAssocID="{5840507E-2503-491D-80D0-505D4DE359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1A72F565-7664-4E2F-B042-9E7DA6CF8ED7}" type="pres">
      <dgm:prSet presAssocID="{60340B94-6477-4106-B1C6-4B070EF05D6C}" presName="sibTrans" presStyleLbl="sibTrans2D1" presStyleIdx="0" presStyleCnt="2"/>
      <dgm:spPr/>
      <dgm:t>
        <a:bodyPr/>
        <a:lstStyle/>
        <a:p>
          <a:endParaRPr lang="en-NZ"/>
        </a:p>
      </dgm:t>
    </dgm:pt>
    <dgm:pt modelId="{9CC705DE-B26C-4698-835D-E18F95DABCFF}" type="pres">
      <dgm:prSet presAssocID="{60340B94-6477-4106-B1C6-4B070EF05D6C}" presName="connectorText" presStyleLbl="sibTrans2D1" presStyleIdx="0" presStyleCnt="2"/>
      <dgm:spPr/>
      <dgm:t>
        <a:bodyPr/>
        <a:lstStyle/>
        <a:p>
          <a:endParaRPr lang="en-NZ"/>
        </a:p>
      </dgm:t>
    </dgm:pt>
    <dgm:pt modelId="{DE286EC6-C7D0-431D-AE27-D262CD647F2E}" type="pres">
      <dgm:prSet presAssocID="{723CCF1E-3F45-47EC-A756-DF6C8A458E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4F830FBE-354D-4BE3-AA4B-4477670A6011}" type="pres">
      <dgm:prSet presAssocID="{DFD409AB-0076-40B5-BE10-9997A3F5A3A8}" presName="sibTrans" presStyleLbl="sibTrans2D1" presStyleIdx="1" presStyleCnt="2"/>
      <dgm:spPr/>
      <dgm:t>
        <a:bodyPr/>
        <a:lstStyle/>
        <a:p>
          <a:endParaRPr lang="en-NZ"/>
        </a:p>
      </dgm:t>
    </dgm:pt>
    <dgm:pt modelId="{116DCE42-87F1-4005-9371-5F41DBA9275B}" type="pres">
      <dgm:prSet presAssocID="{DFD409AB-0076-40B5-BE10-9997A3F5A3A8}" presName="connectorText" presStyleLbl="sibTrans2D1" presStyleIdx="1" presStyleCnt="2"/>
      <dgm:spPr/>
      <dgm:t>
        <a:bodyPr/>
        <a:lstStyle/>
        <a:p>
          <a:endParaRPr lang="en-NZ"/>
        </a:p>
      </dgm:t>
    </dgm:pt>
    <dgm:pt modelId="{C95394A6-09AB-44F5-8B9F-2B62703F6D37}" type="pres">
      <dgm:prSet presAssocID="{B6048623-EF07-463F-AC47-D167F5B6EA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E06F90-2DAD-4C75-A68F-5C3B09650D9E}" srcId="{DC651011-D5D9-4DA0-8508-994C94EC55A0}" destId="{723CCF1E-3F45-47EC-A756-DF6C8A458EC7}" srcOrd="1" destOrd="0" parTransId="{FDD68111-5AAE-46DC-857B-7D36EBDF3215}" sibTransId="{DFD409AB-0076-40B5-BE10-9997A3F5A3A8}"/>
    <dgm:cxn modelId="{893F0507-6CBA-4CB2-AAD2-25CDDA7B0B71}" type="presOf" srcId="{B6048623-EF07-463F-AC47-D167F5B6EA80}" destId="{C95394A6-09AB-44F5-8B9F-2B62703F6D37}" srcOrd="0" destOrd="0" presId="urn:microsoft.com/office/officeart/2005/8/layout/process1"/>
    <dgm:cxn modelId="{90C45477-8C4C-4111-B8F3-AE5C2B6253EE}" type="presOf" srcId="{DFD409AB-0076-40B5-BE10-9997A3F5A3A8}" destId="{116DCE42-87F1-4005-9371-5F41DBA9275B}" srcOrd="1" destOrd="0" presId="urn:microsoft.com/office/officeart/2005/8/layout/process1"/>
    <dgm:cxn modelId="{C35CD963-157D-44E2-AF02-767215A2A802}" type="presOf" srcId="{DFD409AB-0076-40B5-BE10-9997A3F5A3A8}" destId="{4F830FBE-354D-4BE3-AA4B-4477670A6011}" srcOrd="0" destOrd="0" presId="urn:microsoft.com/office/officeart/2005/8/layout/process1"/>
    <dgm:cxn modelId="{D3C94337-5C9C-4B7A-9959-9D4609114B70}" type="presOf" srcId="{DC651011-D5D9-4DA0-8508-994C94EC55A0}" destId="{2FDC7855-3016-432F-BE3F-EF9CCCFE89E8}" srcOrd="0" destOrd="0" presId="urn:microsoft.com/office/officeart/2005/8/layout/process1"/>
    <dgm:cxn modelId="{FE32091B-1E54-441B-BAC8-B489DC6F598F}" type="presOf" srcId="{60340B94-6477-4106-B1C6-4B070EF05D6C}" destId="{9CC705DE-B26C-4698-835D-E18F95DABCFF}" srcOrd="1" destOrd="0" presId="urn:microsoft.com/office/officeart/2005/8/layout/process1"/>
    <dgm:cxn modelId="{8F4384DD-9DD3-4A21-9E87-84E7FBF44289}" srcId="{DC651011-D5D9-4DA0-8508-994C94EC55A0}" destId="{5840507E-2503-491D-80D0-505D4DE359CD}" srcOrd="0" destOrd="0" parTransId="{9EC5D3B2-0C54-436C-9297-6AD9C28F1EA7}" sibTransId="{60340B94-6477-4106-B1C6-4B070EF05D6C}"/>
    <dgm:cxn modelId="{A5FB0538-674A-4345-9EB7-8D73750EB9B5}" type="presOf" srcId="{5840507E-2503-491D-80D0-505D4DE359CD}" destId="{5AE500DB-F672-47B9-B9D5-D507282B5D00}" srcOrd="0" destOrd="0" presId="urn:microsoft.com/office/officeart/2005/8/layout/process1"/>
    <dgm:cxn modelId="{0EAAAE71-3F02-4D90-9CC4-9295F05F74D6}" srcId="{DC651011-D5D9-4DA0-8508-994C94EC55A0}" destId="{B6048623-EF07-463F-AC47-D167F5B6EA80}" srcOrd="2" destOrd="0" parTransId="{DF9AEB48-23AC-4D21-94AF-DA713076A312}" sibTransId="{714F4F55-9864-4174-AAAF-EFD9FBE0E293}"/>
    <dgm:cxn modelId="{B1403966-4550-4BB0-BC4A-0586737C329C}" type="presOf" srcId="{723CCF1E-3F45-47EC-A756-DF6C8A458EC7}" destId="{DE286EC6-C7D0-431D-AE27-D262CD647F2E}" srcOrd="0" destOrd="0" presId="urn:microsoft.com/office/officeart/2005/8/layout/process1"/>
    <dgm:cxn modelId="{E29A9671-C635-4935-97CB-24D9A1076AFB}" type="presOf" srcId="{60340B94-6477-4106-B1C6-4B070EF05D6C}" destId="{1A72F565-7664-4E2F-B042-9E7DA6CF8ED7}" srcOrd="0" destOrd="0" presId="urn:microsoft.com/office/officeart/2005/8/layout/process1"/>
    <dgm:cxn modelId="{C426389C-7EAD-4F13-8132-D22D64D6E14F}" type="presParOf" srcId="{2FDC7855-3016-432F-BE3F-EF9CCCFE89E8}" destId="{5AE500DB-F672-47B9-B9D5-D507282B5D00}" srcOrd="0" destOrd="0" presId="urn:microsoft.com/office/officeart/2005/8/layout/process1"/>
    <dgm:cxn modelId="{0DE7CF2C-462A-4BDC-80BD-27F94EE6BA96}" type="presParOf" srcId="{2FDC7855-3016-432F-BE3F-EF9CCCFE89E8}" destId="{1A72F565-7664-4E2F-B042-9E7DA6CF8ED7}" srcOrd="1" destOrd="0" presId="urn:microsoft.com/office/officeart/2005/8/layout/process1"/>
    <dgm:cxn modelId="{5431641D-D1BF-4CC3-8C77-476B86B95995}" type="presParOf" srcId="{1A72F565-7664-4E2F-B042-9E7DA6CF8ED7}" destId="{9CC705DE-B26C-4698-835D-E18F95DABCFF}" srcOrd="0" destOrd="0" presId="urn:microsoft.com/office/officeart/2005/8/layout/process1"/>
    <dgm:cxn modelId="{CC6224EA-B01F-452B-8D16-D0C57CFD1FC7}" type="presParOf" srcId="{2FDC7855-3016-432F-BE3F-EF9CCCFE89E8}" destId="{DE286EC6-C7D0-431D-AE27-D262CD647F2E}" srcOrd="2" destOrd="0" presId="urn:microsoft.com/office/officeart/2005/8/layout/process1"/>
    <dgm:cxn modelId="{00C44043-AAED-40D3-8501-0916C0357AEF}" type="presParOf" srcId="{2FDC7855-3016-432F-BE3F-EF9CCCFE89E8}" destId="{4F830FBE-354D-4BE3-AA4B-4477670A6011}" srcOrd="3" destOrd="0" presId="urn:microsoft.com/office/officeart/2005/8/layout/process1"/>
    <dgm:cxn modelId="{FA3CB5D6-BC53-4B53-822C-4A24B5443575}" type="presParOf" srcId="{4F830FBE-354D-4BE3-AA4B-4477670A6011}" destId="{116DCE42-87F1-4005-9371-5F41DBA9275B}" srcOrd="0" destOrd="0" presId="urn:microsoft.com/office/officeart/2005/8/layout/process1"/>
    <dgm:cxn modelId="{25014091-CA69-4EF6-9F47-F6D44DFBDAEC}" type="presParOf" srcId="{2FDC7855-3016-432F-BE3F-EF9CCCFE89E8}" destId="{C95394A6-09AB-44F5-8B9F-2B62703F6D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24035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1. Team VEL</a:t>
          </a:r>
          <a:endParaRPr lang="en-GB" sz="2200" kern="1200" dirty="0"/>
        </a:p>
      </dsp:txBody>
      <dsp:txXfrm>
        <a:off x="1644586" y="24035"/>
        <a:ext cx="6004654" cy="480714"/>
      </dsp:txXfrm>
    </dsp:sp>
    <dsp:sp modelId="{79BE27D8-F342-DE45-A58C-286050E62C22}">
      <dsp:nvSpPr>
        <dsp:cNvPr id="0" name=""/>
        <dsp:cNvSpPr/>
      </dsp:nvSpPr>
      <dsp:spPr>
        <a:xfrm>
          <a:off x="1529848" y="5047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52878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2. Product Owner</a:t>
          </a:r>
          <a:endParaRPr lang="en-GB" sz="2200" kern="1200" dirty="0"/>
        </a:p>
      </dsp:txBody>
      <dsp:txXfrm>
        <a:off x="1644586" y="528786"/>
        <a:ext cx="6004654" cy="480714"/>
      </dsp:txXfrm>
    </dsp:sp>
    <dsp:sp modelId="{21C0BDB2-7284-FF4B-B1D2-1AFDEFA1E598}">
      <dsp:nvSpPr>
        <dsp:cNvPr id="0" name=""/>
        <dsp:cNvSpPr/>
      </dsp:nvSpPr>
      <dsp:spPr>
        <a:xfrm>
          <a:off x="1529848" y="10095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1033536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3. Project Goal &amp; Major Capability</a:t>
          </a:r>
          <a:endParaRPr lang="en-GB" sz="2200" kern="1200" dirty="0"/>
        </a:p>
      </dsp:txBody>
      <dsp:txXfrm>
        <a:off x="1644586" y="1033536"/>
        <a:ext cx="6004654" cy="480714"/>
      </dsp:txXfrm>
    </dsp:sp>
    <dsp:sp modelId="{04295004-5055-3B4C-B2DD-D51C5A992441}">
      <dsp:nvSpPr>
        <dsp:cNvPr id="0" name=""/>
        <dsp:cNvSpPr/>
      </dsp:nvSpPr>
      <dsp:spPr>
        <a:xfrm>
          <a:off x="1529848" y="15142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1538287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4. Product Backlog</a:t>
          </a:r>
          <a:endParaRPr lang="en-GB" sz="2200" kern="1200" dirty="0"/>
        </a:p>
      </dsp:txBody>
      <dsp:txXfrm>
        <a:off x="1644586" y="1538287"/>
        <a:ext cx="6004654" cy="480714"/>
      </dsp:txXfrm>
    </dsp:sp>
    <dsp:sp modelId="{1E77CA4F-7BA7-CB4B-B6E5-8CEC05FF7262}">
      <dsp:nvSpPr>
        <dsp:cNvPr id="0" name=""/>
        <dsp:cNvSpPr/>
      </dsp:nvSpPr>
      <dsp:spPr>
        <a:xfrm>
          <a:off x="1529848" y="201900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6AC7D7-C1AE-2B42-AEDA-755AE3317F68}">
      <dsp:nvSpPr>
        <dsp:cNvPr id="0" name=""/>
        <dsp:cNvSpPr/>
      </dsp:nvSpPr>
      <dsp:spPr>
        <a:xfrm>
          <a:off x="1644586" y="204303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5. Development Plan</a:t>
          </a:r>
          <a:endParaRPr lang="en-GB" sz="2200" kern="1200" dirty="0"/>
        </a:p>
      </dsp:txBody>
      <dsp:txXfrm>
        <a:off x="1644586" y="2043038"/>
        <a:ext cx="6004654" cy="480714"/>
      </dsp:txXfrm>
    </dsp:sp>
    <dsp:sp modelId="{1E2D56EF-7A7B-1148-91D0-60B6167FF2F5}">
      <dsp:nvSpPr>
        <dsp:cNvPr id="0" name=""/>
        <dsp:cNvSpPr/>
      </dsp:nvSpPr>
      <dsp:spPr>
        <a:xfrm>
          <a:off x="1529848" y="2523752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85EB6A-CFEC-0B4B-AE90-0D305BB0B0A2}">
      <dsp:nvSpPr>
        <dsp:cNvPr id="0" name=""/>
        <dsp:cNvSpPr/>
      </dsp:nvSpPr>
      <dsp:spPr>
        <a:xfrm>
          <a:off x="1644586" y="2547788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6. Scrum PM Tool</a:t>
          </a:r>
          <a:endParaRPr lang="en-GB" sz="2200" kern="1200" dirty="0"/>
        </a:p>
      </dsp:txBody>
      <dsp:txXfrm>
        <a:off x="1644586" y="2547788"/>
        <a:ext cx="6004654" cy="480714"/>
      </dsp:txXfrm>
    </dsp:sp>
    <dsp:sp modelId="{4AB150B5-A8A9-EF43-B431-365CBCBA17DD}">
      <dsp:nvSpPr>
        <dsp:cNvPr id="0" name=""/>
        <dsp:cNvSpPr/>
      </dsp:nvSpPr>
      <dsp:spPr>
        <a:xfrm>
          <a:off x="1529848" y="3028503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5C917C-F0EB-774F-A16D-604FCB8F08E1}">
      <dsp:nvSpPr>
        <dsp:cNvPr id="0" name=""/>
        <dsp:cNvSpPr/>
      </dsp:nvSpPr>
      <dsp:spPr>
        <a:xfrm>
          <a:off x="1644586" y="305253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7. One User Story</a:t>
          </a:r>
          <a:endParaRPr lang="en-GB" sz="2200" kern="1200" dirty="0"/>
        </a:p>
      </dsp:txBody>
      <dsp:txXfrm>
        <a:off x="1644586" y="3052539"/>
        <a:ext cx="6004654" cy="480714"/>
      </dsp:txXfrm>
    </dsp:sp>
    <dsp:sp modelId="{18B16D8D-DED8-384F-9CA8-10A7B11DA5F4}">
      <dsp:nvSpPr>
        <dsp:cNvPr id="0" name=""/>
        <dsp:cNvSpPr/>
      </dsp:nvSpPr>
      <dsp:spPr>
        <a:xfrm>
          <a:off x="1529848" y="353325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B22907-5622-AC4A-BCEB-FE8A62F844C2}">
      <dsp:nvSpPr>
        <dsp:cNvPr id="0" name=""/>
        <dsp:cNvSpPr/>
      </dsp:nvSpPr>
      <dsp:spPr>
        <a:xfrm>
          <a:off x="1644586" y="3557289"/>
          <a:ext cx="6004654" cy="480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8. Risk Management</a:t>
          </a:r>
          <a:endParaRPr lang="en-GB" sz="2200" kern="1200" dirty="0"/>
        </a:p>
      </dsp:txBody>
      <dsp:txXfrm>
        <a:off x="1644586" y="3557289"/>
        <a:ext cx="6004654" cy="480714"/>
      </dsp:txXfrm>
    </dsp:sp>
    <dsp:sp modelId="{63386E89-142D-1746-BC7F-4EFC36F1F264}">
      <dsp:nvSpPr>
        <dsp:cNvPr id="0" name=""/>
        <dsp:cNvSpPr/>
      </dsp:nvSpPr>
      <dsp:spPr>
        <a:xfrm>
          <a:off x="1529848" y="4038004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500DB-F672-47B9-B9D5-D507282B5D00}">
      <dsp:nvSpPr>
        <dsp:cNvPr id="0" name=""/>
        <dsp:cNvSpPr/>
      </dsp:nvSpPr>
      <dsp:spPr>
        <a:xfrm>
          <a:off x="6746" y="161372"/>
          <a:ext cx="2016399" cy="120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Device type detection</a:t>
          </a:r>
          <a:endParaRPr lang="zh-CN" sz="2300" kern="1200" dirty="0"/>
        </a:p>
      </dsp:txBody>
      <dsp:txXfrm>
        <a:off x="42181" y="196807"/>
        <a:ext cx="1945529" cy="1138969"/>
      </dsp:txXfrm>
    </dsp:sp>
    <dsp:sp modelId="{1A72F565-7664-4E2F-B042-9E7DA6CF8ED7}">
      <dsp:nvSpPr>
        <dsp:cNvPr id="0" name=""/>
        <dsp:cNvSpPr/>
      </dsp:nvSpPr>
      <dsp:spPr>
        <a:xfrm>
          <a:off x="2224785" y="516259"/>
          <a:ext cx="427476" cy="500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224785" y="616272"/>
        <a:ext cx="299233" cy="300040"/>
      </dsp:txXfrm>
    </dsp:sp>
    <dsp:sp modelId="{DE286EC6-C7D0-431D-AE27-D262CD647F2E}">
      <dsp:nvSpPr>
        <dsp:cNvPr id="0" name=""/>
        <dsp:cNvSpPr/>
      </dsp:nvSpPr>
      <dsp:spPr>
        <a:xfrm>
          <a:off x="2829704" y="161372"/>
          <a:ext cx="2016399" cy="120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DPI &amp; resolution detection</a:t>
          </a:r>
          <a:endParaRPr lang="zh-CN" sz="2300" kern="1200" dirty="0"/>
        </a:p>
      </dsp:txBody>
      <dsp:txXfrm>
        <a:off x="2865139" y="196807"/>
        <a:ext cx="1945529" cy="1138969"/>
      </dsp:txXfrm>
    </dsp:sp>
    <dsp:sp modelId="{4F830FBE-354D-4BE3-AA4B-4477670A6011}">
      <dsp:nvSpPr>
        <dsp:cNvPr id="0" name=""/>
        <dsp:cNvSpPr/>
      </dsp:nvSpPr>
      <dsp:spPr>
        <a:xfrm>
          <a:off x="5047743" y="516259"/>
          <a:ext cx="427476" cy="500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047743" y="616272"/>
        <a:ext cx="299233" cy="300040"/>
      </dsp:txXfrm>
    </dsp:sp>
    <dsp:sp modelId="{C95394A6-09AB-44F5-8B9F-2B62703F6D37}">
      <dsp:nvSpPr>
        <dsp:cNvPr id="0" name=""/>
        <dsp:cNvSpPr/>
      </dsp:nvSpPr>
      <dsp:spPr>
        <a:xfrm>
          <a:off x="5652663" y="161372"/>
          <a:ext cx="2016399" cy="120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Dynamically changing style</a:t>
          </a:r>
          <a:endParaRPr lang="zh-CN" sz="2300" kern="1200" dirty="0"/>
        </a:p>
      </dsp:txBody>
      <dsp:txXfrm>
        <a:off x="5688098" y="196807"/>
        <a:ext cx="1945529" cy="1138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tskills.co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eenowdo.com/pages/login/index.html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2230" y="2824025"/>
            <a:ext cx="76323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/>
              <a:t>Online Edu. Employment (Android</a:t>
            </a:r>
            <a:r>
              <a:rPr lang="en-GB" altLang="zh-CN" sz="4000" dirty="0" smtClean="0"/>
              <a:t>)</a:t>
            </a:r>
          </a:p>
          <a:p>
            <a:r>
              <a:rPr lang="en-GB" sz="3200" dirty="0" smtClean="0"/>
              <a:t>Project Plan</a:t>
            </a:r>
          </a:p>
          <a:p>
            <a:pPr algn="r"/>
            <a:r>
              <a:rPr lang="en-GB" dirty="0" smtClean="0"/>
              <a:t>VEL team</a:t>
            </a:r>
          </a:p>
          <a:p>
            <a:pPr algn="r"/>
            <a:r>
              <a:rPr lang="en-GB" dirty="0" smtClean="0"/>
              <a:t>14 Aug.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Scrum PM Tool (2)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SeeNowDo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NZ" b="1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 smtClean="0"/>
              <a:t>Image of User </a:t>
            </a:r>
            <a:r>
              <a:rPr lang="en-NZ" dirty="0"/>
              <a:t>S</a:t>
            </a:r>
            <a:r>
              <a:rPr lang="en-NZ" dirty="0" smtClean="0"/>
              <a:t>tories and Tasks List of one sprint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9" y="2733623"/>
            <a:ext cx="7265966" cy="387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1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Scrum PM Tool (3)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SeeNowDo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NZ" b="1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 smtClean="0"/>
              <a:t>Image of Burn-Down Chart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10" y="2733624"/>
            <a:ext cx="5477308" cy="400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9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7</a:t>
            </a:r>
            <a:r>
              <a:rPr lang="en-GB" dirty="0" smtClean="0"/>
              <a:t>. One User Story (1)</a:t>
            </a:r>
            <a:endParaRPr lang="en-GB" dirty="0"/>
          </a:p>
        </p:txBody>
      </p:sp>
      <p:sp>
        <p:nvSpPr>
          <p:cNvPr id="3" name="圆角矩形 2"/>
          <p:cNvSpPr/>
          <p:nvPr/>
        </p:nvSpPr>
        <p:spPr>
          <a:xfrm>
            <a:off x="566671" y="2331076"/>
            <a:ext cx="7675809" cy="24341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User story #1</a:t>
            </a:r>
          </a:p>
          <a:p>
            <a:endParaRPr lang="en-US" altLang="zh-CN" dirty="0"/>
          </a:p>
          <a:p>
            <a:r>
              <a:rPr lang="en-US" altLang="zh-CN" dirty="0" smtClean="0"/>
              <a:t>As </a:t>
            </a:r>
            <a:r>
              <a:rPr lang="en-US" altLang="zh-CN" dirty="0"/>
              <a:t>visitor, </a:t>
            </a:r>
            <a:r>
              <a:rPr lang="en-US" altLang="zh-CN" dirty="0" smtClean="0"/>
              <a:t>when </a:t>
            </a:r>
            <a:r>
              <a:rPr lang="en-US" altLang="zh-CN" dirty="0"/>
              <a:t>I use </a:t>
            </a:r>
            <a:r>
              <a:rPr lang="en-US" altLang="zh-CN" dirty="0" smtClean="0"/>
              <a:t>mobile devices (phones and pads) to access the website, </a:t>
            </a:r>
            <a:r>
              <a:rPr lang="en-US" altLang="zh-CN" dirty="0"/>
              <a:t>I want </a:t>
            </a:r>
            <a:r>
              <a:rPr lang="en-US" altLang="zh-CN" dirty="0" smtClean="0"/>
              <a:t>to see </a:t>
            </a:r>
            <a:r>
              <a:rPr lang="en-US" altLang="zh-CN" dirty="0"/>
              <a:t>that </a:t>
            </a:r>
            <a:r>
              <a:rPr lang="en-US" altLang="zh-CN" dirty="0" smtClean="0"/>
              <a:t>the </a:t>
            </a:r>
            <a:r>
              <a:rPr lang="en-US" altLang="zh-CN" dirty="0"/>
              <a:t>framework </a:t>
            </a:r>
            <a:r>
              <a:rPr lang="en-US" altLang="zh-CN" dirty="0" smtClean="0"/>
              <a:t>(</a:t>
            </a:r>
            <a:r>
              <a:rPr lang="en-US" altLang="zh-CN" dirty="0"/>
              <a:t>the header, </a:t>
            </a:r>
            <a:r>
              <a:rPr lang="en-US" altLang="zh-CN" dirty="0" smtClean="0"/>
              <a:t>footer </a:t>
            </a:r>
            <a:r>
              <a:rPr lang="en-US" altLang="zh-CN" dirty="0"/>
              <a:t>and </a:t>
            </a:r>
            <a:r>
              <a:rPr lang="en-US" altLang="zh-CN" dirty="0" smtClean="0"/>
              <a:t>buttons</a:t>
            </a:r>
            <a:r>
              <a:rPr lang="en-US" altLang="zh-CN" dirty="0"/>
              <a:t>) of this </a:t>
            </a:r>
            <a:r>
              <a:rPr lang="en-US" altLang="zh-CN" dirty="0" smtClean="0"/>
              <a:t>website </a:t>
            </a:r>
            <a:r>
              <a:rPr lang="en-US" altLang="zh-CN" dirty="0"/>
              <a:t>is </a:t>
            </a:r>
            <a:r>
              <a:rPr lang="en-US" altLang="zh-CN" dirty="0" smtClean="0"/>
              <a:t>suitable </a:t>
            </a:r>
            <a:r>
              <a:rPr lang="en-US" altLang="zh-CN" dirty="0"/>
              <a:t>for </a:t>
            </a:r>
            <a:r>
              <a:rPr lang="en-US" altLang="zh-CN" dirty="0" smtClean="0"/>
              <a:t>my using behavior on mobile devices</a:t>
            </a:r>
          </a:p>
          <a:p>
            <a:r>
              <a:rPr lang="en-US" altLang="zh-CN" dirty="0" smtClean="0"/>
              <a:t>So that I </a:t>
            </a:r>
            <a:r>
              <a:rPr lang="en-US" altLang="zh-CN" dirty="0"/>
              <a:t>can </a:t>
            </a:r>
            <a:r>
              <a:rPr lang="en-US" altLang="zh-CN" dirty="0" smtClean="0"/>
              <a:t>use this website on </a:t>
            </a:r>
            <a:r>
              <a:rPr lang="en-US" altLang="zh-CN" dirty="0"/>
              <a:t>mobile </a:t>
            </a:r>
            <a:r>
              <a:rPr lang="en-US" altLang="zh-CN" dirty="0" smtClean="0"/>
              <a:t>devices </a:t>
            </a:r>
            <a:r>
              <a:rPr lang="en-US" altLang="zh-CN" dirty="0"/>
              <a:t>as convenient </a:t>
            </a:r>
            <a:r>
              <a:rPr lang="en-US" altLang="zh-CN" dirty="0" smtClean="0"/>
              <a:t>as on PCs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99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zh-CN" dirty="0"/>
              <a:t>7. One User </a:t>
            </a:r>
            <a:r>
              <a:rPr lang="en-GB" altLang="zh-CN" dirty="0" smtClean="0"/>
              <a:t>Story (2)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4163" y="5312226"/>
            <a:ext cx="580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menu, button, picture and layout may change from PC to phones.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95468"/>
            <a:ext cx="5807544" cy="31195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67" y="1895468"/>
            <a:ext cx="2593483" cy="46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7</a:t>
            </a:r>
            <a:r>
              <a:rPr lang="en-GB" dirty="0" smtClean="0"/>
              <a:t>. One User Story (3)</a:t>
            </a:r>
            <a:endParaRPr lang="en-GB" dirty="0"/>
          </a:p>
        </p:txBody>
      </p:sp>
      <p:sp>
        <p:nvSpPr>
          <p:cNvPr id="3" name="圆角矩形 2"/>
          <p:cNvSpPr/>
          <p:nvPr/>
        </p:nvSpPr>
        <p:spPr>
          <a:xfrm>
            <a:off x="566671" y="2331076"/>
            <a:ext cx="7675809" cy="24341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User story #1</a:t>
            </a:r>
          </a:p>
          <a:p>
            <a:endParaRPr lang="en-US" altLang="zh-CN" dirty="0"/>
          </a:p>
          <a:p>
            <a:r>
              <a:rPr lang="en-US" altLang="zh-CN" dirty="0" smtClean="0"/>
              <a:t>As </a:t>
            </a:r>
            <a:r>
              <a:rPr lang="en-US" altLang="zh-CN" dirty="0"/>
              <a:t>visitor, </a:t>
            </a:r>
            <a:r>
              <a:rPr lang="en-US" altLang="zh-CN" dirty="0" smtClean="0"/>
              <a:t>when </a:t>
            </a:r>
            <a:r>
              <a:rPr lang="en-US" altLang="zh-CN" dirty="0"/>
              <a:t>I use </a:t>
            </a:r>
            <a:r>
              <a:rPr lang="en-US" altLang="zh-CN" dirty="0" smtClean="0"/>
              <a:t>mobile devices (phones and pads) to access the website, </a:t>
            </a:r>
            <a:r>
              <a:rPr lang="en-US" altLang="zh-CN" dirty="0"/>
              <a:t>I want </a:t>
            </a:r>
            <a:r>
              <a:rPr lang="en-US" altLang="zh-CN" dirty="0" smtClean="0"/>
              <a:t>to see </a:t>
            </a:r>
            <a:r>
              <a:rPr lang="en-US" altLang="zh-CN" dirty="0"/>
              <a:t>that </a:t>
            </a:r>
            <a:r>
              <a:rPr lang="en-US" altLang="zh-CN" dirty="0" smtClean="0"/>
              <a:t>the </a:t>
            </a:r>
            <a:r>
              <a:rPr lang="en-US" altLang="zh-CN" dirty="0"/>
              <a:t>framework </a:t>
            </a:r>
            <a:r>
              <a:rPr lang="en-US" altLang="zh-CN" dirty="0" smtClean="0"/>
              <a:t>(</a:t>
            </a:r>
            <a:r>
              <a:rPr lang="en-US" altLang="zh-CN" dirty="0"/>
              <a:t>the header, </a:t>
            </a:r>
            <a:r>
              <a:rPr lang="en-US" altLang="zh-CN" dirty="0" smtClean="0"/>
              <a:t>footer </a:t>
            </a:r>
            <a:r>
              <a:rPr lang="en-US" altLang="zh-CN" dirty="0"/>
              <a:t>and </a:t>
            </a:r>
            <a:r>
              <a:rPr lang="en-US" altLang="zh-CN" dirty="0" smtClean="0"/>
              <a:t>buttons</a:t>
            </a:r>
            <a:r>
              <a:rPr lang="en-US" altLang="zh-CN" dirty="0"/>
              <a:t>) of this </a:t>
            </a:r>
            <a:r>
              <a:rPr lang="en-US" altLang="zh-CN" dirty="0" smtClean="0"/>
              <a:t>website </a:t>
            </a:r>
            <a:r>
              <a:rPr lang="en-US" altLang="zh-CN" dirty="0"/>
              <a:t>is </a:t>
            </a:r>
            <a:r>
              <a:rPr lang="en-US" altLang="zh-CN" dirty="0" smtClean="0"/>
              <a:t>suitable </a:t>
            </a:r>
            <a:r>
              <a:rPr lang="en-US" altLang="zh-CN" dirty="0"/>
              <a:t>for </a:t>
            </a:r>
            <a:r>
              <a:rPr lang="en-US" altLang="zh-CN" dirty="0" smtClean="0"/>
              <a:t>my using behavior on mobile devices</a:t>
            </a:r>
          </a:p>
          <a:p>
            <a:r>
              <a:rPr lang="en-US" altLang="zh-CN" dirty="0" smtClean="0"/>
              <a:t>So that I </a:t>
            </a:r>
            <a:r>
              <a:rPr lang="en-US" altLang="zh-CN" dirty="0"/>
              <a:t>can </a:t>
            </a:r>
            <a:r>
              <a:rPr lang="en-US" altLang="zh-CN" dirty="0" smtClean="0"/>
              <a:t>use this website on </a:t>
            </a:r>
            <a:r>
              <a:rPr lang="en-US" altLang="zh-CN" dirty="0"/>
              <a:t>mobile </a:t>
            </a:r>
            <a:r>
              <a:rPr lang="en-US" altLang="zh-CN" dirty="0" smtClean="0"/>
              <a:t>devices </a:t>
            </a:r>
            <a:r>
              <a:rPr lang="en-US" altLang="zh-CN" dirty="0"/>
              <a:t>as convenient </a:t>
            </a:r>
            <a:r>
              <a:rPr lang="en-US" altLang="zh-CN" dirty="0" smtClean="0"/>
              <a:t>as on PCs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527731126"/>
              </p:ext>
            </p:extLst>
          </p:nvPr>
        </p:nvGraphicFramePr>
        <p:xfrm>
          <a:off x="566671" y="4919730"/>
          <a:ext cx="7675809" cy="153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8. Risk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0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Project Plan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6677383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1. </a:t>
            </a:r>
            <a:r>
              <a:rPr lang="en-GB" dirty="0"/>
              <a:t>T</a:t>
            </a:r>
            <a:r>
              <a:rPr lang="en-GB" dirty="0" smtClean="0"/>
              <a:t>eam 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2. Product Owner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3</a:t>
            </a:r>
            <a:r>
              <a:rPr lang="en-GB" dirty="0" smtClean="0"/>
              <a:t>. Project Goal and Major </a:t>
            </a:r>
            <a:r>
              <a:rPr lang="en-GB" dirty="0" smtClean="0"/>
              <a:t>Capability</a:t>
            </a:r>
            <a:endParaRPr lang="en-GB" dirty="0"/>
          </a:p>
        </p:txBody>
      </p:sp>
      <p:pic>
        <p:nvPicPr>
          <p:cNvPr id="1025" name="Picture 1" descr="C:\Users\Miranda\AppData\Roaming\Tencent\Users\1251226696\QQ\WinTemp\RichOle\200_7AGCDBV}QU`PXH~2AGP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089"/>
            <a:ext cx="9144000" cy="434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4163" y="1856414"/>
            <a:ext cx="37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hlinkClick r:id="rId3"/>
              </a:rPr>
              <a:t>getskills.co.nz/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3</a:t>
            </a:r>
            <a:r>
              <a:rPr lang="en-GB" dirty="0" smtClean="0"/>
              <a:t>. Project Goal and Major Capability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0" y="1965720"/>
            <a:ext cx="85740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Major Capabilities:</a:t>
            </a:r>
          </a:p>
          <a:p>
            <a:pPr lvl="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 smtClean="0"/>
              <a:t>1) Visitor ----- </a:t>
            </a:r>
            <a:r>
              <a:rPr lang="en-US" altLang="zh-CN" sz="2000" dirty="0"/>
              <a:t>view the </a:t>
            </a:r>
            <a:r>
              <a:rPr lang="en-US" altLang="zh-CN" sz="2000" dirty="0" smtClean="0"/>
              <a:t>website, scan </a:t>
            </a:r>
            <a:r>
              <a:rPr lang="en-US" altLang="zh-CN" sz="2000" dirty="0"/>
              <a:t>the course </a:t>
            </a:r>
            <a:r>
              <a:rPr lang="en-US" altLang="zh-CN" sz="2000" dirty="0" smtClean="0"/>
              <a:t>list, take </a:t>
            </a:r>
            <a:r>
              <a:rPr lang="en-US" altLang="zh-CN" sz="2000" dirty="0"/>
              <a:t>a </a:t>
            </a:r>
            <a:r>
              <a:rPr lang="en-US" altLang="zh-CN" sz="2000" dirty="0" smtClean="0"/>
              <a:t> test </a:t>
            </a:r>
            <a:r>
              <a:rPr lang="en-US" altLang="zh-CN" sz="2000" dirty="0"/>
              <a:t>without </a:t>
            </a:r>
            <a:r>
              <a:rPr lang="en-US" altLang="zh-CN" sz="2000" dirty="0" smtClean="0"/>
              <a:t>registering</a:t>
            </a:r>
            <a:endParaRPr lang="zh-CN" altLang="zh-CN" sz="2000" dirty="0"/>
          </a:p>
          <a:p>
            <a:pPr lvl="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 smtClean="0"/>
              <a:t>2)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ystem </a:t>
            </a:r>
            <a:r>
              <a:rPr lang="en-US" altLang="zh-CN" sz="2000" dirty="0"/>
              <a:t>(course advisor) </a:t>
            </a:r>
            <a:r>
              <a:rPr lang="en-US" altLang="zh-CN" sz="2000" dirty="0" smtClean="0"/>
              <a:t>---- give </a:t>
            </a:r>
            <a:r>
              <a:rPr lang="en-US" altLang="zh-CN" sz="2000" dirty="0"/>
              <a:t>the user a short </a:t>
            </a:r>
            <a:r>
              <a:rPr lang="en-US" altLang="zh-CN" sz="2000" dirty="0" smtClean="0"/>
              <a:t>survey, give </a:t>
            </a:r>
            <a:r>
              <a:rPr lang="en-US" altLang="zh-CN" sz="2000" dirty="0"/>
              <a:t>a list of successful </a:t>
            </a:r>
            <a:r>
              <a:rPr lang="en-US" altLang="zh-CN" sz="2000" dirty="0" smtClean="0"/>
              <a:t>examples, recommend </a:t>
            </a:r>
            <a:r>
              <a:rPr lang="en-US" altLang="zh-CN" sz="2000" dirty="0"/>
              <a:t>some suitable </a:t>
            </a:r>
            <a:r>
              <a:rPr lang="en-US" altLang="zh-CN" sz="2000" dirty="0" smtClean="0"/>
              <a:t>courses</a:t>
            </a:r>
            <a:endParaRPr lang="zh-CN" altLang="zh-CN" sz="2000" dirty="0"/>
          </a:p>
          <a:p>
            <a:pPr lvl="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 smtClean="0"/>
              <a:t>3) </a:t>
            </a:r>
            <a:r>
              <a:rPr lang="en-US" altLang="zh-CN" sz="2000" dirty="0"/>
              <a:t>U</a:t>
            </a:r>
            <a:r>
              <a:rPr lang="en-US" altLang="zh-CN" sz="2000" dirty="0" smtClean="0"/>
              <a:t>ser ---- select courses, make </a:t>
            </a:r>
            <a:r>
              <a:rPr lang="en-US" altLang="zh-CN" sz="2000" dirty="0"/>
              <a:t>payments </a:t>
            </a:r>
            <a:r>
              <a:rPr lang="en-US" altLang="zh-CN" sz="2000" dirty="0" smtClean="0"/>
              <a:t>online, take </a:t>
            </a:r>
            <a:r>
              <a:rPr lang="en-US" altLang="zh-CN" sz="2000" dirty="0"/>
              <a:t>courses via video or </a:t>
            </a:r>
            <a:r>
              <a:rPr lang="en-US" altLang="zh-CN" sz="2000" dirty="0" smtClean="0"/>
              <a:t>audio</a:t>
            </a:r>
            <a:endParaRPr lang="zh-CN" altLang="zh-CN" sz="2000" dirty="0"/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48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4. Product Backlog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0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5</a:t>
            </a:r>
            <a:r>
              <a:rPr lang="en-GB" dirty="0" smtClean="0"/>
              <a:t>. Development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1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6. Scrum PM Tool (1)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17960"/>
            <a:ext cx="8574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 smtClean="0"/>
              <a:t>SeeNowDo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/>
              <a:t>URL</a:t>
            </a:r>
            <a:r>
              <a:rPr lang="en-NZ" dirty="0" smtClean="0"/>
              <a:t>:  	       </a:t>
            </a:r>
            <a:r>
              <a:rPr lang="en-NZ" dirty="0" smtClean="0">
                <a:hlinkClick r:id="rId2"/>
              </a:rPr>
              <a:t>https</a:t>
            </a:r>
            <a:r>
              <a:rPr lang="en-NZ" dirty="0">
                <a:hlinkClick r:id="rId2"/>
              </a:rPr>
              <a:t>://</a:t>
            </a:r>
            <a:r>
              <a:rPr lang="en-NZ" dirty="0" smtClean="0">
                <a:hlinkClick r:id="rId2"/>
              </a:rPr>
              <a:t>www.seenowdo.com/pages/login/index.html</a:t>
            </a:r>
            <a:endParaRPr lang="en-NZ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 smtClean="0"/>
              <a:t>Project Name:  </a:t>
            </a:r>
            <a:r>
              <a:rPr lang="en-NZ" b="1" dirty="0" smtClean="0"/>
              <a:t>OEE(Android)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NZ" b="1" dirty="0" smtClean="0"/>
          </a:p>
          <a:p>
            <a:pPr marL="742950" lvl="1" indent="-285750">
              <a:buFont typeface="Wingdings" pitchFamily="2" charset="2"/>
              <a:buChar char="v"/>
            </a:pPr>
            <a:r>
              <a:rPr lang="en-NZ" dirty="0" smtClean="0"/>
              <a:t>Image of project list &amp; iteration list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80" y="3258737"/>
            <a:ext cx="6311611" cy="336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204136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100</TotalTime>
  <Words>377</Words>
  <Application>Microsoft Office PowerPoint</Application>
  <PresentationFormat>全屏显示(4:3)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光谱</vt:lpstr>
      <vt:lpstr>PowerPoint 演示文稿</vt:lpstr>
      <vt:lpstr>Project Plan</vt:lpstr>
      <vt:lpstr>1. Team VEL</vt:lpstr>
      <vt:lpstr>2. Product Owner</vt:lpstr>
      <vt:lpstr>3. Project Goal and Major Capability</vt:lpstr>
      <vt:lpstr>3. Project Goal and Major Capability</vt:lpstr>
      <vt:lpstr>4. Product Backlog</vt:lpstr>
      <vt:lpstr>5. Development Plan</vt:lpstr>
      <vt:lpstr>6. Scrum PM Tool (1)</vt:lpstr>
      <vt:lpstr>6. Scrum PM Tool (2)</vt:lpstr>
      <vt:lpstr>6. Scrum PM Tool (3)</vt:lpstr>
      <vt:lpstr>7. One User Story (1)</vt:lpstr>
      <vt:lpstr>7. One User Story (2)</vt:lpstr>
      <vt:lpstr>7. One User Story (3)</vt:lpstr>
      <vt:lpstr>8. Risk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Miranda</cp:lastModifiedBy>
  <cp:revision>25</cp:revision>
  <dcterms:created xsi:type="dcterms:W3CDTF">2015-08-07T03:34:05Z</dcterms:created>
  <dcterms:modified xsi:type="dcterms:W3CDTF">2015-08-13T12:23:24Z</dcterms:modified>
</cp:coreProperties>
</file>