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240" y="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8763-1455-794A-A008-A0709535D7F4}" type="datetimeFigureOut">
              <a:rPr lang="zh-CN" altLang="en-US" smtClean="0"/>
              <a:t>14/08/15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E2E2-882E-8247-9B9D-E9E80256998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单击此处编辑母版副标题样式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8763-1455-794A-A008-A0709535D7F4}" type="datetimeFigureOut">
              <a:rPr lang="zh-CN" altLang="en-US" smtClean="0"/>
              <a:t>14/08/15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E2E2-882E-8247-9B9D-E9E802569980}" type="slidenum">
              <a:rPr lang="en-GB" smtClean="0"/>
              <a:t>‹#›</a:t>
            </a:fld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8763-1455-794A-A008-A0709535D7F4}" type="datetimeFigureOut">
              <a:rPr lang="zh-CN" altLang="en-US" smtClean="0"/>
              <a:t>14/08/15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E2E2-882E-8247-9B9D-E9E80256998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8763-1455-794A-A008-A0709535D7F4}" type="datetimeFigureOut">
              <a:rPr lang="zh-CN" altLang="en-US" smtClean="0"/>
              <a:t>14/08/15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E2E2-882E-8247-9B9D-E9E80256998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、图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8763-1455-794A-A008-A0709535D7F4}" type="datetimeFigureOut">
              <a:rPr lang="zh-CN" altLang="en-US" smtClean="0"/>
              <a:t>14/08/15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E2E2-882E-8247-9B9D-E9E802569980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8763-1455-794A-A008-A0709535D7F4}" type="datetimeFigureOut">
              <a:rPr lang="zh-CN" altLang="en-US" smtClean="0"/>
              <a:t>14/08/15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E2E2-882E-8247-9B9D-E9E802569980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8763-1455-794A-A008-A0709535D7F4}" type="datetimeFigureOut">
              <a:rPr lang="zh-CN" altLang="en-US" smtClean="0"/>
              <a:t>14/08/15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E2E2-882E-8247-9B9D-E9E80256998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8763-1455-794A-A008-A0709535D7F4}" type="datetimeFigureOut">
              <a:rPr lang="zh-CN" altLang="en-US" smtClean="0"/>
              <a:t>14/08/15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E2E2-882E-8247-9B9D-E9E802569980}" type="slidenum">
              <a:rPr lang="en-GB" smtClean="0"/>
              <a:t>‹#›</a:t>
            </a:fld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8763-1455-794A-A008-A0709535D7F4}" type="datetimeFigureOut">
              <a:rPr lang="zh-CN" altLang="en-US" smtClean="0"/>
              <a:t>14/08/15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E2E2-882E-8247-9B9D-E9E80256998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8763-1455-794A-A008-A0709535D7F4}" type="datetimeFigureOut">
              <a:rPr lang="zh-CN" altLang="en-US" smtClean="0"/>
              <a:t>14/08/15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E2E2-882E-8247-9B9D-E9E80256998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单击此处编辑母版副标题样式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8763-1455-794A-A008-A0709535D7F4}" type="datetimeFigureOut">
              <a:rPr lang="zh-CN" altLang="en-US" smtClean="0"/>
              <a:t>14/08/15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E2E2-882E-8247-9B9D-E9E80256998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8763-1455-794A-A008-A0709535D7F4}" type="datetimeFigureOut">
              <a:rPr lang="zh-CN" altLang="en-US" smtClean="0"/>
              <a:t>14/08/15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E2E2-882E-8247-9B9D-E9E80256998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8763-1455-794A-A008-A0709535D7F4}" type="datetimeFigureOut">
              <a:rPr lang="zh-CN" altLang="en-US" smtClean="0"/>
              <a:t>14/08/15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E2E2-882E-8247-9B9D-E9E80256998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8763-1455-794A-A008-A0709535D7F4}" type="datetimeFigureOut">
              <a:rPr lang="zh-CN" altLang="en-US" smtClean="0"/>
              <a:t>14/08/15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E2E2-882E-8247-9B9D-E9E80256998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8763-1455-794A-A008-A0709535D7F4}" type="datetimeFigureOut">
              <a:rPr lang="zh-CN" altLang="en-US" smtClean="0"/>
              <a:t>14/08/15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E2E2-882E-8247-9B9D-E9E80256998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8763-1455-794A-A008-A0709535D7F4}" type="datetimeFigureOut">
              <a:rPr lang="zh-CN" altLang="en-US" smtClean="0"/>
              <a:t>14/08/15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E2E2-882E-8247-9B9D-E9E802569980}" type="slidenum">
              <a:rPr lang="en-GB" smtClean="0"/>
              <a:t>‹#›</a:t>
            </a:fld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34968763-1455-794A-A008-A0709535D7F4}" type="datetimeFigureOut">
              <a:rPr lang="zh-CN" altLang="en-US" smtClean="0"/>
              <a:t>14/08/15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8C9E2E2-882E-8247-9B9D-E9E802569980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单击此处编辑母版标题样式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683523"/>
              </p:ext>
            </p:extLst>
          </p:nvPr>
        </p:nvGraphicFramePr>
        <p:xfrm>
          <a:off x="546100" y="987424"/>
          <a:ext cx="8175624" cy="49291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625"/>
                <a:gridCol w="7238999"/>
              </a:tblGrid>
              <a:tr h="1643063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Team</a:t>
                      </a:r>
                      <a:endParaRPr lang="en-GB" dirty="0"/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aseline="0" dirty="0" smtClean="0"/>
                        <a:t> </a:t>
                      </a:r>
                      <a:endParaRPr lang="en-GB" dirty="0"/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3063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Scrum</a:t>
                      </a:r>
                      <a:r>
                        <a:rPr lang="en-GB" baseline="0" dirty="0" smtClean="0"/>
                        <a:t> Master</a:t>
                      </a:r>
                      <a:endParaRPr lang="en-GB" dirty="0"/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</a:t>
                      </a:r>
                      <a:endParaRPr lang="en-GB" dirty="0"/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3063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Product</a:t>
                      </a:r>
                      <a:r>
                        <a:rPr lang="en-GB" baseline="0" dirty="0" smtClean="0"/>
                        <a:t> Owner</a:t>
                      </a:r>
                      <a:endParaRPr lang="en-GB" dirty="0"/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</a:t>
                      </a:r>
                      <a:endParaRPr lang="en-GB" dirty="0"/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56" name="组 55"/>
          <p:cNvGrpSpPr/>
          <p:nvPr/>
        </p:nvGrpSpPr>
        <p:grpSpPr>
          <a:xfrm>
            <a:off x="1878386" y="1146730"/>
            <a:ext cx="6274676" cy="4395233"/>
            <a:chOff x="1895247" y="1154667"/>
            <a:chExt cx="6274676" cy="4395233"/>
          </a:xfrm>
        </p:grpSpPr>
        <p:sp>
          <p:nvSpPr>
            <p:cNvPr id="3" name="矩形 2"/>
            <p:cNvSpPr/>
            <p:nvPr/>
          </p:nvSpPr>
          <p:spPr>
            <a:xfrm>
              <a:off x="2117724" y="4787900"/>
              <a:ext cx="1403998" cy="762000"/>
            </a:xfrm>
            <a:prstGeom prst="rect">
              <a:avLst/>
            </a:prstGeom>
            <a:solidFill>
              <a:srgbClr val="DCE6F2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GB" dirty="0" smtClean="0"/>
                <a:t>Change Requirement</a:t>
              </a:r>
              <a:endParaRPr lang="en-GB" dirty="0"/>
            </a:p>
          </p:txBody>
        </p:sp>
        <p:sp>
          <p:nvSpPr>
            <p:cNvPr id="5" name="决策 4"/>
            <p:cNvSpPr/>
            <p:nvPr/>
          </p:nvSpPr>
          <p:spPr>
            <a:xfrm>
              <a:off x="4232047" y="4795838"/>
              <a:ext cx="1841500" cy="746125"/>
            </a:xfrm>
            <a:prstGeom prst="flowChartDecision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GB" dirty="0" smtClean="0"/>
                <a:t>Current Sprint</a:t>
              </a:r>
              <a:endParaRPr lang="en-GB" dirty="0"/>
            </a:p>
          </p:txBody>
        </p:sp>
        <p:cxnSp>
          <p:nvCxnSpPr>
            <p:cNvPr id="7" name="肘形连接符 6"/>
            <p:cNvCxnSpPr>
              <a:stCxn id="3" idx="3"/>
              <a:endCxn id="5" idx="1"/>
            </p:cNvCxnSpPr>
            <p:nvPr/>
          </p:nvCxnSpPr>
          <p:spPr>
            <a:xfrm>
              <a:off x="3521722" y="5168900"/>
              <a:ext cx="710325" cy="1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6765924" y="4787900"/>
              <a:ext cx="1403998" cy="762000"/>
            </a:xfrm>
            <a:prstGeom prst="rect">
              <a:avLst/>
            </a:prstGeom>
            <a:solidFill>
              <a:srgbClr val="DCE6F2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GB" dirty="0" smtClean="0"/>
                <a:t>Update Product Backlog</a:t>
              </a:r>
              <a:endParaRPr lang="en-GB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6765925" y="2273299"/>
              <a:ext cx="1403998" cy="762000"/>
            </a:xfrm>
            <a:prstGeom prst="rect">
              <a:avLst/>
            </a:prstGeom>
            <a:solidFill>
              <a:srgbClr val="DCE6F2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GB" dirty="0" smtClean="0"/>
                <a:t>Sprint Planning</a:t>
              </a:r>
              <a:endParaRPr lang="en-GB" dirty="0"/>
            </a:p>
          </p:txBody>
        </p:sp>
        <p:cxnSp>
          <p:nvCxnSpPr>
            <p:cNvPr id="11" name="肘形连接符 10"/>
            <p:cNvCxnSpPr>
              <a:stCxn id="8" idx="0"/>
              <a:endCxn id="9" idx="2"/>
            </p:cNvCxnSpPr>
            <p:nvPr/>
          </p:nvCxnSpPr>
          <p:spPr>
            <a:xfrm rot="5400000" flipH="1" flipV="1">
              <a:off x="6591623" y="3911600"/>
              <a:ext cx="1752601" cy="1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>
              <a:stCxn id="5" idx="3"/>
              <a:endCxn id="8" idx="1"/>
            </p:cNvCxnSpPr>
            <p:nvPr/>
          </p:nvCxnSpPr>
          <p:spPr>
            <a:xfrm flipV="1">
              <a:off x="6073547" y="5168900"/>
              <a:ext cx="692377" cy="1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6073547" y="4787900"/>
              <a:ext cx="33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N</a:t>
              </a:r>
              <a:endParaRPr lang="en-GB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97247" y="441856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Y</a:t>
              </a:r>
              <a:endParaRPr lang="en-GB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4449027" y="2273299"/>
              <a:ext cx="1403998" cy="762000"/>
            </a:xfrm>
            <a:prstGeom prst="rect">
              <a:avLst/>
            </a:prstGeom>
            <a:solidFill>
              <a:srgbClr val="DCE6F2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GB" dirty="0" smtClean="0"/>
                <a:t>Confirm (Daily Scrum)</a:t>
              </a:r>
              <a:endParaRPr lang="en-GB" dirty="0"/>
            </a:p>
          </p:txBody>
        </p:sp>
        <p:cxnSp>
          <p:nvCxnSpPr>
            <p:cNvPr id="35" name="肘形连接符 34"/>
            <p:cNvCxnSpPr>
              <a:stCxn id="5" idx="0"/>
              <a:endCxn id="34" idx="2"/>
            </p:cNvCxnSpPr>
            <p:nvPr/>
          </p:nvCxnSpPr>
          <p:spPr>
            <a:xfrm rot="16200000" flipV="1">
              <a:off x="4271643" y="3914683"/>
              <a:ext cx="1760539" cy="1771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决策 39"/>
            <p:cNvSpPr/>
            <p:nvPr/>
          </p:nvSpPr>
          <p:spPr>
            <a:xfrm>
              <a:off x="1895247" y="2281237"/>
              <a:ext cx="1841500" cy="746125"/>
            </a:xfrm>
            <a:prstGeom prst="flowChartDecision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GB" dirty="0" smtClean="0"/>
                <a:t>Adaptable</a:t>
              </a:r>
              <a:endParaRPr lang="en-GB" dirty="0"/>
            </a:p>
          </p:txBody>
        </p:sp>
        <p:cxnSp>
          <p:nvCxnSpPr>
            <p:cNvPr id="41" name="肘形连接符 40"/>
            <p:cNvCxnSpPr>
              <a:stCxn id="34" idx="1"/>
              <a:endCxn id="40" idx="3"/>
            </p:cNvCxnSpPr>
            <p:nvPr/>
          </p:nvCxnSpPr>
          <p:spPr>
            <a:xfrm rot="10800000" flipV="1">
              <a:off x="3736747" y="2654298"/>
              <a:ext cx="712280" cy="1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2840640" y="1916667"/>
              <a:ext cx="8268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Accept</a:t>
              </a:r>
              <a:endParaRPr lang="en-GB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840640" y="3035300"/>
              <a:ext cx="821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Refuse</a:t>
              </a:r>
              <a:endParaRPr lang="en-GB" dirty="0"/>
            </a:p>
          </p:txBody>
        </p:sp>
        <p:cxnSp>
          <p:nvCxnSpPr>
            <p:cNvPr id="47" name="肘形连接符 46"/>
            <p:cNvCxnSpPr>
              <a:stCxn id="40" idx="2"/>
              <a:endCxn id="3" idx="0"/>
            </p:cNvCxnSpPr>
            <p:nvPr/>
          </p:nvCxnSpPr>
          <p:spPr>
            <a:xfrm rot="16200000" flipH="1">
              <a:off x="1937591" y="3905768"/>
              <a:ext cx="1760538" cy="3726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>
            <a:xfrm>
              <a:off x="4449027" y="1154667"/>
              <a:ext cx="1403998" cy="762000"/>
            </a:xfrm>
            <a:prstGeom prst="rect">
              <a:avLst/>
            </a:prstGeom>
            <a:solidFill>
              <a:srgbClr val="DCE6F2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GB" dirty="0" smtClean="0"/>
                <a:t>Developing</a:t>
              </a:r>
              <a:endParaRPr lang="en-GB" dirty="0"/>
            </a:p>
          </p:txBody>
        </p:sp>
        <p:cxnSp>
          <p:nvCxnSpPr>
            <p:cNvPr id="52" name="肘形连接符 51"/>
            <p:cNvCxnSpPr>
              <a:stCxn id="40" idx="0"/>
              <a:endCxn id="51" idx="1"/>
            </p:cNvCxnSpPr>
            <p:nvPr/>
          </p:nvCxnSpPr>
          <p:spPr>
            <a:xfrm rot="5400000" flipH="1" flipV="1">
              <a:off x="3259727" y="1091937"/>
              <a:ext cx="745570" cy="163303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肘形连接符 56"/>
          <p:cNvCxnSpPr>
            <a:endCxn id="3" idx="1"/>
          </p:cNvCxnSpPr>
          <p:nvPr/>
        </p:nvCxnSpPr>
        <p:spPr>
          <a:xfrm flipV="1">
            <a:off x="1612900" y="5160963"/>
            <a:ext cx="487963" cy="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640187"/>
      </p:ext>
    </p:extLst>
  </p:cSld>
  <p:clrMapOvr>
    <a:masterClrMapping/>
  </p:clrMapOvr>
</p:sld>
</file>

<file path=ppt/theme/theme1.xml><?xml version="1.0" encoding="utf-8"?>
<a:theme xmlns:a="http://schemas.openxmlformats.org/drawingml/2006/main" name="光谱">
  <a:themeElements>
    <a:clrScheme name="光谱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光谱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光谱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光谱.thmx</Template>
  <TotalTime>20</TotalTime>
  <Words>28</Words>
  <Application>Microsoft Macintosh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光谱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Kaii</dc:creator>
  <cp:lastModifiedBy>Kaii</cp:lastModifiedBy>
  <cp:revision>7</cp:revision>
  <dcterms:created xsi:type="dcterms:W3CDTF">2015-08-13T21:43:13Z</dcterms:created>
  <dcterms:modified xsi:type="dcterms:W3CDTF">2015-08-13T22:03:38Z</dcterms:modified>
</cp:coreProperties>
</file>