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318" r:id="rId2"/>
    <p:sldId id="323" r:id="rId3"/>
    <p:sldId id="324" r:id="rId4"/>
    <p:sldId id="291" r:id="rId5"/>
    <p:sldId id="292" r:id="rId6"/>
    <p:sldId id="293" r:id="rId7"/>
    <p:sldId id="299" r:id="rId8"/>
    <p:sldId id="307" r:id="rId9"/>
    <p:sldId id="305" r:id="rId10"/>
    <p:sldId id="300" r:id="rId11"/>
    <p:sldId id="314" r:id="rId12"/>
    <p:sldId id="315" r:id="rId13"/>
    <p:sldId id="316" r:id="rId14"/>
    <p:sldId id="317" r:id="rId15"/>
    <p:sldId id="311" r:id="rId16"/>
    <p:sldId id="312" r:id="rId17"/>
    <p:sldId id="303" r:id="rId18"/>
    <p:sldId id="304" r:id="rId19"/>
    <p:sldId id="310" r:id="rId20"/>
    <p:sldId id="309" r:id="rId21"/>
    <p:sldId id="308" r:id="rId22"/>
    <p:sldId id="313" r:id="rId23"/>
    <p:sldId id="320" r:id="rId24"/>
    <p:sldId id="321" r:id="rId25"/>
    <p:sldId id="302" r:id="rId26"/>
    <p:sldId id="32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5757C-7334-4C12-85B3-FFAE07AA6E4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365C091-21F6-4EA3-9372-55979AE976F1}">
      <dgm:prSet phldrT="[Text]"/>
      <dgm:spPr/>
      <dgm:t>
        <a:bodyPr/>
        <a:lstStyle/>
        <a:p>
          <a:r>
            <a:rPr lang="en-NZ" dirty="0" err="1" smtClean="0"/>
            <a:t>Codeception.phar</a:t>
          </a:r>
          <a:endParaRPr lang="en-NZ" dirty="0"/>
        </a:p>
      </dgm:t>
    </dgm:pt>
    <dgm:pt modelId="{DEC88A09-A716-4D44-8016-A53493C616AC}" type="parTrans" cxnId="{9EAE7A9B-A177-4CAC-9CCF-5696BE28381B}">
      <dgm:prSet/>
      <dgm:spPr/>
      <dgm:t>
        <a:bodyPr/>
        <a:lstStyle/>
        <a:p>
          <a:endParaRPr lang="en-NZ"/>
        </a:p>
      </dgm:t>
    </dgm:pt>
    <dgm:pt modelId="{902485E4-3EB2-48F7-9BD2-0FD425F7203C}" type="sibTrans" cxnId="{9EAE7A9B-A177-4CAC-9CCF-5696BE28381B}">
      <dgm:prSet/>
      <dgm:spPr/>
      <dgm:t>
        <a:bodyPr/>
        <a:lstStyle/>
        <a:p>
          <a:endParaRPr lang="en-NZ"/>
        </a:p>
      </dgm:t>
    </dgm:pt>
    <dgm:pt modelId="{3CB1E009-4C99-44D3-94C3-6EB61C55B353}">
      <dgm:prSet phldrT="[Text]"/>
      <dgm:spPr/>
      <dgm:t>
        <a:bodyPr/>
        <a:lstStyle/>
        <a:p>
          <a:r>
            <a:rPr lang="en-NZ" dirty="0" smtClean="0"/>
            <a:t>Selenium Server</a:t>
          </a:r>
          <a:endParaRPr lang="en-NZ" dirty="0"/>
        </a:p>
      </dgm:t>
    </dgm:pt>
    <dgm:pt modelId="{D9CDDB96-A898-4121-8165-1C4F9E7DC045}" type="parTrans" cxnId="{5A2FC323-C250-4B85-983F-7FADAE63ACC3}">
      <dgm:prSet/>
      <dgm:spPr/>
      <dgm:t>
        <a:bodyPr/>
        <a:lstStyle/>
        <a:p>
          <a:endParaRPr lang="en-NZ"/>
        </a:p>
      </dgm:t>
    </dgm:pt>
    <dgm:pt modelId="{B393D03C-64B3-4D38-B05F-8EABAD4ABA52}" type="sibTrans" cxnId="{5A2FC323-C250-4B85-983F-7FADAE63ACC3}">
      <dgm:prSet/>
      <dgm:spPr/>
      <dgm:t>
        <a:bodyPr/>
        <a:lstStyle/>
        <a:p>
          <a:endParaRPr lang="en-NZ"/>
        </a:p>
      </dgm:t>
    </dgm:pt>
    <dgm:pt modelId="{F0F3389B-8ED0-41E0-8635-E46FA3A7C264}">
      <dgm:prSet phldrT="[Text]"/>
      <dgm:spPr/>
      <dgm:t>
        <a:bodyPr/>
        <a:lstStyle/>
        <a:p>
          <a:r>
            <a:rPr lang="en-NZ" dirty="0" smtClean="0"/>
            <a:t>Running on Browser</a:t>
          </a:r>
        </a:p>
        <a:p>
          <a:r>
            <a:rPr lang="en-NZ" dirty="0" smtClean="0"/>
            <a:t>(Firefox)</a:t>
          </a:r>
          <a:endParaRPr lang="en-NZ" dirty="0"/>
        </a:p>
      </dgm:t>
    </dgm:pt>
    <dgm:pt modelId="{73380F7A-E2F2-4BAC-93E1-4E3799FEC06D}" type="parTrans" cxnId="{D13D2654-4B0F-4B23-A64C-0D8FECB8DEEB}">
      <dgm:prSet/>
      <dgm:spPr/>
      <dgm:t>
        <a:bodyPr/>
        <a:lstStyle/>
        <a:p>
          <a:endParaRPr lang="en-NZ"/>
        </a:p>
      </dgm:t>
    </dgm:pt>
    <dgm:pt modelId="{3BAC7F6F-D8BA-4414-84F9-04A111C36DF7}" type="sibTrans" cxnId="{D13D2654-4B0F-4B23-A64C-0D8FECB8DEEB}">
      <dgm:prSet/>
      <dgm:spPr/>
      <dgm:t>
        <a:bodyPr/>
        <a:lstStyle/>
        <a:p>
          <a:endParaRPr lang="en-NZ"/>
        </a:p>
      </dgm:t>
    </dgm:pt>
    <dgm:pt modelId="{47CA28EA-CC99-4968-BFF5-0319C3039AAF}" type="pres">
      <dgm:prSet presAssocID="{38C5757C-7334-4C12-85B3-FFAE07AA6E46}" presName="CompostProcess" presStyleCnt="0">
        <dgm:presLayoutVars>
          <dgm:dir/>
          <dgm:resizeHandles val="exact"/>
        </dgm:presLayoutVars>
      </dgm:prSet>
      <dgm:spPr/>
    </dgm:pt>
    <dgm:pt modelId="{C2B5C4FF-C7A1-49DE-A05A-89A1EA3AD5E6}" type="pres">
      <dgm:prSet presAssocID="{38C5757C-7334-4C12-85B3-FFAE07AA6E46}" presName="arrow" presStyleLbl="bgShp" presStyleIdx="0" presStyleCnt="1"/>
      <dgm:spPr/>
    </dgm:pt>
    <dgm:pt modelId="{94AC01A5-FD0E-4074-9377-6E480E60DED5}" type="pres">
      <dgm:prSet presAssocID="{38C5757C-7334-4C12-85B3-FFAE07AA6E46}" presName="linearProcess" presStyleCnt="0"/>
      <dgm:spPr/>
    </dgm:pt>
    <dgm:pt modelId="{9C36D267-C55B-4F88-B30A-141990BD1736}" type="pres">
      <dgm:prSet presAssocID="{3365C091-21F6-4EA3-9372-55979AE976F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63F6C29-BF21-4674-9AA9-FAEF581A4055}" type="pres">
      <dgm:prSet presAssocID="{902485E4-3EB2-48F7-9BD2-0FD425F7203C}" presName="sibTrans" presStyleCnt="0"/>
      <dgm:spPr/>
    </dgm:pt>
    <dgm:pt modelId="{7C6D0625-6714-43BE-B31F-D0FE2DE9A89C}" type="pres">
      <dgm:prSet presAssocID="{3CB1E009-4C99-44D3-94C3-6EB61C55B35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2B8849A-EFF7-43A5-B38F-E438306C50B7}" type="pres">
      <dgm:prSet presAssocID="{B393D03C-64B3-4D38-B05F-8EABAD4ABA52}" presName="sibTrans" presStyleCnt="0"/>
      <dgm:spPr/>
    </dgm:pt>
    <dgm:pt modelId="{0B44A037-2AF7-4A46-8DA2-B55D41A0E9EF}" type="pres">
      <dgm:prSet presAssocID="{F0F3389B-8ED0-41E0-8635-E46FA3A7C26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D13D2654-4B0F-4B23-A64C-0D8FECB8DEEB}" srcId="{38C5757C-7334-4C12-85B3-FFAE07AA6E46}" destId="{F0F3389B-8ED0-41E0-8635-E46FA3A7C264}" srcOrd="2" destOrd="0" parTransId="{73380F7A-E2F2-4BAC-93E1-4E3799FEC06D}" sibTransId="{3BAC7F6F-D8BA-4414-84F9-04A111C36DF7}"/>
    <dgm:cxn modelId="{5A2FC323-C250-4B85-983F-7FADAE63ACC3}" srcId="{38C5757C-7334-4C12-85B3-FFAE07AA6E46}" destId="{3CB1E009-4C99-44D3-94C3-6EB61C55B353}" srcOrd="1" destOrd="0" parTransId="{D9CDDB96-A898-4121-8165-1C4F9E7DC045}" sibTransId="{B393D03C-64B3-4D38-B05F-8EABAD4ABA52}"/>
    <dgm:cxn modelId="{6F577FBF-9C31-4C40-8117-01E9C742ABCC}" type="presOf" srcId="{F0F3389B-8ED0-41E0-8635-E46FA3A7C264}" destId="{0B44A037-2AF7-4A46-8DA2-B55D41A0E9EF}" srcOrd="0" destOrd="0" presId="urn:microsoft.com/office/officeart/2005/8/layout/hProcess9"/>
    <dgm:cxn modelId="{9EAE7A9B-A177-4CAC-9CCF-5696BE28381B}" srcId="{38C5757C-7334-4C12-85B3-FFAE07AA6E46}" destId="{3365C091-21F6-4EA3-9372-55979AE976F1}" srcOrd="0" destOrd="0" parTransId="{DEC88A09-A716-4D44-8016-A53493C616AC}" sibTransId="{902485E4-3EB2-48F7-9BD2-0FD425F7203C}"/>
    <dgm:cxn modelId="{1600D882-A907-4D02-967A-6149569AE202}" type="presOf" srcId="{38C5757C-7334-4C12-85B3-FFAE07AA6E46}" destId="{47CA28EA-CC99-4968-BFF5-0319C3039AAF}" srcOrd="0" destOrd="0" presId="urn:microsoft.com/office/officeart/2005/8/layout/hProcess9"/>
    <dgm:cxn modelId="{EF1CAC45-76DC-498B-AE98-47C3CF4AC85F}" type="presOf" srcId="{3365C091-21F6-4EA3-9372-55979AE976F1}" destId="{9C36D267-C55B-4F88-B30A-141990BD1736}" srcOrd="0" destOrd="0" presId="urn:microsoft.com/office/officeart/2005/8/layout/hProcess9"/>
    <dgm:cxn modelId="{FA28AF00-9C14-4403-8868-F18461C6645A}" type="presOf" srcId="{3CB1E009-4C99-44D3-94C3-6EB61C55B353}" destId="{7C6D0625-6714-43BE-B31F-D0FE2DE9A89C}" srcOrd="0" destOrd="0" presId="urn:microsoft.com/office/officeart/2005/8/layout/hProcess9"/>
    <dgm:cxn modelId="{D0265B8B-5EB2-45BC-B095-F0BBF387DEF3}" type="presParOf" srcId="{47CA28EA-CC99-4968-BFF5-0319C3039AAF}" destId="{C2B5C4FF-C7A1-49DE-A05A-89A1EA3AD5E6}" srcOrd="0" destOrd="0" presId="urn:microsoft.com/office/officeart/2005/8/layout/hProcess9"/>
    <dgm:cxn modelId="{A542B52C-7A75-4D70-AC3A-4C4553E9DB8E}" type="presParOf" srcId="{47CA28EA-CC99-4968-BFF5-0319C3039AAF}" destId="{94AC01A5-FD0E-4074-9377-6E480E60DED5}" srcOrd="1" destOrd="0" presId="urn:microsoft.com/office/officeart/2005/8/layout/hProcess9"/>
    <dgm:cxn modelId="{744E11F7-7F8B-4555-8840-9AEE29292BFA}" type="presParOf" srcId="{94AC01A5-FD0E-4074-9377-6E480E60DED5}" destId="{9C36D267-C55B-4F88-B30A-141990BD1736}" srcOrd="0" destOrd="0" presId="urn:microsoft.com/office/officeart/2005/8/layout/hProcess9"/>
    <dgm:cxn modelId="{1EF8C1A8-781B-4AFB-98DD-5E42D64498A0}" type="presParOf" srcId="{94AC01A5-FD0E-4074-9377-6E480E60DED5}" destId="{863F6C29-BF21-4674-9AA9-FAEF581A4055}" srcOrd="1" destOrd="0" presId="urn:microsoft.com/office/officeart/2005/8/layout/hProcess9"/>
    <dgm:cxn modelId="{AE3E072F-D3D6-44C9-A731-0506107B0117}" type="presParOf" srcId="{94AC01A5-FD0E-4074-9377-6E480E60DED5}" destId="{7C6D0625-6714-43BE-B31F-D0FE2DE9A89C}" srcOrd="2" destOrd="0" presId="urn:microsoft.com/office/officeart/2005/8/layout/hProcess9"/>
    <dgm:cxn modelId="{26B11BB2-ED61-4EE5-95C2-07CC440A2192}" type="presParOf" srcId="{94AC01A5-FD0E-4074-9377-6E480E60DED5}" destId="{82B8849A-EFF7-43A5-B38F-E438306C50B7}" srcOrd="3" destOrd="0" presId="urn:microsoft.com/office/officeart/2005/8/layout/hProcess9"/>
    <dgm:cxn modelId="{AB0EDC66-5367-4C0F-BD8C-4CCBF9199F6E}" type="presParOf" srcId="{94AC01A5-FD0E-4074-9377-6E480E60DED5}" destId="{0B44A037-2AF7-4A46-8DA2-B55D41A0E9E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45896-339F-49B9-9724-F4C5168BB1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57FCE90B-8E32-4878-8A33-B0169F37D011}">
      <dgm:prSet phldrT="[Text]"/>
      <dgm:spPr/>
      <dgm:t>
        <a:bodyPr/>
        <a:lstStyle/>
        <a:p>
          <a:r>
            <a:rPr lang="en-NZ" dirty="0" smtClean="0"/>
            <a:t>Pages</a:t>
          </a:r>
          <a:endParaRPr lang="en-NZ" dirty="0"/>
        </a:p>
      </dgm:t>
    </dgm:pt>
    <dgm:pt modelId="{1ADF7AA1-8DD9-4BB0-B184-D5890DACBD2B}" type="parTrans" cxnId="{C6ECBDC3-5D77-4529-95A7-3A5C316F0D48}">
      <dgm:prSet/>
      <dgm:spPr/>
      <dgm:t>
        <a:bodyPr/>
        <a:lstStyle/>
        <a:p>
          <a:endParaRPr lang="en-NZ"/>
        </a:p>
      </dgm:t>
    </dgm:pt>
    <dgm:pt modelId="{45623925-6B47-4D23-8487-7DB78E447AC8}" type="sibTrans" cxnId="{C6ECBDC3-5D77-4529-95A7-3A5C316F0D48}">
      <dgm:prSet/>
      <dgm:spPr/>
      <dgm:t>
        <a:bodyPr/>
        <a:lstStyle/>
        <a:p>
          <a:endParaRPr lang="en-NZ"/>
        </a:p>
      </dgm:t>
    </dgm:pt>
    <dgm:pt modelId="{4B85445C-46B2-4939-8663-656932C822F2}">
      <dgm:prSet phldrT="[Text]"/>
      <dgm:spPr/>
      <dgm:t>
        <a:bodyPr/>
        <a:lstStyle/>
        <a:p>
          <a:r>
            <a:rPr lang="en-NZ" dirty="0" smtClean="0"/>
            <a:t>Elements </a:t>
          </a:r>
          <a:endParaRPr lang="en-NZ" dirty="0"/>
        </a:p>
      </dgm:t>
    </dgm:pt>
    <dgm:pt modelId="{ABA441E3-DEFC-4580-B1ED-57767520359F}" type="parTrans" cxnId="{57E64D90-A181-40C5-974B-078FB24A96A2}">
      <dgm:prSet/>
      <dgm:spPr/>
      <dgm:t>
        <a:bodyPr/>
        <a:lstStyle/>
        <a:p>
          <a:endParaRPr lang="en-NZ"/>
        </a:p>
      </dgm:t>
    </dgm:pt>
    <dgm:pt modelId="{37CBFFC1-B0E9-4F2E-987A-ECED441893C3}" type="sibTrans" cxnId="{57E64D90-A181-40C5-974B-078FB24A96A2}">
      <dgm:prSet/>
      <dgm:spPr/>
      <dgm:t>
        <a:bodyPr/>
        <a:lstStyle/>
        <a:p>
          <a:endParaRPr lang="en-NZ"/>
        </a:p>
      </dgm:t>
    </dgm:pt>
    <dgm:pt modelId="{04ABF634-1C32-4C46-9871-F9528691C1D0}">
      <dgm:prSet phldrT="[Text]"/>
      <dgm:spPr/>
      <dgm:t>
        <a:bodyPr/>
        <a:lstStyle/>
        <a:p>
          <a:r>
            <a:rPr lang="en-NZ" dirty="0" err="1" smtClean="0"/>
            <a:t>MemberStep</a:t>
          </a:r>
          <a:endParaRPr lang="en-NZ" dirty="0"/>
        </a:p>
      </dgm:t>
    </dgm:pt>
    <dgm:pt modelId="{4735A0A4-2ABB-41CA-B3CE-BFB853330DFE}" type="parTrans" cxnId="{C191C99C-759D-487F-980D-0DB56B3663AD}">
      <dgm:prSet/>
      <dgm:spPr/>
      <dgm:t>
        <a:bodyPr/>
        <a:lstStyle/>
        <a:p>
          <a:endParaRPr lang="en-NZ"/>
        </a:p>
      </dgm:t>
    </dgm:pt>
    <dgm:pt modelId="{A239FA49-1FDB-4102-B6D1-19BBF315F15B}" type="sibTrans" cxnId="{C191C99C-759D-487F-980D-0DB56B3663AD}">
      <dgm:prSet/>
      <dgm:spPr/>
      <dgm:t>
        <a:bodyPr/>
        <a:lstStyle/>
        <a:p>
          <a:endParaRPr lang="en-NZ"/>
        </a:p>
      </dgm:t>
    </dgm:pt>
    <dgm:pt modelId="{69E05F5C-A1DB-4A1C-9D6C-AB47A017924A}">
      <dgm:prSet phldrT="[Text]"/>
      <dgm:spPr/>
      <dgm:t>
        <a:bodyPr/>
        <a:lstStyle/>
        <a:p>
          <a:r>
            <a:rPr lang="en-NZ" dirty="0" smtClean="0"/>
            <a:t>Function Definition</a:t>
          </a:r>
          <a:endParaRPr lang="en-NZ" dirty="0"/>
        </a:p>
      </dgm:t>
    </dgm:pt>
    <dgm:pt modelId="{FAABDC7E-6527-424E-9569-042D11F396B6}" type="parTrans" cxnId="{4A988061-58BB-4361-BC44-6A5CAFAE5DAC}">
      <dgm:prSet/>
      <dgm:spPr/>
      <dgm:t>
        <a:bodyPr/>
        <a:lstStyle/>
        <a:p>
          <a:endParaRPr lang="en-NZ"/>
        </a:p>
      </dgm:t>
    </dgm:pt>
    <dgm:pt modelId="{E0A2EAEC-6608-46A2-9FDB-2056B5F1BE3C}" type="sibTrans" cxnId="{4A988061-58BB-4361-BC44-6A5CAFAE5DAC}">
      <dgm:prSet/>
      <dgm:spPr/>
      <dgm:t>
        <a:bodyPr/>
        <a:lstStyle/>
        <a:p>
          <a:endParaRPr lang="en-NZ"/>
        </a:p>
      </dgm:t>
    </dgm:pt>
    <dgm:pt modelId="{60123B92-4A3F-4E0A-B28F-7F9A9AEE8D48}">
      <dgm:prSet phldrT="[Text]"/>
      <dgm:spPr/>
      <dgm:t>
        <a:bodyPr/>
        <a:lstStyle/>
        <a:p>
          <a:r>
            <a:rPr lang="en-NZ" dirty="0" err="1" smtClean="0"/>
            <a:t>TestCept.php</a:t>
          </a:r>
          <a:endParaRPr lang="en-NZ" dirty="0"/>
        </a:p>
      </dgm:t>
    </dgm:pt>
    <dgm:pt modelId="{EBCA56EA-4165-441D-8F47-90EB8DCAE18C}" type="parTrans" cxnId="{F9DE92CF-DB19-46FD-99C4-B911CDC1C1AF}">
      <dgm:prSet/>
      <dgm:spPr/>
      <dgm:t>
        <a:bodyPr/>
        <a:lstStyle/>
        <a:p>
          <a:endParaRPr lang="en-NZ"/>
        </a:p>
      </dgm:t>
    </dgm:pt>
    <dgm:pt modelId="{7D83E3DD-A3EF-4CD5-A30D-E7632B476BB8}" type="sibTrans" cxnId="{F9DE92CF-DB19-46FD-99C4-B911CDC1C1AF}">
      <dgm:prSet/>
      <dgm:spPr/>
      <dgm:t>
        <a:bodyPr/>
        <a:lstStyle/>
        <a:p>
          <a:endParaRPr lang="en-NZ"/>
        </a:p>
      </dgm:t>
    </dgm:pt>
    <dgm:pt modelId="{3AFAB7A2-356F-4ECD-9FDC-399F776BB073}">
      <dgm:prSet phldrT="[Text]"/>
      <dgm:spPr/>
      <dgm:t>
        <a:bodyPr/>
        <a:lstStyle/>
        <a:p>
          <a:r>
            <a:rPr lang="en-NZ" dirty="0" smtClean="0"/>
            <a:t>Function Calling</a:t>
          </a:r>
          <a:endParaRPr lang="en-NZ" dirty="0"/>
        </a:p>
      </dgm:t>
    </dgm:pt>
    <dgm:pt modelId="{E4212929-2D96-48BD-B4F8-F175225CA6DC}" type="parTrans" cxnId="{2116FCD3-121B-4DE4-8603-3EC2CBADB6ED}">
      <dgm:prSet/>
      <dgm:spPr/>
      <dgm:t>
        <a:bodyPr/>
        <a:lstStyle/>
        <a:p>
          <a:endParaRPr lang="en-NZ"/>
        </a:p>
      </dgm:t>
    </dgm:pt>
    <dgm:pt modelId="{CE55BAB9-F1C5-4087-A333-F1B2BDAA2532}" type="sibTrans" cxnId="{2116FCD3-121B-4DE4-8603-3EC2CBADB6ED}">
      <dgm:prSet/>
      <dgm:spPr/>
      <dgm:t>
        <a:bodyPr/>
        <a:lstStyle/>
        <a:p>
          <a:endParaRPr lang="en-NZ"/>
        </a:p>
      </dgm:t>
    </dgm:pt>
    <dgm:pt modelId="{9D9FF93E-A462-429C-8F71-A756BF874F3F}" type="pres">
      <dgm:prSet presAssocID="{A6A45896-339F-49B9-9724-F4C5168BB1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8C4E8C5A-2CFF-444F-B9E3-2DC0A0135A87}" type="pres">
      <dgm:prSet presAssocID="{57FCE90B-8E32-4878-8A33-B0169F37D011}" presName="linNode" presStyleCnt="0"/>
      <dgm:spPr/>
    </dgm:pt>
    <dgm:pt modelId="{90A6359B-0CAD-4EF5-92B5-42EC3BA73108}" type="pres">
      <dgm:prSet presAssocID="{57FCE90B-8E32-4878-8A33-B0169F37D01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16A6EC04-8427-4360-9AF2-77018E13A251}" type="pres">
      <dgm:prSet presAssocID="{57FCE90B-8E32-4878-8A33-B0169F37D01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D61D601-3850-4BF0-A294-7D36A77C868C}" type="pres">
      <dgm:prSet presAssocID="{45623925-6B47-4D23-8487-7DB78E447AC8}" presName="sp" presStyleCnt="0"/>
      <dgm:spPr/>
    </dgm:pt>
    <dgm:pt modelId="{C9843C69-6AC5-4EBD-B24A-5A231EF9C1B4}" type="pres">
      <dgm:prSet presAssocID="{04ABF634-1C32-4C46-9871-F9528691C1D0}" presName="linNode" presStyleCnt="0"/>
      <dgm:spPr/>
    </dgm:pt>
    <dgm:pt modelId="{B3E2D69C-9DDD-4703-9E68-16009C14A0AE}" type="pres">
      <dgm:prSet presAssocID="{04ABF634-1C32-4C46-9871-F9528691C1D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3667338B-D0DA-4645-8AF1-098467CA9345}" type="pres">
      <dgm:prSet presAssocID="{04ABF634-1C32-4C46-9871-F9528691C1D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DAB6E2D-5FAD-4D04-83F9-F8029B5F1C4E}" type="pres">
      <dgm:prSet presAssocID="{A239FA49-1FDB-4102-B6D1-19BBF315F15B}" presName="sp" presStyleCnt="0"/>
      <dgm:spPr/>
    </dgm:pt>
    <dgm:pt modelId="{680A7B7D-989B-419D-BA0E-7DE7C3442ED3}" type="pres">
      <dgm:prSet presAssocID="{60123B92-4A3F-4E0A-B28F-7F9A9AEE8D48}" presName="linNode" presStyleCnt="0"/>
      <dgm:spPr/>
    </dgm:pt>
    <dgm:pt modelId="{3E576BDD-6E24-4828-90AE-A25D06AB3800}" type="pres">
      <dgm:prSet presAssocID="{60123B92-4A3F-4E0A-B28F-7F9A9AEE8D4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B535398D-3DA2-40F6-B2F2-03F3ED68BF4B}" type="pres">
      <dgm:prSet presAssocID="{60123B92-4A3F-4E0A-B28F-7F9A9AEE8D4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536819AC-5A64-422F-9E63-7FC0A6A12558}" type="presOf" srcId="{60123B92-4A3F-4E0A-B28F-7F9A9AEE8D48}" destId="{3E576BDD-6E24-4828-90AE-A25D06AB3800}" srcOrd="0" destOrd="0" presId="urn:microsoft.com/office/officeart/2005/8/layout/vList5"/>
    <dgm:cxn modelId="{2116FCD3-121B-4DE4-8603-3EC2CBADB6ED}" srcId="{60123B92-4A3F-4E0A-B28F-7F9A9AEE8D48}" destId="{3AFAB7A2-356F-4ECD-9FDC-399F776BB073}" srcOrd="0" destOrd="0" parTransId="{E4212929-2D96-48BD-B4F8-F175225CA6DC}" sibTransId="{CE55BAB9-F1C5-4087-A333-F1B2BDAA2532}"/>
    <dgm:cxn modelId="{F6C006BA-F498-4F2A-B533-FE763F58E818}" type="presOf" srcId="{69E05F5C-A1DB-4A1C-9D6C-AB47A017924A}" destId="{3667338B-D0DA-4645-8AF1-098467CA9345}" srcOrd="0" destOrd="0" presId="urn:microsoft.com/office/officeart/2005/8/layout/vList5"/>
    <dgm:cxn modelId="{F9DE92CF-DB19-46FD-99C4-B911CDC1C1AF}" srcId="{A6A45896-339F-49B9-9724-F4C5168BB1D7}" destId="{60123B92-4A3F-4E0A-B28F-7F9A9AEE8D48}" srcOrd="2" destOrd="0" parTransId="{EBCA56EA-4165-441D-8F47-90EB8DCAE18C}" sibTransId="{7D83E3DD-A3EF-4CD5-A30D-E7632B476BB8}"/>
    <dgm:cxn modelId="{2A78FA22-30BA-48FA-974A-AF473725D7C5}" type="presOf" srcId="{4B85445C-46B2-4939-8663-656932C822F2}" destId="{16A6EC04-8427-4360-9AF2-77018E13A251}" srcOrd="0" destOrd="0" presId="urn:microsoft.com/office/officeart/2005/8/layout/vList5"/>
    <dgm:cxn modelId="{811DE367-27D4-42DF-956F-B9635EBAE660}" type="presOf" srcId="{3AFAB7A2-356F-4ECD-9FDC-399F776BB073}" destId="{B535398D-3DA2-40F6-B2F2-03F3ED68BF4B}" srcOrd="0" destOrd="0" presId="urn:microsoft.com/office/officeart/2005/8/layout/vList5"/>
    <dgm:cxn modelId="{50321E32-546A-4D4B-ABA7-3DD0AD246B2E}" type="presOf" srcId="{57FCE90B-8E32-4878-8A33-B0169F37D011}" destId="{90A6359B-0CAD-4EF5-92B5-42EC3BA73108}" srcOrd="0" destOrd="0" presId="urn:microsoft.com/office/officeart/2005/8/layout/vList5"/>
    <dgm:cxn modelId="{23FA4705-DF6C-4C39-A6AD-3D0DB8A76BDD}" type="presOf" srcId="{04ABF634-1C32-4C46-9871-F9528691C1D0}" destId="{B3E2D69C-9DDD-4703-9E68-16009C14A0AE}" srcOrd="0" destOrd="0" presId="urn:microsoft.com/office/officeart/2005/8/layout/vList5"/>
    <dgm:cxn modelId="{4A5173B3-F433-4450-9A17-BB28AF898661}" type="presOf" srcId="{A6A45896-339F-49B9-9724-F4C5168BB1D7}" destId="{9D9FF93E-A462-429C-8F71-A756BF874F3F}" srcOrd="0" destOrd="0" presId="urn:microsoft.com/office/officeart/2005/8/layout/vList5"/>
    <dgm:cxn modelId="{4A988061-58BB-4361-BC44-6A5CAFAE5DAC}" srcId="{04ABF634-1C32-4C46-9871-F9528691C1D0}" destId="{69E05F5C-A1DB-4A1C-9D6C-AB47A017924A}" srcOrd="0" destOrd="0" parTransId="{FAABDC7E-6527-424E-9569-042D11F396B6}" sibTransId="{E0A2EAEC-6608-46A2-9FDB-2056B5F1BE3C}"/>
    <dgm:cxn modelId="{C6ECBDC3-5D77-4529-95A7-3A5C316F0D48}" srcId="{A6A45896-339F-49B9-9724-F4C5168BB1D7}" destId="{57FCE90B-8E32-4878-8A33-B0169F37D011}" srcOrd="0" destOrd="0" parTransId="{1ADF7AA1-8DD9-4BB0-B184-D5890DACBD2B}" sibTransId="{45623925-6B47-4D23-8487-7DB78E447AC8}"/>
    <dgm:cxn modelId="{C191C99C-759D-487F-980D-0DB56B3663AD}" srcId="{A6A45896-339F-49B9-9724-F4C5168BB1D7}" destId="{04ABF634-1C32-4C46-9871-F9528691C1D0}" srcOrd="1" destOrd="0" parTransId="{4735A0A4-2ABB-41CA-B3CE-BFB853330DFE}" sibTransId="{A239FA49-1FDB-4102-B6D1-19BBF315F15B}"/>
    <dgm:cxn modelId="{57E64D90-A181-40C5-974B-078FB24A96A2}" srcId="{57FCE90B-8E32-4878-8A33-B0169F37D011}" destId="{4B85445C-46B2-4939-8663-656932C822F2}" srcOrd="0" destOrd="0" parTransId="{ABA441E3-DEFC-4580-B1ED-57767520359F}" sibTransId="{37CBFFC1-B0E9-4F2E-987A-ECED441893C3}"/>
    <dgm:cxn modelId="{0FD5BA00-5F32-4D07-B86C-FCAED36114D3}" type="presParOf" srcId="{9D9FF93E-A462-429C-8F71-A756BF874F3F}" destId="{8C4E8C5A-2CFF-444F-B9E3-2DC0A0135A87}" srcOrd="0" destOrd="0" presId="urn:microsoft.com/office/officeart/2005/8/layout/vList5"/>
    <dgm:cxn modelId="{EEE7BC24-E43E-40D1-92E1-A2745E175EE6}" type="presParOf" srcId="{8C4E8C5A-2CFF-444F-B9E3-2DC0A0135A87}" destId="{90A6359B-0CAD-4EF5-92B5-42EC3BA73108}" srcOrd="0" destOrd="0" presId="urn:microsoft.com/office/officeart/2005/8/layout/vList5"/>
    <dgm:cxn modelId="{92A8EBEB-6CF8-427A-A7AA-B687FF795507}" type="presParOf" srcId="{8C4E8C5A-2CFF-444F-B9E3-2DC0A0135A87}" destId="{16A6EC04-8427-4360-9AF2-77018E13A251}" srcOrd="1" destOrd="0" presId="urn:microsoft.com/office/officeart/2005/8/layout/vList5"/>
    <dgm:cxn modelId="{26797E42-6898-4992-B18E-82CF6ECFEC93}" type="presParOf" srcId="{9D9FF93E-A462-429C-8F71-A756BF874F3F}" destId="{6D61D601-3850-4BF0-A294-7D36A77C868C}" srcOrd="1" destOrd="0" presId="urn:microsoft.com/office/officeart/2005/8/layout/vList5"/>
    <dgm:cxn modelId="{CDC2AA5A-ACCC-4721-BF32-1A6DCE391E90}" type="presParOf" srcId="{9D9FF93E-A462-429C-8F71-A756BF874F3F}" destId="{C9843C69-6AC5-4EBD-B24A-5A231EF9C1B4}" srcOrd="2" destOrd="0" presId="urn:microsoft.com/office/officeart/2005/8/layout/vList5"/>
    <dgm:cxn modelId="{3F47443A-DE62-463E-A08A-1EFC5DE21B0E}" type="presParOf" srcId="{C9843C69-6AC5-4EBD-B24A-5A231EF9C1B4}" destId="{B3E2D69C-9DDD-4703-9E68-16009C14A0AE}" srcOrd="0" destOrd="0" presId="urn:microsoft.com/office/officeart/2005/8/layout/vList5"/>
    <dgm:cxn modelId="{B5BC6AEC-227B-4D48-9EBB-F512B5371B9D}" type="presParOf" srcId="{C9843C69-6AC5-4EBD-B24A-5A231EF9C1B4}" destId="{3667338B-D0DA-4645-8AF1-098467CA9345}" srcOrd="1" destOrd="0" presId="urn:microsoft.com/office/officeart/2005/8/layout/vList5"/>
    <dgm:cxn modelId="{A317B6C5-990B-42A4-B852-D0B06CA583D6}" type="presParOf" srcId="{9D9FF93E-A462-429C-8F71-A756BF874F3F}" destId="{8DAB6E2D-5FAD-4D04-83F9-F8029B5F1C4E}" srcOrd="3" destOrd="0" presId="urn:microsoft.com/office/officeart/2005/8/layout/vList5"/>
    <dgm:cxn modelId="{25348D39-648A-4606-B6C1-FF12D30088A3}" type="presParOf" srcId="{9D9FF93E-A462-429C-8F71-A756BF874F3F}" destId="{680A7B7D-989B-419D-BA0E-7DE7C3442ED3}" srcOrd="4" destOrd="0" presId="urn:microsoft.com/office/officeart/2005/8/layout/vList5"/>
    <dgm:cxn modelId="{1816F166-4363-4C24-8052-BF02F2A80471}" type="presParOf" srcId="{680A7B7D-989B-419D-BA0E-7DE7C3442ED3}" destId="{3E576BDD-6E24-4828-90AE-A25D06AB3800}" srcOrd="0" destOrd="0" presId="urn:microsoft.com/office/officeart/2005/8/layout/vList5"/>
    <dgm:cxn modelId="{36B40208-F12C-4440-91D5-BF0DE7DBB4B0}" type="presParOf" srcId="{680A7B7D-989B-419D-BA0E-7DE7C3442ED3}" destId="{B535398D-3DA2-40F6-B2F2-03F3ED68BF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59A87-257E-4DA9-9483-51EAF57BDC3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18254B7-9861-4A53-982B-35A4A1A56831}">
      <dgm:prSet phldrT="[Text]"/>
      <dgm:spPr/>
      <dgm:t>
        <a:bodyPr/>
        <a:lstStyle/>
        <a:p>
          <a:r>
            <a:rPr lang="en-AU" dirty="0" smtClean="0"/>
            <a:t>Compile</a:t>
          </a:r>
          <a:endParaRPr lang="en-AU" dirty="0"/>
        </a:p>
      </dgm:t>
    </dgm:pt>
    <dgm:pt modelId="{5DEC64CC-06C2-4590-93F7-A7A774AD347B}" type="parTrans" cxnId="{C6EBBB16-3427-46B0-B26B-1924A47234F8}">
      <dgm:prSet/>
      <dgm:spPr/>
      <dgm:t>
        <a:bodyPr/>
        <a:lstStyle/>
        <a:p>
          <a:endParaRPr lang="en-AU"/>
        </a:p>
      </dgm:t>
    </dgm:pt>
    <dgm:pt modelId="{322BBF78-5DCD-4C13-B3C1-2E60B47EC9F1}" type="sibTrans" cxnId="{C6EBBB16-3427-46B0-B26B-1924A47234F8}">
      <dgm:prSet/>
      <dgm:spPr/>
      <dgm:t>
        <a:bodyPr/>
        <a:lstStyle/>
        <a:p>
          <a:endParaRPr lang="en-AU"/>
        </a:p>
      </dgm:t>
    </dgm:pt>
    <dgm:pt modelId="{EB173917-6B09-49D0-9E6C-65162082FC5E}">
      <dgm:prSet phldrT="[Text]"/>
      <dgm:spPr/>
      <dgm:t>
        <a:bodyPr/>
        <a:lstStyle/>
        <a:p>
          <a:r>
            <a:rPr lang="en-AU" dirty="0" smtClean="0"/>
            <a:t>Developer commits the code in the develop branch , executes micro/unit tests and generate a unit test coverage report in Sonar</a:t>
          </a:r>
          <a:endParaRPr lang="en-AU" dirty="0"/>
        </a:p>
      </dgm:t>
    </dgm:pt>
    <dgm:pt modelId="{2193486D-7ABC-43D2-B9D3-30D60FBD8CBD}" type="parTrans" cxnId="{C37FEC7C-79CC-478A-8D4E-E50A2B680269}">
      <dgm:prSet/>
      <dgm:spPr/>
      <dgm:t>
        <a:bodyPr/>
        <a:lstStyle/>
        <a:p>
          <a:endParaRPr lang="en-AU"/>
        </a:p>
      </dgm:t>
    </dgm:pt>
    <dgm:pt modelId="{5B47EEB3-3A28-4B7B-AD24-6AAD74EF84FF}" type="sibTrans" cxnId="{C37FEC7C-79CC-478A-8D4E-E50A2B680269}">
      <dgm:prSet/>
      <dgm:spPr/>
      <dgm:t>
        <a:bodyPr/>
        <a:lstStyle/>
        <a:p>
          <a:endParaRPr lang="en-AU"/>
        </a:p>
      </dgm:t>
    </dgm:pt>
    <dgm:pt modelId="{20158F2B-D10D-4B22-A09B-1DBB94B5C305}">
      <dgm:prSet phldrT="[Text]"/>
      <dgm:spPr/>
      <dgm:t>
        <a:bodyPr/>
        <a:lstStyle/>
        <a:p>
          <a:r>
            <a:rPr lang="en-AU" dirty="0" smtClean="0"/>
            <a:t>CI</a:t>
          </a:r>
          <a:endParaRPr lang="en-AU" dirty="0"/>
        </a:p>
      </dgm:t>
    </dgm:pt>
    <dgm:pt modelId="{03B84DB8-E447-492D-8166-DAF162955C5E}" type="parTrans" cxnId="{2CD57B7E-CECB-4224-9540-1C853B7167A1}">
      <dgm:prSet/>
      <dgm:spPr/>
      <dgm:t>
        <a:bodyPr/>
        <a:lstStyle/>
        <a:p>
          <a:endParaRPr lang="en-AU"/>
        </a:p>
      </dgm:t>
    </dgm:pt>
    <dgm:pt modelId="{9B292F3D-0F2E-472C-8ADC-F53428468A22}" type="sibTrans" cxnId="{2CD57B7E-CECB-4224-9540-1C853B7167A1}">
      <dgm:prSet/>
      <dgm:spPr/>
      <dgm:t>
        <a:bodyPr/>
        <a:lstStyle/>
        <a:p>
          <a:endParaRPr lang="en-AU"/>
        </a:p>
      </dgm:t>
    </dgm:pt>
    <dgm:pt modelId="{8886CCC5-D3F3-46A2-A3C6-83597ECD8ACF}">
      <dgm:prSet phldrT="[Text]"/>
      <dgm:spPr/>
      <dgm:t>
        <a:bodyPr/>
        <a:lstStyle/>
        <a:p>
          <a:r>
            <a:rPr lang="en-AU" dirty="0" smtClean="0"/>
            <a:t>Deployment in dev environment gets triggered automatically with a commit following with automated </a:t>
          </a:r>
          <a:r>
            <a:rPr lang="en-AU" dirty="0" smtClean="0"/>
            <a:t>smoke, integration tests and </a:t>
          </a:r>
          <a:r>
            <a:rPr lang="en-AU" dirty="0" err="1" smtClean="0"/>
            <a:t>codeception</a:t>
          </a:r>
          <a:r>
            <a:rPr lang="en-AU" dirty="0" smtClean="0"/>
            <a:t> acceptance tests</a:t>
          </a:r>
          <a:endParaRPr lang="en-AU" dirty="0"/>
        </a:p>
      </dgm:t>
    </dgm:pt>
    <dgm:pt modelId="{4A53A806-C1A2-4D9E-A38D-2FC97441468C}" type="parTrans" cxnId="{9D2EB8D2-FE60-43B5-9383-7A2E58B5FA1D}">
      <dgm:prSet/>
      <dgm:spPr/>
      <dgm:t>
        <a:bodyPr/>
        <a:lstStyle/>
        <a:p>
          <a:endParaRPr lang="en-AU"/>
        </a:p>
      </dgm:t>
    </dgm:pt>
    <dgm:pt modelId="{64F7DEF6-66CA-4B37-9357-61C99A20EDAB}" type="sibTrans" cxnId="{9D2EB8D2-FE60-43B5-9383-7A2E58B5FA1D}">
      <dgm:prSet/>
      <dgm:spPr/>
      <dgm:t>
        <a:bodyPr/>
        <a:lstStyle/>
        <a:p>
          <a:endParaRPr lang="en-AU"/>
        </a:p>
      </dgm:t>
    </dgm:pt>
    <dgm:pt modelId="{0C64BBC2-FD3D-4E7E-B8BA-808A9139E9C4}">
      <dgm:prSet phldrT="[Text]"/>
      <dgm:spPr/>
      <dgm:t>
        <a:bodyPr/>
        <a:lstStyle/>
        <a:p>
          <a:r>
            <a:rPr lang="en-AU" dirty="0" smtClean="0"/>
            <a:t>QA</a:t>
          </a:r>
          <a:endParaRPr lang="en-AU" dirty="0"/>
        </a:p>
      </dgm:t>
    </dgm:pt>
    <dgm:pt modelId="{03DD4740-3329-442B-A169-7630298B1FA0}" type="parTrans" cxnId="{B7285824-46CD-48CD-A0F5-A45676F0F2A3}">
      <dgm:prSet/>
      <dgm:spPr/>
      <dgm:t>
        <a:bodyPr/>
        <a:lstStyle/>
        <a:p>
          <a:endParaRPr lang="en-AU"/>
        </a:p>
      </dgm:t>
    </dgm:pt>
    <dgm:pt modelId="{CDBAB30C-BAF9-4C8F-8CE4-FBDEE231A50B}" type="sibTrans" cxnId="{B7285824-46CD-48CD-A0F5-A45676F0F2A3}">
      <dgm:prSet/>
      <dgm:spPr/>
      <dgm:t>
        <a:bodyPr/>
        <a:lstStyle/>
        <a:p>
          <a:endParaRPr lang="en-AU"/>
        </a:p>
      </dgm:t>
    </dgm:pt>
    <dgm:pt modelId="{FDD71B21-4810-412F-8155-6FD70B410E05}">
      <dgm:prSet phldrT="[Text]"/>
      <dgm:spPr/>
      <dgm:t>
        <a:bodyPr/>
        <a:lstStyle/>
        <a:p>
          <a:r>
            <a:rPr lang="en-AU" dirty="0" smtClean="0"/>
            <a:t>Stable compiled code is deployed in QA for demo and UAT purposes following with automated </a:t>
          </a:r>
          <a:r>
            <a:rPr lang="en-AU" dirty="0" smtClean="0"/>
            <a:t>smoke, </a:t>
          </a:r>
          <a:r>
            <a:rPr lang="en-AU" dirty="0" smtClean="0"/>
            <a:t>integration </a:t>
          </a:r>
          <a:r>
            <a:rPr lang="en-AU" dirty="0" smtClean="0"/>
            <a:t>tests and </a:t>
          </a:r>
          <a:r>
            <a:rPr lang="en-AU" dirty="0" err="1" smtClean="0"/>
            <a:t>codeception</a:t>
          </a:r>
          <a:r>
            <a:rPr lang="en-AU" dirty="0" smtClean="0"/>
            <a:t> acceptance tests</a:t>
          </a:r>
          <a:endParaRPr lang="en-AU" dirty="0"/>
        </a:p>
      </dgm:t>
    </dgm:pt>
    <dgm:pt modelId="{1EC2FEFB-3674-4570-B9D3-4A6DF725B020}" type="parTrans" cxnId="{31A87F7A-C15C-4CA6-8AAF-88112B8F91E8}">
      <dgm:prSet/>
      <dgm:spPr/>
      <dgm:t>
        <a:bodyPr/>
        <a:lstStyle/>
        <a:p>
          <a:endParaRPr lang="en-AU"/>
        </a:p>
      </dgm:t>
    </dgm:pt>
    <dgm:pt modelId="{3CD6BE90-D0C7-4AF4-80C6-C68BC8ADF9AB}" type="sibTrans" cxnId="{31A87F7A-C15C-4CA6-8AAF-88112B8F91E8}">
      <dgm:prSet/>
      <dgm:spPr/>
      <dgm:t>
        <a:bodyPr/>
        <a:lstStyle/>
        <a:p>
          <a:endParaRPr lang="en-AU"/>
        </a:p>
      </dgm:t>
    </dgm:pt>
    <dgm:pt modelId="{97093B2E-6FD9-45FE-BE94-327804FDBA0D}" type="pres">
      <dgm:prSet presAssocID="{0AC59A87-257E-4DA9-9483-51EAF57BDC37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87E36039-589A-423D-9022-EC0DB7CDA474}" type="pres">
      <dgm:prSet presAssocID="{618254B7-9861-4A53-982B-35A4A1A56831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44FBF9B-A6DE-42EC-B778-1ED5B761C7D0}" type="pres">
      <dgm:prSet presAssocID="{618254B7-9861-4A53-982B-35A4A1A5683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55BFAB3-2143-44E9-988D-9A8AC3776155}" type="pres">
      <dgm:prSet presAssocID="{20158F2B-D10D-4B22-A09B-1DBB94B5C30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5244FB1-5897-49C2-8B39-5C0F066F1AD6}" type="pres">
      <dgm:prSet presAssocID="{20158F2B-D10D-4B22-A09B-1DBB94B5C305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6801E67-3B98-4F2C-9DFC-E5C2891DB584}" type="pres">
      <dgm:prSet presAssocID="{0C64BBC2-FD3D-4E7E-B8BA-808A9139E9C4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C2AC1BB-58F5-44B4-B264-B38C38CF6724}" type="pres">
      <dgm:prSet presAssocID="{0C64BBC2-FD3D-4E7E-B8BA-808A9139E9C4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AFB66C53-5EEF-4ACE-9A84-CD41125D41E0}" type="presOf" srcId="{0AC59A87-257E-4DA9-9483-51EAF57BDC37}" destId="{97093B2E-6FD9-45FE-BE94-327804FDBA0D}" srcOrd="0" destOrd="0" presId="urn:microsoft.com/office/officeart/2009/3/layout/IncreasingArrowsProcess"/>
    <dgm:cxn modelId="{9D2EB8D2-FE60-43B5-9383-7A2E58B5FA1D}" srcId="{20158F2B-D10D-4B22-A09B-1DBB94B5C305}" destId="{8886CCC5-D3F3-46A2-A3C6-83597ECD8ACF}" srcOrd="0" destOrd="0" parTransId="{4A53A806-C1A2-4D9E-A38D-2FC97441468C}" sibTransId="{64F7DEF6-66CA-4B37-9357-61C99A20EDAB}"/>
    <dgm:cxn modelId="{B7285824-46CD-48CD-A0F5-A45676F0F2A3}" srcId="{0AC59A87-257E-4DA9-9483-51EAF57BDC37}" destId="{0C64BBC2-FD3D-4E7E-B8BA-808A9139E9C4}" srcOrd="2" destOrd="0" parTransId="{03DD4740-3329-442B-A169-7630298B1FA0}" sibTransId="{CDBAB30C-BAF9-4C8F-8CE4-FBDEE231A50B}"/>
    <dgm:cxn modelId="{C37FEC7C-79CC-478A-8D4E-E50A2B680269}" srcId="{618254B7-9861-4A53-982B-35A4A1A56831}" destId="{EB173917-6B09-49D0-9E6C-65162082FC5E}" srcOrd="0" destOrd="0" parTransId="{2193486D-7ABC-43D2-B9D3-30D60FBD8CBD}" sibTransId="{5B47EEB3-3A28-4B7B-AD24-6AAD74EF84FF}"/>
    <dgm:cxn modelId="{31A87F7A-C15C-4CA6-8AAF-88112B8F91E8}" srcId="{0C64BBC2-FD3D-4E7E-B8BA-808A9139E9C4}" destId="{FDD71B21-4810-412F-8155-6FD70B410E05}" srcOrd="0" destOrd="0" parTransId="{1EC2FEFB-3674-4570-B9D3-4A6DF725B020}" sibTransId="{3CD6BE90-D0C7-4AF4-80C6-C68BC8ADF9AB}"/>
    <dgm:cxn modelId="{848EB8E7-51B0-401B-A637-1EDB7E7DE08C}" type="presOf" srcId="{FDD71B21-4810-412F-8155-6FD70B410E05}" destId="{DC2AC1BB-58F5-44B4-B264-B38C38CF6724}" srcOrd="0" destOrd="0" presId="urn:microsoft.com/office/officeart/2009/3/layout/IncreasingArrowsProcess"/>
    <dgm:cxn modelId="{A64CC977-77A5-4F2D-8786-79F0D760F4F0}" type="presOf" srcId="{8886CCC5-D3F3-46A2-A3C6-83597ECD8ACF}" destId="{75244FB1-5897-49C2-8B39-5C0F066F1AD6}" srcOrd="0" destOrd="0" presId="urn:microsoft.com/office/officeart/2009/3/layout/IncreasingArrowsProcess"/>
    <dgm:cxn modelId="{B5F82809-A2B4-42FE-8FDF-268E83F77573}" type="presOf" srcId="{EB173917-6B09-49D0-9E6C-65162082FC5E}" destId="{844FBF9B-A6DE-42EC-B778-1ED5B761C7D0}" srcOrd="0" destOrd="0" presId="urn:microsoft.com/office/officeart/2009/3/layout/IncreasingArrowsProcess"/>
    <dgm:cxn modelId="{CB71152B-BE85-4857-BF7E-846BF800328D}" type="presOf" srcId="{20158F2B-D10D-4B22-A09B-1DBB94B5C305}" destId="{155BFAB3-2143-44E9-988D-9A8AC3776155}" srcOrd="0" destOrd="0" presId="urn:microsoft.com/office/officeart/2009/3/layout/IncreasingArrowsProcess"/>
    <dgm:cxn modelId="{283E3885-4761-4F86-8BFC-821549C1A67C}" type="presOf" srcId="{0C64BBC2-FD3D-4E7E-B8BA-808A9139E9C4}" destId="{86801E67-3B98-4F2C-9DFC-E5C2891DB584}" srcOrd="0" destOrd="0" presId="urn:microsoft.com/office/officeart/2009/3/layout/IncreasingArrowsProcess"/>
    <dgm:cxn modelId="{2CD57B7E-CECB-4224-9540-1C853B7167A1}" srcId="{0AC59A87-257E-4DA9-9483-51EAF57BDC37}" destId="{20158F2B-D10D-4B22-A09B-1DBB94B5C305}" srcOrd="1" destOrd="0" parTransId="{03B84DB8-E447-492D-8166-DAF162955C5E}" sibTransId="{9B292F3D-0F2E-472C-8ADC-F53428468A22}"/>
    <dgm:cxn modelId="{C6EBBB16-3427-46B0-B26B-1924A47234F8}" srcId="{0AC59A87-257E-4DA9-9483-51EAF57BDC37}" destId="{618254B7-9861-4A53-982B-35A4A1A56831}" srcOrd="0" destOrd="0" parTransId="{5DEC64CC-06C2-4590-93F7-A7A774AD347B}" sibTransId="{322BBF78-5DCD-4C13-B3C1-2E60B47EC9F1}"/>
    <dgm:cxn modelId="{17A5676F-0598-490A-AF0A-CC2EA68D95F1}" type="presOf" srcId="{618254B7-9861-4A53-982B-35A4A1A56831}" destId="{87E36039-589A-423D-9022-EC0DB7CDA474}" srcOrd="0" destOrd="0" presId="urn:microsoft.com/office/officeart/2009/3/layout/IncreasingArrowsProcess"/>
    <dgm:cxn modelId="{0DB20223-5C12-42CB-84DA-04DC093F571B}" type="presParOf" srcId="{97093B2E-6FD9-45FE-BE94-327804FDBA0D}" destId="{87E36039-589A-423D-9022-EC0DB7CDA474}" srcOrd="0" destOrd="0" presId="urn:microsoft.com/office/officeart/2009/3/layout/IncreasingArrowsProcess"/>
    <dgm:cxn modelId="{4A202709-9D2B-483F-8733-35C3DF6AB7AF}" type="presParOf" srcId="{97093B2E-6FD9-45FE-BE94-327804FDBA0D}" destId="{844FBF9B-A6DE-42EC-B778-1ED5B761C7D0}" srcOrd="1" destOrd="0" presId="urn:microsoft.com/office/officeart/2009/3/layout/IncreasingArrowsProcess"/>
    <dgm:cxn modelId="{7C28156D-BBDB-4DE8-AEB2-586F33B5E7BA}" type="presParOf" srcId="{97093B2E-6FD9-45FE-BE94-327804FDBA0D}" destId="{155BFAB3-2143-44E9-988D-9A8AC3776155}" srcOrd="2" destOrd="0" presId="urn:microsoft.com/office/officeart/2009/3/layout/IncreasingArrowsProcess"/>
    <dgm:cxn modelId="{3A39ACD8-35BA-44A3-99EF-4C3403E19776}" type="presParOf" srcId="{97093B2E-6FD9-45FE-BE94-327804FDBA0D}" destId="{75244FB1-5897-49C2-8B39-5C0F066F1AD6}" srcOrd="3" destOrd="0" presId="urn:microsoft.com/office/officeart/2009/3/layout/IncreasingArrowsProcess"/>
    <dgm:cxn modelId="{9F35AE2D-43D7-44B0-A244-84DFE301D4DC}" type="presParOf" srcId="{97093B2E-6FD9-45FE-BE94-327804FDBA0D}" destId="{86801E67-3B98-4F2C-9DFC-E5C2891DB584}" srcOrd="4" destOrd="0" presId="urn:microsoft.com/office/officeart/2009/3/layout/IncreasingArrowsProcess"/>
    <dgm:cxn modelId="{82E83FB2-E2B6-4A45-B6C1-4499A32F11DB}" type="presParOf" srcId="{97093B2E-6FD9-45FE-BE94-327804FDBA0D}" destId="{DC2AC1BB-58F5-44B4-B264-B38C38CF672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5C4FF-C7A1-49DE-A05A-89A1EA3AD5E6}">
      <dsp:nvSpPr>
        <dsp:cNvPr id="0" name=""/>
        <dsp:cNvSpPr/>
      </dsp:nvSpPr>
      <dsp:spPr>
        <a:xfrm>
          <a:off x="494347" y="0"/>
          <a:ext cx="5602605" cy="37782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D267-C55B-4F88-B30A-141990BD1736}">
      <dsp:nvSpPr>
        <dsp:cNvPr id="0" name=""/>
        <dsp:cNvSpPr/>
      </dsp:nvSpPr>
      <dsp:spPr>
        <a:xfrm>
          <a:off x="7080" y="1133475"/>
          <a:ext cx="2121574" cy="151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err="1" smtClean="0"/>
            <a:t>Codeception.phar</a:t>
          </a:r>
          <a:endParaRPr lang="en-NZ" sz="1500" kern="1200" dirty="0"/>
        </a:p>
      </dsp:txBody>
      <dsp:txXfrm>
        <a:off x="80856" y="1207251"/>
        <a:ext cx="1974022" cy="1363748"/>
      </dsp:txXfrm>
    </dsp:sp>
    <dsp:sp modelId="{7C6D0625-6714-43BE-B31F-D0FE2DE9A89C}">
      <dsp:nvSpPr>
        <dsp:cNvPr id="0" name=""/>
        <dsp:cNvSpPr/>
      </dsp:nvSpPr>
      <dsp:spPr>
        <a:xfrm>
          <a:off x="2234862" y="1133475"/>
          <a:ext cx="2121574" cy="151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Selenium Server</a:t>
          </a:r>
          <a:endParaRPr lang="en-NZ" sz="1500" kern="1200" dirty="0"/>
        </a:p>
      </dsp:txBody>
      <dsp:txXfrm>
        <a:off x="2308638" y="1207251"/>
        <a:ext cx="1974022" cy="1363748"/>
      </dsp:txXfrm>
    </dsp:sp>
    <dsp:sp modelId="{0B44A037-2AF7-4A46-8DA2-B55D41A0E9EF}">
      <dsp:nvSpPr>
        <dsp:cNvPr id="0" name=""/>
        <dsp:cNvSpPr/>
      </dsp:nvSpPr>
      <dsp:spPr>
        <a:xfrm>
          <a:off x="4462644" y="1133475"/>
          <a:ext cx="2121574" cy="151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Running on Browser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(Firefox)</a:t>
          </a:r>
          <a:endParaRPr lang="en-NZ" sz="1500" kern="1200" dirty="0"/>
        </a:p>
      </dsp:txBody>
      <dsp:txXfrm>
        <a:off x="4536420" y="1207251"/>
        <a:ext cx="1974022" cy="1363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6EC04-8427-4360-9AF2-77018E13A251}">
      <dsp:nvSpPr>
        <dsp:cNvPr id="0" name=""/>
        <dsp:cNvSpPr/>
      </dsp:nvSpPr>
      <dsp:spPr>
        <a:xfrm rot="5400000">
          <a:off x="3995043" y="-1498571"/>
          <a:ext cx="974080" cy="4218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3200" kern="1200" dirty="0" smtClean="0"/>
            <a:t>Elements </a:t>
          </a:r>
          <a:endParaRPr lang="en-NZ" sz="3200" kern="1200" dirty="0"/>
        </a:p>
      </dsp:txBody>
      <dsp:txXfrm rot="-5400000">
        <a:off x="2372868" y="171155"/>
        <a:ext cx="4170881" cy="878978"/>
      </dsp:txXfrm>
    </dsp:sp>
    <dsp:sp modelId="{90A6359B-0CAD-4EF5-92B5-42EC3BA73108}">
      <dsp:nvSpPr>
        <dsp:cNvPr id="0" name=""/>
        <dsp:cNvSpPr/>
      </dsp:nvSpPr>
      <dsp:spPr>
        <a:xfrm>
          <a:off x="0" y="1844"/>
          <a:ext cx="2372868" cy="121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smtClean="0"/>
            <a:t>Pages</a:t>
          </a:r>
          <a:endParaRPr lang="en-NZ" sz="2300" kern="1200" dirty="0"/>
        </a:p>
      </dsp:txBody>
      <dsp:txXfrm>
        <a:off x="59438" y="61282"/>
        <a:ext cx="2253992" cy="1098724"/>
      </dsp:txXfrm>
    </dsp:sp>
    <dsp:sp modelId="{3667338B-D0DA-4645-8AF1-098467CA9345}">
      <dsp:nvSpPr>
        <dsp:cNvPr id="0" name=""/>
        <dsp:cNvSpPr/>
      </dsp:nvSpPr>
      <dsp:spPr>
        <a:xfrm rot="5400000">
          <a:off x="3995043" y="-220091"/>
          <a:ext cx="974080" cy="4218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3200" kern="1200" dirty="0" smtClean="0"/>
            <a:t>Function Definition</a:t>
          </a:r>
          <a:endParaRPr lang="en-NZ" sz="3200" kern="1200" dirty="0"/>
        </a:p>
      </dsp:txBody>
      <dsp:txXfrm rot="-5400000">
        <a:off x="2372868" y="1449635"/>
        <a:ext cx="4170881" cy="878978"/>
      </dsp:txXfrm>
    </dsp:sp>
    <dsp:sp modelId="{B3E2D69C-9DDD-4703-9E68-16009C14A0AE}">
      <dsp:nvSpPr>
        <dsp:cNvPr id="0" name=""/>
        <dsp:cNvSpPr/>
      </dsp:nvSpPr>
      <dsp:spPr>
        <a:xfrm>
          <a:off x="0" y="1280324"/>
          <a:ext cx="2372868" cy="121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err="1" smtClean="0"/>
            <a:t>MemberStep</a:t>
          </a:r>
          <a:endParaRPr lang="en-NZ" sz="2300" kern="1200" dirty="0"/>
        </a:p>
      </dsp:txBody>
      <dsp:txXfrm>
        <a:off x="59438" y="1339762"/>
        <a:ext cx="2253992" cy="1098724"/>
      </dsp:txXfrm>
    </dsp:sp>
    <dsp:sp modelId="{B535398D-3DA2-40F6-B2F2-03F3ED68BF4B}">
      <dsp:nvSpPr>
        <dsp:cNvPr id="0" name=""/>
        <dsp:cNvSpPr/>
      </dsp:nvSpPr>
      <dsp:spPr>
        <a:xfrm rot="5400000">
          <a:off x="3995043" y="1058389"/>
          <a:ext cx="974080" cy="4218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3200" kern="1200" dirty="0" smtClean="0"/>
            <a:t>Function Calling</a:t>
          </a:r>
          <a:endParaRPr lang="en-NZ" sz="3200" kern="1200" dirty="0"/>
        </a:p>
      </dsp:txBody>
      <dsp:txXfrm rot="-5400000">
        <a:off x="2372868" y="2728116"/>
        <a:ext cx="4170881" cy="878978"/>
      </dsp:txXfrm>
    </dsp:sp>
    <dsp:sp modelId="{3E576BDD-6E24-4828-90AE-A25D06AB3800}">
      <dsp:nvSpPr>
        <dsp:cNvPr id="0" name=""/>
        <dsp:cNvSpPr/>
      </dsp:nvSpPr>
      <dsp:spPr>
        <a:xfrm>
          <a:off x="0" y="2558805"/>
          <a:ext cx="2372868" cy="121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err="1" smtClean="0"/>
            <a:t>TestCept.php</a:t>
          </a:r>
          <a:endParaRPr lang="en-NZ" sz="2300" kern="1200" dirty="0"/>
        </a:p>
      </dsp:txBody>
      <dsp:txXfrm>
        <a:off x="59438" y="2618243"/>
        <a:ext cx="2253992" cy="1098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36039-589A-423D-9022-EC0DB7CDA474}">
      <dsp:nvSpPr>
        <dsp:cNvPr id="0" name=""/>
        <dsp:cNvSpPr/>
      </dsp:nvSpPr>
      <dsp:spPr>
        <a:xfrm>
          <a:off x="0" y="287944"/>
          <a:ext cx="6591300" cy="95994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239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Compile</a:t>
          </a:r>
          <a:endParaRPr lang="en-AU" sz="1800" kern="1200" dirty="0"/>
        </a:p>
      </dsp:txBody>
      <dsp:txXfrm>
        <a:off x="0" y="527930"/>
        <a:ext cx="6351314" cy="479972"/>
      </dsp:txXfrm>
    </dsp:sp>
    <dsp:sp modelId="{844FBF9B-A6DE-42EC-B778-1ED5B761C7D0}">
      <dsp:nvSpPr>
        <dsp:cNvPr id="0" name=""/>
        <dsp:cNvSpPr/>
      </dsp:nvSpPr>
      <dsp:spPr>
        <a:xfrm>
          <a:off x="0" y="1028199"/>
          <a:ext cx="2030120" cy="18492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Developer commits the code in the develop branch , executes micro/unit tests and generate a unit test coverage report in Sonar</a:t>
          </a:r>
          <a:endParaRPr lang="en-AU" sz="1300" kern="1200" dirty="0"/>
        </a:p>
      </dsp:txBody>
      <dsp:txXfrm>
        <a:off x="0" y="1028199"/>
        <a:ext cx="2030120" cy="1849206"/>
      </dsp:txXfrm>
    </dsp:sp>
    <dsp:sp modelId="{155BFAB3-2143-44E9-988D-9A8AC3776155}">
      <dsp:nvSpPr>
        <dsp:cNvPr id="0" name=""/>
        <dsp:cNvSpPr/>
      </dsp:nvSpPr>
      <dsp:spPr>
        <a:xfrm>
          <a:off x="2030120" y="607925"/>
          <a:ext cx="4561179" cy="95994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239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CI</a:t>
          </a:r>
          <a:endParaRPr lang="en-AU" sz="1800" kern="1200" dirty="0"/>
        </a:p>
      </dsp:txBody>
      <dsp:txXfrm>
        <a:off x="2030120" y="847911"/>
        <a:ext cx="4321193" cy="479972"/>
      </dsp:txXfrm>
    </dsp:sp>
    <dsp:sp modelId="{75244FB1-5897-49C2-8B39-5C0F066F1AD6}">
      <dsp:nvSpPr>
        <dsp:cNvPr id="0" name=""/>
        <dsp:cNvSpPr/>
      </dsp:nvSpPr>
      <dsp:spPr>
        <a:xfrm>
          <a:off x="2030120" y="1348181"/>
          <a:ext cx="2030120" cy="18492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Deployment in dev environment gets triggered automatically with a commit following with automated </a:t>
          </a:r>
          <a:r>
            <a:rPr lang="en-AU" sz="1300" kern="1200" dirty="0" smtClean="0"/>
            <a:t>smoke, integration tests and </a:t>
          </a:r>
          <a:r>
            <a:rPr lang="en-AU" sz="1300" kern="1200" dirty="0" err="1" smtClean="0"/>
            <a:t>codeception</a:t>
          </a:r>
          <a:r>
            <a:rPr lang="en-AU" sz="1300" kern="1200" dirty="0" smtClean="0"/>
            <a:t> acceptance tests</a:t>
          </a:r>
          <a:endParaRPr lang="en-AU" sz="1300" kern="1200" dirty="0"/>
        </a:p>
      </dsp:txBody>
      <dsp:txXfrm>
        <a:off x="2030120" y="1348181"/>
        <a:ext cx="2030120" cy="1849206"/>
      </dsp:txXfrm>
    </dsp:sp>
    <dsp:sp modelId="{86801E67-3B98-4F2C-9DFC-E5C2891DB584}">
      <dsp:nvSpPr>
        <dsp:cNvPr id="0" name=""/>
        <dsp:cNvSpPr/>
      </dsp:nvSpPr>
      <dsp:spPr>
        <a:xfrm>
          <a:off x="4060240" y="927907"/>
          <a:ext cx="2531059" cy="95994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239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QA</a:t>
          </a:r>
          <a:endParaRPr lang="en-AU" sz="1800" kern="1200" dirty="0"/>
        </a:p>
      </dsp:txBody>
      <dsp:txXfrm>
        <a:off x="4060240" y="1167893"/>
        <a:ext cx="2291073" cy="479972"/>
      </dsp:txXfrm>
    </dsp:sp>
    <dsp:sp modelId="{DC2AC1BB-58F5-44B4-B264-B38C38CF6724}">
      <dsp:nvSpPr>
        <dsp:cNvPr id="0" name=""/>
        <dsp:cNvSpPr/>
      </dsp:nvSpPr>
      <dsp:spPr>
        <a:xfrm>
          <a:off x="4060240" y="1668162"/>
          <a:ext cx="2030120" cy="1822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Stable compiled code is deployed in QA for demo and UAT purposes following with automated </a:t>
          </a:r>
          <a:r>
            <a:rPr lang="en-AU" sz="1300" kern="1200" dirty="0" smtClean="0"/>
            <a:t>smoke, </a:t>
          </a:r>
          <a:r>
            <a:rPr lang="en-AU" sz="1300" kern="1200" dirty="0" smtClean="0"/>
            <a:t>integration </a:t>
          </a:r>
          <a:r>
            <a:rPr lang="en-AU" sz="1300" kern="1200" dirty="0" smtClean="0"/>
            <a:t>tests and </a:t>
          </a:r>
          <a:r>
            <a:rPr lang="en-AU" sz="1300" kern="1200" dirty="0" err="1" smtClean="0"/>
            <a:t>codeception</a:t>
          </a:r>
          <a:r>
            <a:rPr lang="en-AU" sz="1300" kern="1200" dirty="0" smtClean="0"/>
            <a:t> acceptance tests</a:t>
          </a:r>
          <a:endParaRPr lang="en-AU" sz="1300" kern="1200" dirty="0"/>
        </a:p>
      </dsp:txBody>
      <dsp:txXfrm>
        <a:off x="4060240" y="1668162"/>
        <a:ext cx="2030120" cy="1822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121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71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74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1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1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4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4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1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2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getskills.co.nz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hwdSaqoZ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ception.com/docs/modules/WebDri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893999" cy="6233890"/>
          </a:xfrm>
        </p:spPr>
        <p:txBody>
          <a:bodyPr>
            <a:normAutofit/>
          </a:bodyPr>
          <a:lstStyle/>
          <a:p>
            <a:r>
              <a:rPr lang="en-AU" dirty="0" smtClean="0"/>
              <a:t>Guidewire Test Automation POC using </a:t>
            </a:r>
            <a:r>
              <a:rPr lang="en-AU" dirty="0" err="1" smtClean="0"/>
              <a:t>Codeception</a:t>
            </a:r>
            <a:r>
              <a:rPr lang="en-AU" dirty="0" smtClean="0"/>
              <a:t>/Selenium </a:t>
            </a:r>
            <a:r>
              <a:rPr lang="en-AU" dirty="0" err="1" smtClean="0"/>
              <a:t>Webdriver</a:t>
            </a:r>
            <a:r>
              <a:rPr lang="en-AU" dirty="0" smtClean="0"/>
              <a:t> Framework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1800" dirty="0" smtClean="0"/>
              <a:t>By: </a:t>
            </a:r>
            <a:r>
              <a:rPr lang="en-AU" sz="1800" dirty="0" err="1" smtClean="0"/>
              <a:t>Yadwinder</a:t>
            </a:r>
            <a:r>
              <a:rPr lang="en-AU" sz="1800" dirty="0" smtClean="0"/>
              <a:t> Sharma</a:t>
            </a:r>
            <a:br>
              <a:rPr lang="en-AU" sz="1800" dirty="0" smtClean="0"/>
            </a:br>
            <a:r>
              <a:rPr lang="en-AU" sz="1800" dirty="0" smtClean="0"/>
              <a:t>CEO – </a:t>
            </a:r>
            <a:r>
              <a:rPr lang="en-AU" sz="1800" dirty="0" smtClean="0">
                <a:hlinkClick r:id="rId2"/>
              </a:rPr>
              <a:t>www.getskills.co.nz</a:t>
            </a: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sz="1800" dirty="0" smtClean="0"/>
              <a:t>CBD Offices, Level 4, 17 Albert Street</a:t>
            </a:r>
            <a:br>
              <a:rPr lang="en-AU" sz="1800" dirty="0" smtClean="0"/>
            </a:br>
            <a:r>
              <a:rPr lang="en-AU" sz="1800" dirty="0" smtClean="0"/>
              <a:t>Auckland Central</a:t>
            </a:r>
            <a:br>
              <a:rPr lang="en-AU" sz="1800" dirty="0" smtClean="0"/>
            </a:br>
            <a:r>
              <a:rPr lang="en-AU" sz="1800" dirty="0" smtClean="0"/>
              <a:t>Auckland</a:t>
            </a:r>
            <a:br>
              <a:rPr lang="en-AU" sz="1800" dirty="0" smtClean="0"/>
            </a:b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sz="1800" dirty="0" smtClean="0"/>
              <a:t>Contact: admin@getskills.co.nz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2895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we solved it 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Created a framework that supports </a:t>
            </a:r>
          </a:p>
          <a:p>
            <a:r>
              <a:rPr lang="en-AU" dirty="0" smtClean="0"/>
              <a:t>Single Configuration to run same tests for  different Chelmer clients</a:t>
            </a:r>
          </a:p>
          <a:p>
            <a:r>
              <a:rPr lang="en-AU" dirty="0"/>
              <a:t>Instant Reporting </a:t>
            </a:r>
            <a:r>
              <a:rPr lang="en-AU" dirty="0" smtClean="0"/>
              <a:t>on </a:t>
            </a:r>
            <a:r>
              <a:rPr lang="en-AU" dirty="0"/>
              <a:t>bamboo server</a:t>
            </a:r>
            <a:endParaRPr lang="en-AU" dirty="0" smtClean="0"/>
          </a:p>
          <a:p>
            <a:r>
              <a:rPr lang="en-AU" dirty="0" smtClean="0"/>
              <a:t>Integration with </a:t>
            </a:r>
            <a:r>
              <a:rPr lang="en-AU" dirty="0" err="1" smtClean="0"/>
              <a:t>Browserstack</a:t>
            </a:r>
            <a:r>
              <a:rPr lang="en-AU" dirty="0" smtClean="0"/>
              <a:t> to run tests on multiple platform configurations</a:t>
            </a:r>
          </a:p>
          <a:p>
            <a:r>
              <a:rPr lang="en-AU" dirty="0" smtClean="0"/>
              <a:t>Parallel execution of the tests to get feedback to </a:t>
            </a:r>
            <a:r>
              <a:rPr lang="en-AU" dirty="0" err="1" smtClean="0"/>
              <a:t>devs</a:t>
            </a:r>
            <a:r>
              <a:rPr lang="en-AU" dirty="0" smtClean="0"/>
              <a:t> in minutes instead of hours</a:t>
            </a:r>
          </a:p>
          <a:p>
            <a:r>
              <a:rPr lang="en-AU" dirty="0" smtClean="0"/>
              <a:t>Instant Reporting that can be accessed even via mobile phone </a:t>
            </a:r>
          </a:p>
          <a:p>
            <a:r>
              <a:rPr lang="en-AU" dirty="0" smtClean="0"/>
              <a:t>Repository to keep both success and failure screenshots of the test cases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24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Pumpkin Patch</a:t>
            </a:r>
            <a:r>
              <a:rPr lang="en-AU" dirty="0" smtClean="0"/>
              <a:t> </a:t>
            </a:r>
            <a:r>
              <a:rPr lang="en-AU" dirty="0" smtClean="0"/>
              <a:t>Case Study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Retail company </a:t>
            </a:r>
          </a:p>
          <a:p>
            <a:r>
              <a:rPr lang="en-AU" dirty="0" smtClean="0"/>
              <a:t>Online portals for UK, US, NZ, Australia and Ireland markets</a:t>
            </a:r>
          </a:p>
          <a:p>
            <a:r>
              <a:rPr lang="en-AU" dirty="0" smtClean="0"/>
              <a:t>All portals are developed and maintained by NZ based development team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93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Major Issues: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Going to launch a mobile responsive portal for all countries in a sequence launch</a:t>
            </a:r>
            <a:endParaRPr lang="en-AU" dirty="0"/>
          </a:p>
          <a:p>
            <a:r>
              <a:rPr lang="en-AU" dirty="0" smtClean="0"/>
              <a:t>Not enough testing resources to test new portals of all countries on all supported platform configurations</a:t>
            </a:r>
          </a:p>
          <a:p>
            <a:r>
              <a:rPr lang="en-AU" dirty="0" smtClean="0"/>
              <a:t>Still following traditional development and delivery approach 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02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24110"/>
            <a:ext cx="7554036" cy="12808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Challenge: Running same framework </a:t>
            </a:r>
            <a:r>
              <a:rPr lang="en-AU" dirty="0" smtClean="0"/>
              <a:t>for Pumpkin patch websites for all countries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134419" y="2133600"/>
            <a:ext cx="1676400" cy="106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Pumpkin patch </a:t>
            </a:r>
            <a:r>
              <a:rPr lang="en-AU" dirty="0" smtClean="0"/>
              <a:t>Automation </a:t>
            </a:r>
            <a:r>
              <a:rPr lang="en-AU" dirty="0" smtClean="0"/>
              <a:t>Framework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67100" y="3165143"/>
            <a:ext cx="795835" cy="11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33850" y="4335439"/>
            <a:ext cx="1676400" cy="251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Pumpkin Patch Australia</a:t>
            </a:r>
            <a:endParaRPr lang="en-AU" sz="1400" dirty="0"/>
          </a:p>
          <a:p>
            <a:pPr algn="ctr"/>
            <a:r>
              <a:rPr lang="en-AU" sz="1400" dirty="0"/>
              <a:t>URL- </a:t>
            </a:r>
            <a:r>
              <a:rPr lang="en-AU" sz="1400" dirty="0" smtClean="0"/>
              <a:t>www.pumpkinpatch.com.au</a:t>
            </a:r>
            <a:endParaRPr lang="en-AU" sz="1400" dirty="0"/>
          </a:p>
          <a:p>
            <a:pPr algn="ctr"/>
            <a:r>
              <a:rPr lang="en-AU" sz="1400" dirty="0"/>
              <a:t>Username: </a:t>
            </a:r>
            <a:r>
              <a:rPr lang="en-AU" sz="1400" dirty="0" smtClean="0"/>
              <a:t>tom</a:t>
            </a:r>
            <a:endParaRPr lang="en-AU" sz="1400" dirty="0"/>
          </a:p>
          <a:p>
            <a:pPr algn="ctr"/>
            <a:r>
              <a:rPr lang="en-AU" sz="1400" dirty="0"/>
              <a:t>Password: </a:t>
            </a:r>
            <a:r>
              <a:rPr lang="en-AU" sz="1400" dirty="0" smtClean="0"/>
              <a:t>tom123</a:t>
            </a:r>
            <a:endParaRPr lang="en-AU" sz="1400" dirty="0"/>
          </a:p>
        </p:txBody>
      </p:sp>
      <p:sp>
        <p:nvSpPr>
          <p:cNvPr id="10" name="Rectangle 9"/>
          <p:cNvSpPr/>
          <p:nvPr/>
        </p:nvSpPr>
        <p:spPr>
          <a:xfrm>
            <a:off x="6019800" y="4343400"/>
            <a:ext cx="1676400" cy="251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Pumpkin Patch UK</a:t>
            </a:r>
            <a:endParaRPr lang="en-AU" sz="1400" dirty="0"/>
          </a:p>
          <a:p>
            <a:pPr algn="ctr"/>
            <a:r>
              <a:rPr lang="en-AU" sz="1400" dirty="0"/>
              <a:t>URL- </a:t>
            </a:r>
            <a:r>
              <a:rPr lang="en-AU" sz="1400" dirty="0" smtClean="0"/>
              <a:t>www.pumpkinpatch.uk</a:t>
            </a:r>
            <a:endParaRPr lang="en-AU" sz="1400" dirty="0"/>
          </a:p>
          <a:p>
            <a:pPr algn="ctr"/>
            <a:r>
              <a:rPr lang="en-AU" sz="1400" dirty="0" err="1" smtClean="0"/>
              <a:t>Username:john</a:t>
            </a:r>
            <a:r>
              <a:rPr lang="en-AU" sz="1400" dirty="0" smtClean="0"/>
              <a:t> </a:t>
            </a:r>
            <a:endParaRPr lang="en-AU" sz="1400" dirty="0"/>
          </a:p>
          <a:p>
            <a:pPr algn="ctr"/>
            <a:r>
              <a:rPr lang="en-AU" sz="1400" dirty="0"/>
              <a:t>Password: </a:t>
            </a:r>
            <a:r>
              <a:rPr lang="en-AU" sz="1400" dirty="0" smtClean="0"/>
              <a:t>john123</a:t>
            </a:r>
            <a:endParaRPr lang="en-AU" sz="1400" dirty="0"/>
          </a:p>
        </p:txBody>
      </p:sp>
      <p:sp>
        <p:nvSpPr>
          <p:cNvPr id="11" name="Rectangle 10"/>
          <p:cNvSpPr/>
          <p:nvPr/>
        </p:nvSpPr>
        <p:spPr>
          <a:xfrm>
            <a:off x="2305050" y="4343400"/>
            <a:ext cx="1676400" cy="251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Pumpkin patch NZ</a:t>
            </a:r>
            <a:endParaRPr lang="en-AU" sz="1400" dirty="0" smtClean="0"/>
          </a:p>
          <a:p>
            <a:pPr algn="ctr"/>
            <a:r>
              <a:rPr lang="en-AU" sz="1400" dirty="0" smtClean="0"/>
              <a:t>URL- </a:t>
            </a:r>
            <a:r>
              <a:rPr lang="en-AU" sz="1400" dirty="0" smtClean="0"/>
              <a:t>www.pumpkinpatch.co.nz </a:t>
            </a:r>
            <a:endParaRPr lang="en-AU" sz="1400" dirty="0" smtClean="0"/>
          </a:p>
          <a:p>
            <a:pPr algn="ctr"/>
            <a:r>
              <a:rPr lang="en-AU" sz="1400" dirty="0" smtClean="0"/>
              <a:t>Username: </a:t>
            </a:r>
            <a:r>
              <a:rPr lang="en-AU" sz="1400" dirty="0" err="1" smtClean="0"/>
              <a:t>craig</a:t>
            </a:r>
            <a:endParaRPr lang="en-AU" sz="1400" dirty="0" smtClean="0"/>
          </a:p>
          <a:p>
            <a:pPr algn="ctr"/>
            <a:r>
              <a:rPr lang="en-AU" sz="1400" dirty="0" smtClean="0"/>
              <a:t>Password: </a:t>
            </a:r>
            <a:r>
              <a:rPr lang="en-AU" sz="1400" dirty="0" smtClean="0"/>
              <a:t>craig123</a:t>
            </a:r>
            <a:endParaRPr lang="en-AU" sz="14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98860" y="3159457"/>
            <a:ext cx="99515" cy="121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10250" y="3064491"/>
            <a:ext cx="945107" cy="127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7165" y="4343400"/>
            <a:ext cx="1676400" cy="251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Pumpkin Patch US</a:t>
            </a:r>
            <a:endParaRPr lang="en-AU" sz="1400" dirty="0"/>
          </a:p>
          <a:p>
            <a:pPr algn="ctr"/>
            <a:r>
              <a:rPr lang="en-AU" sz="1400" dirty="0"/>
              <a:t>URL- </a:t>
            </a:r>
            <a:r>
              <a:rPr lang="en-AU" sz="1400" dirty="0" smtClean="0"/>
              <a:t>www.pumpkinpatch.us </a:t>
            </a:r>
            <a:endParaRPr lang="en-AU" sz="1400" dirty="0"/>
          </a:p>
          <a:p>
            <a:pPr algn="ctr"/>
            <a:r>
              <a:rPr lang="en-AU" sz="1400" dirty="0"/>
              <a:t>Username</a:t>
            </a:r>
            <a:r>
              <a:rPr lang="en-AU" sz="1400" dirty="0" smtClean="0"/>
              <a:t>: mike</a:t>
            </a:r>
            <a:endParaRPr lang="en-AU" sz="1400" dirty="0"/>
          </a:p>
          <a:p>
            <a:pPr algn="ctr"/>
            <a:r>
              <a:rPr lang="en-AU" sz="1400" dirty="0"/>
              <a:t>Password: </a:t>
            </a:r>
            <a:r>
              <a:rPr lang="en-AU" sz="1400" dirty="0" smtClean="0"/>
              <a:t>mike123</a:t>
            </a:r>
            <a:endParaRPr lang="en-AU" sz="1400" dirty="0"/>
          </a:p>
        </p:txBody>
      </p:sp>
      <p:sp>
        <p:nvSpPr>
          <p:cNvPr id="13" name="Rectangle 12"/>
          <p:cNvSpPr/>
          <p:nvPr/>
        </p:nvSpPr>
        <p:spPr>
          <a:xfrm>
            <a:off x="7905750" y="4343400"/>
            <a:ext cx="1676400" cy="251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Pumpkin Patch Ireland</a:t>
            </a:r>
            <a:endParaRPr lang="en-AU" sz="1400" dirty="0"/>
          </a:p>
          <a:p>
            <a:pPr algn="ctr"/>
            <a:r>
              <a:rPr lang="en-AU" sz="1400" dirty="0"/>
              <a:t>URL- </a:t>
            </a:r>
            <a:r>
              <a:rPr lang="en-AU" sz="1400" dirty="0" smtClean="0"/>
              <a:t>www.pumpkinpatch.ie</a:t>
            </a:r>
            <a:endParaRPr lang="en-AU" sz="1400" dirty="0"/>
          </a:p>
          <a:p>
            <a:pPr algn="ctr"/>
            <a:r>
              <a:rPr lang="en-AU" sz="1400" dirty="0"/>
              <a:t>Username</a:t>
            </a:r>
            <a:r>
              <a:rPr lang="en-AU" sz="1400" dirty="0" smtClean="0"/>
              <a:t>: </a:t>
            </a:r>
            <a:r>
              <a:rPr lang="en-AU" sz="1400" dirty="0" err="1" smtClean="0"/>
              <a:t>george</a:t>
            </a:r>
            <a:endParaRPr lang="en-AU" sz="1400" dirty="0"/>
          </a:p>
          <a:p>
            <a:pPr algn="ctr"/>
            <a:r>
              <a:rPr lang="en-AU" sz="1400" dirty="0"/>
              <a:t>Password: </a:t>
            </a:r>
            <a:r>
              <a:rPr lang="en-AU" sz="1400" dirty="0" smtClean="0"/>
              <a:t>test3</a:t>
            </a:r>
            <a:endParaRPr lang="en-AU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600200" y="3064491"/>
            <a:ext cx="2533650" cy="127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5810250" y="2895600"/>
            <a:ext cx="29337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4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we solved it 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Created a framework that supports </a:t>
            </a:r>
          </a:p>
          <a:p>
            <a:r>
              <a:rPr lang="en-AU" dirty="0" smtClean="0"/>
              <a:t>Single Configuration to run same tests for </a:t>
            </a:r>
            <a:r>
              <a:rPr lang="en-AU" dirty="0" smtClean="0"/>
              <a:t>all 5 pumpkin patch websites</a:t>
            </a:r>
          </a:p>
          <a:p>
            <a:r>
              <a:rPr lang="en-AU" dirty="0" smtClean="0"/>
              <a:t>Instant Reporting on </a:t>
            </a:r>
            <a:r>
              <a:rPr lang="en-AU" dirty="0" err="1" smtClean="0"/>
              <a:t>jenkins</a:t>
            </a:r>
            <a:r>
              <a:rPr lang="en-AU" dirty="0" smtClean="0"/>
              <a:t> server</a:t>
            </a:r>
          </a:p>
          <a:p>
            <a:r>
              <a:rPr lang="en-AU" dirty="0" smtClean="0"/>
              <a:t>Integration </a:t>
            </a:r>
            <a:r>
              <a:rPr lang="en-AU" dirty="0" smtClean="0"/>
              <a:t>with </a:t>
            </a:r>
            <a:r>
              <a:rPr lang="en-AU" dirty="0" err="1" smtClean="0"/>
              <a:t>Browserstack</a:t>
            </a:r>
            <a:r>
              <a:rPr lang="en-AU" dirty="0" smtClean="0"/>
              <a:t> to run tests on multiple platform configurations</a:t>
            </a:r>
          </a:p>
          <a:p>
            <a:r>
              <a:rPr lang="en-AU" dirty="0" smtClean="0"/>
              <a:t>Parallel execution of the tests to get feedback to </a:t>
            </a:r>
            <a:r>
              <a:rPr lang="en-AU" dirty="0" err="1" smtClean="0"/>
              <a:t>devs</a:t>
            </a:r>
            <a:r>
              <a:rPr lang="en-AU" dirty="0" smtClean="0"/>
              <a:t> in minutes instead of hours</a:t>
            </a:r>
          </a:p>
          <a:p>
            <a:r>
              <a:rPr lang="en-AU" dirty="0" smtClean="0"/>
              <a:t>Instant Reporting that can be accessed even via mobile phone </a:t>
            </a:r>
          </a:p>
          <a:p>
            <a:r>
              <a:rPr lang="en-AU" dirty="0" smtClean="0"/>
              <a:t>Repository to keep both success and failure screenshots of the test cases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89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Workflow</a:t>
            </a:r>
            <a:endParaRPr lang="en-NZ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403050"/>
              </p:ext>
            </p:extLst>
          </p:nvPr>
        </p:nvGraphicFramePr>
        <p:xfrm>
          <a:off x="1943100" y="2133600"/>
          <a:ext cx="65913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4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 of Framework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397765"/>
              </p:ext>
            </p:extLst>
          </p:nvPr>
        </p:nvGraphicFramePr>
        <p:xfrm>
          <a:off x="1943100" y="2133600"/>
          <a:ext cx="65913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4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Framework </a:t>
            </a:r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Pages – To hold the elements of pages of the whole Chelmer product</a:t>
            </a:r>
          </a:p>
          <a:p>
            <a:r>
              <a:rPr lang="en-AU" dirty="0" err="1" smtClean="0"/>
              <a:t>AcceptanceHelper</a:t>
            </a:r>
            <a:r>
              <a:rPr lang="en-AU" dirty="0" smtClean="0"/>
              <a:t> – To hold the common functions</a:t>
            </a:r>
          </a:p>
          <a:p>
            <a:r>
              <a:rPr lang="en-AU" dirty="0" smtClean="0"/>
              <a:t>Acceptance – To hold Tests files( </a:t>
            </a:r>
            <a:r>
              <a:rPr lang="en-AU" dirty="0" err="1" smtClean="0"/>
              <a:t>Cept</a:t>
            </a:r>
            <a:r>
              <a:rPr lang="en-AU" dirty="0" smtClean="0"/>
              <a:t> suffixes)</a:t>
            </a:r>
          </a:p>
          <a:p>
            <a:r>
              <a:rPr lang="en-AU" dirty="0" smtClean="0"/>
              <a:t>Output – To hold generated output reports( html, xml format) and screenshots of test cases success and failures</a:t>
            </a:r>
          </a:p>
          <a:p>
            <a:r>
              <a:rPr lang="en-AU" dirty="0" err="1" smtClean="0"/>
              <a:t>Yml</a:t>
            </a:r>
            <a:r>
              <a:rPr lang="en-AU" dirty="0" smtClean="0"/>
              <a:t> files – To hold Framework configuration </a:t>
            </a:r>
            <a:r>
              <a:rPr lang="en-AU" dirty="0" err="1" smtClean="0"/>
              <a:t>e.g</a:t>
            </a:r>
            <a:r>
              <a:rPr lang="en-AU" dirty="0" smtClean="0"/>
              <a:t> environments, </a:t>
            </a:r>
            <a:r>
              <a:rPr lang="en-AU" dirty="0" err="1" smtClean="0"/>
              <a:t>urls</a:t>
            </a:r>
            <a:r>
              <a:rPr lang="en-AU" dirty="0" smtClean="0"/>
              <a:t>, browser, variable info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92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Framework structure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169827"/>
            <a:ext cx="6591300" cy="37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Tools: </a:t>
            </a:r>
            <a:r>
              <a:rPr lang="en-NZ" b="1" dirty="0" err="1" smtClean="0"/>
              <a:t>Bitbucket</a:t>
            </a:r>
            <a:r>
              <a:rPr lang="en-NZ" b="1" dirty="0" smtClean="0"/>
              <a:t> </a:t>
            </a:r>
            <a:br>
              <a:rPr lang="en-NZ" b="1" dirty="0" smtClean="0"/>
            </a:br>
            <a:r>
              <a:rPr lang="en-NZ" sz="2000" dirty="0" smtClean="0">
                <a:latin typeface="+mn-lt"/>
              </a:rPr>
              <a:t>(</a:t>
            </a:r>
            <a:r>
              <a:rPr lang="en-NZ" sz="2000" dirty="0">
                <a:latin typeface="+mn-lt"/>
              </a:rPr>
              <a:t>source code management </a:t>
            </a:r>
            <a:r>
              <a:rPr lang="en-NZ" sz="2000" dirty="0" smtClean="0">
                <a:latin typeface="+mn-lt"/>
              </a:rPr>
              <a:t>)</a:t>
            </a:r>
            <a:endParaRPr lang="en-NZ" sz="20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7162800" cy="4800599"/>
          </a:xfrm>
        </p:spPr>
      </p:pic>
    </p:spTree>
    <p:extLst>
      <p:ext uri="{BB962C8B-B14F-4D97-AF65-F5344CB8AC3E}">
        <p14:creationId xmlns:p14="http://schemas.microsoft.com/office/powerpoint/2010/main" val="19323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6591985" cy="377762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Open source ; So no licensing costs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Power of Crowd ; Never short of skilled developers to build , maintain and troubleshoot your automation framework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A behavior driven development framework that encourages the clarity of the requirements and test cases to be automated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Fast delivery and Feedback ; Witness a fully functional automation framework for your product within 2 weeks.  </a:t>
            </a:r>
          </a:p>
        </p:txBody>
      </p:sp>
    </p:spTree>
    <p:extLst>
      <p:ext uri="{BB962C8B-B14F-4D97-AF65-F5344CB8AC3E}">
        <p14:creationId xmlns:p14="http://schemas.microsoft.com/office/powerpoint/2010/main" val="39618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Tracking with Trello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772400" cy="4953000"/>
          </a:xfrm>
        </p:spPr>
      </p:pic>
    </p:spTree>
    <p:extLst>
      <p:ext uri="{BB962C8B-B14F-4D97-AF65-F5344CB8AC3E}">
        <p14:creationId xmlns:p14="http://schemas.microsoft.com/office/powerpoint/2010/main" val="13337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Report on bamboo server</a:t>
            </a:r>
            <a:endParaRPr lang="en-NZ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28800"/>
            <a:ext cx="8153400" cy="4876800"/>
          </a:xfrm>
        </p:spPr>
      </p:pic>
    </p:spTree>
    <p:extLst>
      <p:ext uri="{BB962C8B-B14F-4D97-AF65-F5344CB8AC3E}">
        <p14:creationId xmlns:p14="http://schemas.microsoft.com/office/powerpoint/2010/main" val="16173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Show of each test case with Test step information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266332"/>
            <a:ext cx="6591300" cy="35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Continuous Integration Process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321633"/>
              </p:ext>
            </p:extLst>
          </p:nvPr>
        </p:nvGraphicFramePr>
        <p:xfrm>
          <a:off x="1943100" y="2133600"/>
          <a:ext cx="65913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3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Visualisation of Continuous Integration pipeline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692" y="2226469"/>
            <a:ext cx="5804617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Guidewire </a:t>
            </a:r>
            <a:r>
              <a:rPr lang="en-AU" dirty="0" smtClean="0"/>
              <a:t>Pilot/</a:t>
            </a:r>
            <a:r>
              <a:rPr lang="en-AU" dirty="0" err="1" smtClean="0"/>
              <a:t>Poc</a:t>
            </a:r>
            <a:r>
              <a:rPr lang="en-AU" dirty="0" smtClean="0"/>
              <a:t> </a:t>
            </a:r>
            <a:r>
              <a:rPr lang="en-AU" dirty="0" smtClean="0"/>
              <a:t>Process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dirty="0" smtClean="0"/>
              <a:t>Tasks:</a:t>
            </a:r>
          </a:p>
          <a:p>
            <a:pPr>
              <a:buFont typeface="+mj-lt"/>
              <a:buAutoNum type="arabicPeriod"/>
            </a:pPr>
            <a:r>
              <a:rPr lang="en-AU" dirty="0" smtClean="0"/>
              <a:t>Set up Continuous Integration Server</a:t>
            </a:r>
          </a:p>
          <a:p>
            <a:pPr>
              <a:buFont typeface="+mj-lt"/>
              <a:buAutoNum type="arabicPeriod"/>
            </a:pPr>
            <a:r>
              <a:rPr lang="en-AU" dirty="0" smtClean="0"/>
              <a:t>Set up the framework structure and configure pilot test cases</a:t>
            </a:r>
          </a:p>
          <a:p>
            <a:pPr>
              <a:buFont typeface="+mj-lt"/>
              <a:buAutoNum type="arabicPeriod"/>
            </a:pPr>
            <a:r>
              <a:rPr lang="en-AU" dirty="0" smtClean="0"/>
              <a:t>Deploy the Framework on Continuous Integration server</a:t>
            </a:r>
          </a:p>
          <a:p>
            <a:pPr>
              <a:buFont typeface="+mj-lt"/>
              <a:buAutoNum type="arabicPeriod"/>
            </a:pPr>
            <a:r>
              <a:rPr lang="en-AU" dirty="0" smtClean="0"/>
              <a:t>Reporting set </a:t>
            </a:r>
            <a:r>
              <a:rPr lang="en-AU" dirty="0" smtClean="0"/>
              <a:t>up</a:t>
            </a:r>
          </a:p>
          <a:p>
            <a:pPr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Require: Guidewire Demo system from </a:t>
            </a:r>
            <a:r>
              <a:rPr lang="en-AU" dirty="0" err="1" smtClean="0"/>
              <a:t>Tenzing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Location: Can be done at </a:t>
            </a:r>
            <a:r>
              <a:rPr lang="en-AU" dirty="0" err="1" smtClean="0"/>
              <a:t>Tenzing</a:t>
            </a:r>
            <a:r>
              <a:rPr lang="en-AU" dirty="0" smtClean="0"/>
              <a:t> or </a:t>
            </a:r>
            <a:r>
              <a:rPr lang="en-AU" dirty="0" err="1" smtClean="0"/>
              <a:t>Getskills</a:t>
            </a:r>
            <a:r>
              <a:rPr lang="en-AU" dirty="0" smtClean="0"/>
              <a:t> offices</a:t>
            </a:r>
          </a:p>
          <a:p>
            <a:pPr marL="0" indent="0">
              <a:buNone/>
            </a:pPr>
            <a:r>
              <a:rPr lang="en-AU" dirty="0" smtClean="0"/>
              <a:t>Cost: </a:t>
            </a:r>
            <a:r>
              <a:rPr lang="en-AU" dirty="0" err="1" smtClean="0"/>
              <a:t>Getskills</a:t>
            </a:r>
            <a:r>
              <a:rPr lang="en-AU" dirty="0" smtClean="0"/>
              <a:t> will take care of this</a:t>
            </a:r>
          </a:p>
          <a:p>
            <a:pPr marL="0" indent="0">
              <a:buNone/>
            </a:pPr>
            <a:r>
              <a:rPr lang="en-AU" dirty="0" smtClean="0"/>
              <a:t>IP of Guidewire Test Automation Framework : Will belong to </a:t>
            </a:r>
            <a:r>
              <a:rPr lang="en-AU" dirty="0" err="1" smtClean="0"/>
              <a:t>Getskills</a:t>
            </a:r>
            <a:r>
              <a:rPr lang="en-AU" dirty="0" smtClean="0"/>
              <a:t>. </a:t>
            </a:r>
            <a:r>
              <a:rPr lang="en-AU" dirty="0" err="1" smtClean="0"/>
              <a:t>Tenzing</a:t>
            </a:r>
            <a:r>
              <a:rPr lang="en-AU" dirty="0" smtClean="0"/>
              <a:t> can rent this framework to its clients including Guidewire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21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</a:t>
            </a:r>
            <a:r>
              <a:rPr lang="en-AU" dirty="0" err="1" smtClean="0"/>
              <a:t>Getskills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Founded in 2013</a:t>
            </a:r>
          </a:p>
          <a:p>
            <a:r>
              <a:rPr lang="en-AU" dirty="0" smtClean="0"/>
              <a:t>Delivered a software testing upskilling program for WINZ 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www.youtube.com/watch?v=vhwdSaqoZdU</a:t>
            </a:r>
            <a:endParaRPr lang="en-AU" dirty="0" smtClean="0"/>
          </a:p>
          <a:p>
            <a:r>
              <a:rPr lang="en-AU" dirty="0" smtClean="0"/>
              <a:t>International software testing qualification and Australia NZ Testing board accredited training provider</a:t>
            </a:r>
          </a:p>
          <a:p>
            <a:r>
              <a:rPr lang="en-AU" dirty="0" smtClean="0"/>
              <a:t>Provide Open source Test Automation and CI Trainings  </a:t>
            </a:r>
          </a:p>
          <a:p>
            <a:r>
              <a:rPr lang="en-AU" dirty="0" smtClean="0"/>
              <a:t>Provided Open source test automation and CI solutions to NZ financial and retail companies</a:t>
            </a:r>
          </a:p>
          <a:p>
            <a:r>
              <a:rPr lang="en-AU" dirty="0" smtClean="0"/>
              <a:t>Currently working on a few Pilots and POCs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64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Virtual capability of 50 skilled </a:t>
            </a:r>
            <a:r>
              <a:rPr lang="en-US" sz="2800" dirty="0"/>
              <a:t>NZ based testers</a:t>
            </a:r>
          </a:p>
          <a:p>
            <a:r>
              <a:rPr lang="en-US" sz="2800" dirty="0" smtClean="0"/>
              <a:t>25 open source automation developers based in India, Italy and Australia.</a:t>
            </a:r>
          </a:p>
          <a:p>
            <a:r>
              <a:rPr lang="en-US" sz="2800" dirty="0" smtClean="0"/>
              <a:t>A New Zealand based system Team to test the automation framework before the client delivery</a:t>
            </a:r>
          </a:p>
          <a:p>
            <a:r>
              <a:rPr lang="en-US" sz="2800" dirty="0" smtClean="0"/>
              <a:t>Automation framework deployment on Amazon ec2 cloud infrastructure set up as per your requirements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87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err="1" smtClean="0"/>
              <a:t>Codeception</a:t>
            </a:r>
            <a:r>
              <a:rPr lang="en-AU" sz="2800" dirty="0" smtClean="0"/>
              <a:t> (MIT Licensed Open source)(www.codeception.com)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Modules and Features</a:t>
            </a:r>
          </a:p>
          <a:p>
            <a:r>
              <a:rPr lang="en-AU" b="1" dirty="0" smtClean="0"/>
              <a:t>Selenium </a:t>
            </a:r>
            <a:r>
              <a:rPr lang="en-AU" b="1" dirty="0"/>
              <a:t>WebDriver</a:t>
            </a:r>
            <a:r>
              <a:rPr lang="en-AU" dirty="0"/>
              <a:t> integration </a:t>
            </a:r>
            <a:r>
              <a:rPr lang="en-AU" dirty="0" smtClean="0"/>
              <a:t>– Out of box Selenium functions (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codeception.com/docs/modules/WebDriver</a:t>
            </a:r>
            <a:r>
              <a:rPr lang="en-AU" dirty="0" smtClean="0"/>
              <a:t>)</a:t>
            </a:r>
          </a:p>
          <a:p>
            <a:r>
              <a:rPr lang="en-AU" b="1" dirty="0" smtClean="0"/>
              <a:t>Browser Stack and </a:t>
            </a:r>
            <a:r>
              <a:rPr lang="en-AU" b="1" dirty="0" err="1" smtClean="0"/>
              <a:t>Saucelabs</a:t>
            </a:r>
            <a:r>
              <a:rPr lang="en-AU" b="1" dirty="0" smtClean="0"/>
              <a:t> integration </a:t>
            </a:r>
            <a:r>
              <a:rPr lang="en-AU" dirty="0" smtClean="0"/>
              <a:t>to run tests on various platform configurations</a:t>
            </a:r>
            <a:endParaRPr lang="en-AU" dirty="0"/>
          </a:p>
          <a:p>
            <a:r>
              <a:rPr lang="en-AU" dirty="0"/>
              <a:t>Elements matched by </a:t>
            </a:r>
            <a:r>
              <a:rPr lang="en-AU" b="1" dirty="0"/>
              <a:t>name, CSS, XPath</a:t>
            </a:r>
            <a:endParaRPr lang="en-AU" dirty="0"/>
          </a:p>
          <a:p>
            <a:r>
              <a:rPr lang="en-AU" b="1" dirty="0" err="1" smtClean="0"/>
              <a:t>PageObjects</a:t>
            </a:r>
            <a:r>
              <a:rPr lang="en-AU" dirty="0"/>
              <a:t> and </a:t>
            </a:r>
            <a:r>
              <a:rPr lang="en-AU" dirty="0" err="1"/>
              <a:t>StepObjects</a:t>
            </a:r>
            <a:r>
              <a:rPr lang="en-AU" dirty="0"/>
              <a:t> included</a:t>
            </a:r>
          </a:p>
          <a:p>
            <a:r>
              <a:rPr lang="en-AU" b="1" dirty="0"/>
              <a:t>BDD</a:t>
            </a:r>
            <a:r>
              <a:rPr lang="en-AU" dirty="0"/>
              <a:t>-style readable tests</a:t>
            </a:r>
          </a:p>
          <a:p>
            <a:r>
              <a:rPr lang="en-AU" dirty="0" smtClean="0"/>
              <a:t>API </a:t>
            </a:r>
            <a:r>
              <a:rPr lang="en-AU" dirty="0"/>
              <a:t>testing: </a:t>
            </a:r>
            <a:r>
              <a:rPr lang="en-AU" b="1" dirty="0"/>
              <a:t>REST</a:t>
            </a:r>
            <a:r>
              <a:rPr lang="en-AU" dirty="0"/>
              <a:t>,</a:t>
            </a:r>
            <a:r>
              <a:rPr lang="en-AU" b="1" dirty="0"/>
              <a:t>SOAP</a:t>
            </a:r>
            <a:r>
              <a:rPr lang="en-AU" dirty="0"/>
              <a:t>,</a:t>
            </a:r>
            <a:r>
              <a:rPr lang="en-AU" b="1" dirty="0"/>
              <a:t>XML-RPC</a:t>
            </a:r>
            <a:endParaRPr lang="en-AU" dirty="0"/>
          </a:p>
          <a:p>
            <a:r>
              <a:rPr lang="en-AU" b="1" dirty="0" smtClean="0"/>
              <a:t>Data </a:t>
            </a:r>
            <a:r>
              <a:rPr lang="en-AU" b="1" dirty="0" err="1" smtClean="0"/>
              <a:t>Cleanup</a:t>
            </a:r>
            <a:r>
              <a:rPr lang="en-AU" b="1" dirty="0" smtClean="0"/>
              <a:t>/Database Modules</a:t>
            </a:r>
            <a:endParaRPr lang="en-AU" dirty="0"/>
          </a:p>
          <a:p>
            <a:r>
              <a:rPr lang="en-AU" dirty="0"/>
              <a:t>HTML, XML, TAP, JSON reports</a:t>
            </a:r>
          </a:p>
          <a:p>
            <a:r>
              <a:rPr lang="en-AU" dirty="0" err="1"/>
              <a:t>CodeCoverage</a:t>
            </a:r>
            <a:r>
              <a:rPr lang="en-AU" dirty="0"/>
              <a:t> and Remote </a:t>
            </a:r>
            <a:r>
              <a:rPr lang="en-AU" dirty="0" err="1"/>
              <a:t>CodeCoverage</a:t>
            </a:r>
            <a:endParaRPr lang="en-AU" dirty="0"/>
          </a:p>
          <a:p>
            <a:r>
              <a:rPr lang="en-AU" dirty="0"/>
              <a:t>Parallel Execution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91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Codeception</a:t>
            </a:r>
            <a:r>
              <a:rPr lang="en-AU" dirty="0" smtClean="0"/>
              <a:t> Reports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169827"/>
            <a:ext cx="6591300" cy="37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Example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169827"/>
            <a:ext cx="6591300" cy="37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Chelmer Case Study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Financial Product Company</a:t>
            </a:r>
          </a:p>
          <a:p>
            <a:r>
              <a:rPr lang="en-AU" dirty="0" smtClean="0"/>
              <a:t>10 NZ based clients </a:t>
            </a:r>
          </a:p>
          <a:p>
            <a:r>
              <a:rPr lang="en-AU" dirty="0" smtClean="0"/>
              <a:t>Each client has its own web based Chelmer system to manage equity trading operations 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59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Major Issues: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Each change in the system creates a huge amount of testing work to test systems of all </a:t>
            </a:r>
            <a:r>
              <a:rPr lang="en-AU" dirty="0" smtClean="0"/>
              <a:t>clients </a:t>
            </a:r>
            <a:endParaRPr lang="en-AU" dirty="0"/>
          </a:p>
          <a:p>
            <a:r>
              <a:rPr lang="en-AU" dirty="0"/>
              <a:t>Not enough testing and BA resources to manage testing across different platforms</a:t>
            </a:r>
          </a:p>
          <a:p>
            <a:r>
              <a:rPr lang="en-AU" dirty="0"/>
              <a:t>Continuous Integration server (Bamboo) is in place , but no process to get faster and instant feedback to </a:t>
            </a:r>
            <a:r>
              <a:rPr lang="en-AU" dirty="0" err="1"/>
              <a:t>devs</a:t>
            </a:r>
            <a:r>
              <a:rPr lang="en-AU" dirty="0"/>
              <a:t> on their code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377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24110"/>
            <a:ext cx="7554036" cy="12808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Challenge: Running same framework for multiple Chelmer clients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343400" y="1905000"/>
            <a:ext cx="1676400" cy="106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Chelmer Automation Framework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76700" y="2971800"/>
            <a:ext cx="9144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24400" y="4343400"/>
            <a:ext cx="1676400" cy="251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Murray</a:t>
            </a:r>
            <a:endParaRPr lang="en-AU" sz="1400" dirty="0"/>
          </a:p>
          <a:p>
            <a:pPr algn="ctr"/>
            <a:r>
              <a:rPr lang="en-AU" sz="1400" dirty="0"/>
              <a:t>URL- </a:t>
            </a:r>
            <a:r>
              <a:rPr lang="en-AU" sz="1400" dirty="0" smtClean="0"/>
              <a:t>www.murray-Chelmer.co.nz </a:t>
            </a:r>
            <a:endParaRPr lang="en-AU" sz="1400" dirty="0"/>
          </a:p>
          <a:p>
            <a:pPr algn="ctr"/>
            <a:r>
              <a:rPr lang="en-AU" sz="1400" dirty="0"/>
              <a:t>Username: </a:t>
            </a:r>
            <a:r>
              <a:rPr lang="en-AU" sz="1400" dirty="0" err="1" smtClean="0"/>
              <a:t>murray</a:t>
            </a:r>
            <a:endParaRPr lang="en-AU" sz="1400" dirty="0"/>
          </a:p>
          <a:p>
            <a:pPr algn="ctr"/>
            <a:r>
              <a:rPr lang="en-AU" sz="1400" dirty="0"/>
              <a:t>Password: </a:t>
            </a:r>
            <a:r>
              <a:rPr lang="en-AU" sz="1400" dirty="0" smtClean="0"/>
              <a:t>test2</a:t>
            </a:r>
            <a:endParaRPr lang="en-AU" sz="1400" dirty="0"/>
          </a:p>
          <a:p>
            <a:pPr algn="ctr"/>
            <a:r>
              <a:rPr lang="en-AU" sz="1400" dirty="0"/>
              <a:t>Client id: </a:t>
            </a:r>
            <a:r>
              <a:rPr lang="en-AU" sz="1400" dirty="0" smtClean="0"/>
              <a:t>100200</a:t>
            </a:r>
            <a:endParaRPr lang="en-AU" sz="1400" dirty="0"/>
          </a:p>
        </p:txBody>
      </p:sp>
      <p:sp>
        <p:nvSpPr>
          <p:cNvPr id="10" name="Rectangle 9"/>
          <p:cNvSpPr/>
          <p:nvPr/>
        </p:nvSpPr>
        <p:spPr>
          <a:xfrm>
            <a:off x="6743700" y="4343400"/>
            <a:ext cx="1676400" cy="251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JB</a:t>
            </a:r>
            <a:endParaRPr lang="en-AU" sz="1400" dirty="0"/>
          </a:p>
          <a:p>
            <a:pPr algn="ctr"/>
            <a:r>
              <a:rPr lang="en-AU" sz="1400" dirty="0"/>
              <a:t>URL- </a:t>
            </a:r>
            <a:r>
              <a:rPr lang="en-AU" sz="1400" dirty="0" smtClean="0"/>
              <a:t>www.jb-Chelmer.co.nz </a:t>
            </a:r>
            <a:endParaRPr lang="en-AU" sz="1400" dirty="0"/>
          </a:p>
          <a:p>
            <a:pPr algn="ctr"/>
            <a:r>
              <a:rPr lang="en-AU" sz="1400" dirty="0"/>
              <a:t>Username: </a:t>
            </a:r>
            <a:r>
              <a:rPr lang="en-AU" sz="1400" dirty="0" err="1" smtClean="0"/>
              <a:t>murray</a:t>
            </a:r>
            <a:endParaRPr lang="en-AU" sz="1400" dirty="0"/>
          </a:p>
          <a:p>
            <a:pPr algn="ctr"/>
            <a:r>
              <a:rPr lang="en-AU" sz="1400" dirty="0"/>
              <a:t>Password: </a:t>
            </a:r>
            <a:r>
              <a:rPr lang="en-AU" sz="1400" dirty="0" smtClean="0"/>
              <a:t>test3</a:t>
            </a:r>
            <a:endParaRPr lang="en-AU" sz="1400" dirty="0"/>
          </a:p>
          <a:p>
            <a:pPr algn="ctr"/>
            <a:r>
              <a:rPr lang="en-AU" sz="1400" dirty="0"/>
              <a:t>Client id: </a:t>
            </a:r>
            <a:r>
              <a:rPr lang="en-AU" sz="1400" dirty="0" smtClean="0"/>
              <a:t>100300</a:t>
            </a:r>
            <a:endParaRPr lang="en-AU" sz="1400" dirty="0"/>
          </a:p>
        </p:txBody>
      </p:sp>
      <p:sp>
        <p:nvSpPr>
          <p:cNvPr id="11" name="Rectangle 10"/>
          <p:cNvSpPr/>
          <p:nvPr/>
        </p:nvSpPr>
        <p:spPr>
          <a:xfrm>
            <a:off x="2514600" y="4343400"/>
            <a:ext cx="1676400" cy="251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Craig</a:t>
            </a:r>
          </a:p>
          <a:p>
            <a:pPr algn="ctr"/>
            <a:r>
              <a:rPr lang="en-AU" sz="1400" dirty="0" smtClean="0"/>
              <a:t>URL- www.craig-Chelmer.co.nz </a:t>
            </a:r>
          </a:p>
          <a:p>
            <a:pPr algn="ctr"/>
            <a:r>
              <a:rPr lang="en-AU" sz="1400" dirty="0" smtClean="0"/>
              <a:t>Username: </a:t>
            </a:r>
            <a:r>
              <a:rPr lang="en-AU" sz="1400" dirty="0" err="1" smtClean="0"/>
              <a:t>craig</a:t>
            </a:r>
            <a:endParaRPr lang="en-AU" sz="1400" dirty="0" smtClean="0"/>
          </a:p>
          <a:p>
            <a:pPr algn="ctr"/>
            <a:r>
              <a:rPr lang="en-AU" sz="1400" dirty="0" smtClean="0"/>
              <a:t>Password: test1</a:t>
            </a:r>
          </a:p>
          <a:p>
            <a:pPr algn="ctr"/>
            <a:r>
              <a:rPr lang="en-AU" sz="1400" dirty="0" smtClean="0"/>
              <a:t>Client id: 100100</a:t>
            </a:r>
            <a:endParaRPr lang="en-AU" sz="1400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5181600" y="2971800"/>
            <a:ext cx="1524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86400" y="2971800"/>
            <a:ext cx="19812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1477</TotalTime>
  <Words>880</Words>
  <Application>Microsoft Office PowerPoint</Application>
  <PresentationFormat>On-screen Show (4:3)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Guidewire Test Automation POC using Codeception/Selenium Webdriver Framework   By: Yadwinder Sharma CEO – www.getskills.co.nz CBD Offices, Level 4, 17 Albert Street Auckland Central Auckland  Contact: admin@getskills.co.nz </vt:lpstr>
      <vt:lpstr>Advantages</vt:lpstr>
      <vt:lpstr>Capability</vt:lpstr>
      <vt:lpstr>Codeception (MIT Licensed Open source)(www.codeception.com)</vt:lpstr>
      <vt:lpstr>Codeception Reports</vt:lpstr>
      <vt:lpstr>Test Example</vt:lpstr>
      <vt:lpstr>Chelmer Case Study</vt:lpstr>
      <vt:lpstr>Major Issues:</vt:lpstr>
      <vt:lpstr>Challenge: Running same framework for multiple Chelmer clients</vt:lpstr>
      <vt:lpstr>How we solved it !</vt:lpstr>
      <vt:lpstr>Pumpkin Patch Case Study</vt:lpstr>
      <vt:lpstr>Major Issues:</vt:lpstr>
      <vt:lpstr>Challenge: Running same framework for Pumpkin patch websites for all countries</vt:lpstr>
      <vt:lpstr>How we solved it !</vt:lpstr>
      <vt:lpstr>Workflow</vt:lpstr>
      <vt:lpstr>Overview of Framework</vt:lpstr>
      <vt:lpstr>Framework structure</vt:lpstr>
      <vt:lpstr>Framework structure</vt:lpstr>
      <vt:lpstr>Tools: Bitbucket  (source code management )</vt:lpstr>
      <vt:lpstr>Tracking with Trello</vt:lpstr>
      <vt:lpstr>Report on bamboo server</vt:lpstr>
      <vt:lpstr>Slide Show of each test case with Test step information</vt:lpstr>
      <vt:lpstr>Continuous Integration Process</vt:lpstr>
      <vt:lpstr>Visualisation of Continuous Integration pipeline</vt:lpstr>
      <vt:lpstr>Guidewire Pilot/Poc Process </vt:lpstr>
      <vt:lpstr>About Getskills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Testing- www.99tests.com</dc:title>
  <dc:creator>ram</dc:creator>
  <cp:lastModifiedBy>yogi sharma</cp:lastModifiedBy>
  <cp:revision>85</cp:revision>
  <dcterms:created xsi:type="dcterms:W3CDTF">2006-08-16T00:00:00Z</dcterms:created>
  <dcterms:modified xsi:type="dcterms:W3CDTF">2015-08-22T10:24:01Z</dcterms:modified>
</cp:coreProperties>
</file>