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37" autoAdjust="0"/>
  </p:normalViewPr>
  <p:slideViewPr>
    <p:cSldViewPr snapToGrid="0" snapToObjects="1">
      <p:cViewPr>
        <p:scale>
          <a:sx n="75" d="100"/>
          <a:sy n="75" d="100"/>
        </p:scale>
        <p:origin x="-2064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-0.186288487446552"/>
                  <c:y val="0.061411619648904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272721468188901"/>
                  <c:y val="-0.21526911667449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942259762847308"/>
                  <c:y val="0.11555592359376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Acceptance Test</c:v>
                </c:pt>
                <c:pt idx="1">
                  <c:v>Function Test</c:v>
                </c:pt>
                <c:pt idx="2">
                  <c:v>    NUnit 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47.0</c:v>
                </c:pt>
                <c:pt idx="1">
                  <c:v>73.0</c:v>
                </c:pt>
                <c:pt idx="2">
                  <c:v>14.0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F53D0-4BD4-4EFD-879B-DD4387616406}" type="doc">
      <dgm:prSet loTypeId="urn:microsoft.com/office/officeart/2005/8/layout/hProcess9" loCatId="process" qsTypeId="urn:microsoft.com/office/officeart/2005/8/quickstyle/3D1" qsCatId="3D" csTypeId="urn:microsoft.com/office/officeart/2005/8/colors/accent0_2" csCatId="mainScheme" phldr="1"/>
      <dgm:spPr/>
    </dgm:pt>
    <dgm:pt modelId="{293A9101-A2AA-4A68-9D94-55526BD29F7D}">
      <dgm:prSet phldrT="[文本]" custT="1"/>
      <dgm:spPr/>
      <dgm:t>
        <a:bodyPr/>
        <a:lstStyle/>
        <a:p>
          <a:r>
            <a:rPr lang="en-US" altLang="zh-CN" sz="2400" dirty="0" smtClean="0"/>
            <a:t>Initialization</a:t>
          </a:r>
          <a:endParaRPr lang="en-US" sz="2400" dirty="0"/>
        </a:p>
      </dgm:t>
    </dgm:pt>
    <dgm:pt modelId="{91398119-092B-44F2-85B0-C0F1B6268796}" type="parTrans" cxnId="{1070B14F-44F9-478C-B595-4C4E612229BF}">
      <dgm:prSet/>
      <dgm:spPr/>
      <dgm:t>
        <a:bodyPr/>
        <a:lstStyle/>
        <a:p>
          <a:endParaRPr lang="en-US" sz="2400"/>
        </a:p>
      </dgm:t>
    </dgm:pt>
    <dgm:pt modelId="{295AEAAC-61E6-4BBF-B08F-84E1A42A25C0}" type="sibTrans" cxnId="{1070B14F-44F9-478C-B595-4C4E612229BF}">
      <dgm:prSet/>
      <dgm:spPr/>
      <dgm:t>
        <a:bodyPr/>
        <a:lstStyle/>
        <a:p>
          <a:endParaRPr lang="en-US" sz="2400"/>
        </a:p>
      </dgm:t>
    </dgm:pt>
    <dgm:pt modelId="{7958CBA8-C7A9-4DD8-9D93-134711C6F7C4}">
      <dgm:prSet phldrT="[文本]" custT="1"/>
      <dgm:spPr/>
      <dgm:t>
        <a:bodyPr/>
        <a:lstStyle/>
        <a:p>
          <a:r>
            <a:rPr lang="en-US" sz="2400" dirty="0" smtClean="0"/>
            <a:t>Design</a:t>
          </a:r>
          <a:endParaRPr lang="en-US" sz="2400" dirty="0"/>
        </a:p>
      </dgm:t>
    </dgm:pt>
    <dgm:pt modelId="{A681B0B8-AB27-4EB1-B0C9-66E709BD7FB0}" type="parTrans" cxnId="{17A2A64C-96B4-4F04-A15C-B1A826F5C65C}">
      <dgm:prSet/>
      <dgm:spPr/>
      <dgm:t>
        <a:bodyPr/>
        <a:lstStyle/>
        <a:p>
          <a:endParaRPr lang="en-US" sz="2400"/>
        </a:p>
      </dgm:t>
    </dgm:pt>
    <dgm:pt modelId="{F023A046-DB82-4CE5-B536-1EF9411C397C}" type="sibTrans" cxnId="{17A2A64C-96B4-4F04-A15C-B1A826F5C65C}">
      <dgm:prSet/>
      <dgm:spPr/>
      <dgm:t>
        <a:bodyPr/>
        <a:lstStyle/>
        <a:p>
          <a:endParaRPr lang="en-US" sz="2400"/>
        </a:p>
      </dgm:t>
    </dgm:pt>
    <dgm:pt modelId="{FA4C3002-5413-4112-B780-5D63CDFF2A2B}">
      <dgm:prSet phldrT="[文本]" custT="1"/>
      <dgm:spPr/>
      <dgm:t>
        <a:bodyPr lIns="36000" rIns="36000"/>
        <a:lstStyle/>
        <a:p>
          <a:r>
            <a:rPr lang="en-US" sz="2400" dirty="0" smtClean="0"/>
            <a:t>Sprint01</a:t>
          </a:r>
          <a:endParaRPr lang="en-US" sz="2400" dirty="0"/>
        </a:p>
      </dgm:t>
    </dgm:pt>
    <dgm:pt modelId="{FDC6C01A-12E6-4F6E-B6DB-44917E75A7FF}" type="parTrans" cxnId="{257271F0-E798-4F85-8FFF-FAC4A1B1D540}">
      <dgm:prSet/>
      <dgm:spPr/>
      <dgm:t>
        <a:bodyPr/>
        <a:lstStyle/>
        <a:p>
          <a:endParaRPr lang="en-US" sz="2400"/>
        </a:p>
      </dgm:t>
    </dgm:pt>
    <dgm:pt modelId="{61A12E97-6704-4035-8F75-B1AF8D222FD1}" type="sibTrans" cxnId="{257271F0-E798-4F85-8FFF-FAC4A1B1D540}">
      <dgm:prSet/>
      <dgm:spPr/>
      <dgm:t>
        <a:bodyPr/>
        <a:lstStyle/>
        <a:p>
          <a:endParaRPr lang="en-US" sz="2400"/>
        </a:p>
      </dgm:t>
    </dgm:pt>
    <dgm:pt modelId="{BAD114FE-0496-4007-B58B-84FDA728E994}">
      <dgm:prSet phldrT="[文本]" custT="1"/>
      <dgm:spPr/>
      <dgm:t>
        <a:bodyPr lIns="36000" rIns="36000"/>
        <a:lstStyle/>
        <a:p>
          <a:r>
            <a:rPr lang="en-US" sz="2400" dirty="0" smtClean="0"/>
            <a:t>Sprint02</a:t>
          </a:r>
          <a:endParaRPr lang="en-US" sz="2400" dirty="0"/>
        </a:p>
      </dgm:t>
    </dgm:pt>
    <dgm:pt modelId="{F70EF950-1737-44ED-8532-104761C788EA}" type="parTrans" cxnId="{A13A9C0A-B4A6-4CF1-9771-E19F39AEC1D2}">
      <dgm:prSet/>
      <dgm:spPr/>
      <dgm:t>
        <a:bodyPr/>
        <a:lstStyle/>
        <a:p>
          <a:endParaRPr lang="en-US" sz="2400"/>
        </a:p>
      </dgm:t>
    </dgm:pt>
    <dgm:pt modelId="{1AFF609B-CCF1-4AC9-90E3-A029C57A0A7F}" type="sibTrans" cxnId="{A13A9C0A-B4A6-4CF1-9771-E19F39AEC1D2}">
      <dgm:prSet/>
      <dgm:spPr/>
      <dgm:t>
        <a:bodyPr/>
        <a:lstStyle/>
        <a:p>
          <a:endParaRPr lang="en-US" sz="2400"/>
        </a:p>
      </dgm:t>
    </dgm:pt>
    <dgm:pt modelId="{64588960-0784-4B1C-AA00-D79FDB86833F}">
      <dgm:prSet phldrT="[文本]" custT="1"/>
      <dgm:spPr/>
      <dgm:t>
        <a:bodyPr/>
        <a:lstStyle/>
        <a:p>
          <a:r>
            <a:rPr lang="en-US" sz="2400" dirty="0" smtClean="0"/>
            <a:t>Final Presentation</a:t>
          </a:r>
          <a:endParaRPr lang="en-US" sz="2400" dirty="0"/>
        </a:p>
      </dgm:t>
    </dgm:pt>
    <dgm:pt modelId="{AD076526-79FE-4896-90C2-257BB8B6277D}" type="parTrans" cxnId="{19F519DF-5C91-40CB-B8E7-1B4E6F90A7C1}">
      <dgm:prSet/>
      <dgm:spPr/>
      <dgm:t>
        <a:bodyPr/>
        <a:lstStyle/>
        <a:p>
          <a:endParaRPr lang="en-US" sz="2400"/>
        </a:p>
      </dgm:t>
    </dgm:pt>
    <dgm:pt modelId="{48CF8053-80EA-4632-9DAC-4CFD698A0F3A}" type="sibTrans" cxnId="{19F519DF-5C91-40CB-B8E7-1B4E6F90A7C1}">
      <dgm:prSet/>
      <dgm:spPr/>
      <dgm:t>
        <a:bodyPr/>
        <a:lstStyle/>
        <a:p>
          <a:endParaRPr lang="en-US" sz="2400"/>
        </a:p>
      </dgm:t>
    </dgm:pt>
    <dgm:pt modelId="{5D2F21E0-CA2A-421F-8F47-EAAC39A11F75}" type="pres">
      <dgm:prSet presAssocID="{392F53D0-4BD4-4EFD-879B-DD4387616406}" presName="CompostProcess" presStyleCnt="0">
        <dgm:presLayoutVars>
          <dgm:dir/>
          <dgm:resizeHandles val="exact"/>
        </dgm:presLayoutVars>
      </dgm:prSet>
      <dgm:spPr/>
    </dgm:pt>
    <dgm:pt modelId="{794C79D4-8BF6-450D-AEEF-A53B12291121}" type="pres">
      <dgm:prSet presAssocID="{392F53D0-4BD4-4EFD-879B-DD4387616406}" presName="arrow" presStyleLbl="bgShp" presStyleIdx="0" presStyleCnt="1"/>
      <dgm:spPr/>
    </dgm:pt>
    <dgm:pt modelId="{F90C37D0-A6D1-4C41-A906-11A202027BDD}" type="pres">
      <dgm:prSet presAssocID="{392F53D0-4BD4-4EFD-879B-DD4387616406}" presName="linearProcess" presStyleCnt="0"/>
      <dgm:spPr/>
    </dgm:pt>
    <dgm:pt modelId="{9C52D78A-8621-4228-A28B-9070C6037196}" type="pres">
      <dgm:prSet presAssocID="{293A9101-A2AA-4A68-9D94-55526BD29F7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41DD9-E998-49F4-8DC1-A7DC2BD140B2}" type="pres">
      <dgm:prSet presAssocID="{295AEAAC-61E6-4BBF-B08F-84E1A42A25C0}" presName="sibTrans" presStyleCnt="0"/>
      <dgm:spPr/>
    </dgm:pt>
    <dgm:pt modelId="{DEE11F54-F33F-4A66-B970-F3633A9FFD6B}" type="pres">
      <dgm:prSet presAssocID="{7958CBA8-C7A9-4DD8-9D93-134711C6F7C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1695C-4B8B-4243-82CE-E5A18017D386}" type="pres">
      <dgm:prSet presAssocID="{F023A046-DB82-4CE5-B536-1EF9411C397C}" presName="sibTrans" presStyleCnt="0"/>
      <dgm:spPr/>
    </dgm:pt>
    <dgm:pt modelId="{0117DB4E-0120-41C9-8BEE-FC8E23C9928E}" type="pres">
      <dgm:prSet presAssocID="{FA4C3002-5413-4112-B780-5D63CDFF2A2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06597-1508-42DB-A206-D8951EB4D079}" type="pres">
      <dgm:prSet presAssocID="{61A12E97-6704-4035-8F75-B1AF8D222FD1}" presName="sibTrans" presStyleCnt="0"/>
      <dgm:spPr/>
    </dgm:pt>
    <dgm:pt modelId="{6DA9CE7A-F212-479F-87FE-170E740A2FF0}" type="pres">
      <dgm:prSet presAssocID="{BAD114FE-0496-4007-B58B-84FDA728E99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7C395-242F-4060-AAE5-BC482D61FA56}" type="pres">
      <dgm:prSet presAssocID="{1AFF609B-CCF1-4AC9-90E3-A029C57A0A7F}" presName="sibTrans" presStyleCnt="0"/>
      <dgm:spPr/>
    </dgm:pt>
    <dgm:pt modelId="{4FB3022B-41A7-4292-9A6A-7C5D83ECA5E2}" type="pres">
      <dgm:prSet presAssocID="{64588960-0784-4B1C-AA00-D79FDB8683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7271F0-E798-4F85-8FFF-FAC4A1B1D540}" srcId="{392F53D0-4BD4-4EFD-879B-DD4387616406}" destId="{FA4C3002-5413-4112-B780-5D63CDFF2A2B}" srcOrd="2" destOrd="0" parTransId="{FDC6C01A-12E6-4F6E-B6DB-44917E75A7FF}" sibTransId="{61A12E97-6704-4035-8F75-B1AF8D222FD1}"/>
    <dgm:cxn modelId="{67E69D5B-7BA7-FF48-8829-6C4F35E3E6E0}" type="presOf" srcId="{392F53D0-4BD4-4EFD-879B-DD4387616406}" destId="{5D2F21E0-CA2A-421F-8F47-EAAC39A11F75}" srcOrd="0" destOrd="0" presId="urn:microsoft.com/office/officeart/2005/8/layout/hProcess9"/>
    <dgm:cxn modelId="{1070B14F-44F9-478C-B595-4C4E612229BF}" srcId="{392F53D0-4BD4-4EFD-879B-DD4387616406}" destId="{293A9101-A2AA-4A68-9D94-55526BD29F7D}" srcOrd="0" destOrd="0" parTransId="{91398119-092B-44F2-85B0-C0F1B6268796}" sibTransId="{295AEAAC-61E6-4BBF-B08F-84E1A42A25C0}"/>
    <dgm:cxn modelId="{19F519DF-5C91-40CB-B8E7-1B4E6F90A7C1}" srcId="{392F53D0-4BD4-4EFD-879B-DD4387616406}" destId="{64588960-0784-4B1C-AA00-D79FDB86833F}" srcOrd="4" destOrd="0" parTransId="{AD076526-79FE-4896-90C2-257BB8B6277D}" sibTransId="{48CF8053-80EA-4632-9DAC-4CFD698A0F3A}"/>
    <dgm:cxn modelId="{3AD92CA9-1311-0F41-B198-FC2ED2799085}" type="presOf" srcId="{7958CBA8-C7A9-4DD8-9D93-134711C6F7C4}" destId="{DEE11F54-F33F-4A66-B970-F3633A9FFD6B}" srcOrd="0" destOrd="0" presId="urn:microsoft.com/office/officeart/2005/8/layout/hProcess9"/>
    <dgm:cxn modelId="{6BB99884-0382-5547-A576-A1ACBFF3A061}" type="presOf" srcId="{FA4C3002-5413-4112-B780-5D63CDFF2A2B}" destId="{0117DB4E-0120-41C9-8BEE-FC8E23C9928E}" srcOrd="0" destOrd="0" presId="urn:microsoft.com/office/officeart/2005/8/layout/hProcess9"/>
    <dgm:cxn modelId="{A13A9C0A-B4A6-4CF1-9771-E19F39AEC1D2}" srcId="{392F53D0-4BD4-4EFD-879B-DD4387616406}" destId="{BAD114FE-0496-4007-B58B-84FDA728E994}" srcOrd="3" destOrd="0" parTransId="{F70EF950-1737-44ED-8532-104761C788EA}" sibTransId="{1AFF609B-CCF1-4AC9-90E3-A029C57A0A7F}"/>
    <dgm:cxn modelId="{A85C56DE-FC5E-8645-8409-9C4A4FF610F7}" type="presOf" srcId="{BAD114FE-0496-4007-B58B-84FDA728E994}" destId="{6DA9CE7A-F212-479F-87FE-170E740A2FF0}" srcOrd="0" destOrd="0" presId="urn:microsoft.com/office/officeart/2005/8/layout/hProcess9"/>
    <dgm:cxn modelId="{17A2A64C-96B4-4F04-A15C-B1A826F5C65C}" srcId="{392F53D0-4BD4-4EFD-879B-DD4387616406}" destId="{7958CBA8-C7A9-4DD8-9D93-134711C6F7C4}" srcOrd="1" destOrd="0" parTransId="{A681B0B8-AB27-4EB1-B0C9-66E709BD7FB0}" sibTransId="{F023A046-DB82-4CE5-B536-1EF9411C397C}"/>
    <dgm:cxn modelId="{109C8BA4-5223-AE43-8574-EF3B38F365CD}" type="presOf" srcId="{293A9101-A2AA-4A68-9D94-55526BD29F7D}" destId="{9C52D78A-8621-4228-A28B-9070C6037196}" srcOrd="0" destOrd="0" presId="urn:microsoft.com/office/officeart/2005/8/layout/hProcess9"/>
    <dgm:cxn modelId="{6D7784E3-2F22-8443-9228-A5AF3D7C3F31}" type="presOf" srcId="{64588960-0784-4B1C-AA00-D79FDB86833F}" destId="{4FB3022B-41A7-4292-9A6A-7C5D83ECA5E2}" srcOrd="0" destOrd="0" presId="urn:microsoft.com/office/officeart/2005/8/layout/hProcess9"/>
    <dgm:cxn modelId="{FA39A3C7-0D39-0547-9B76-59405A49AA4D}" type="presParOf" srcId="{5D2F21E0-CA2A-421F-8F47-EAAC39A11F75}" destId="{794C79D4-8BF6-450D-AEEF-A53B12291121}" srcOrd="0" destOrd="0" presId="urn:microsoft.com/office/officeart/2005/8/layout/hProcess9"/>
    <dgm:cxn modelId="{B9FB03F7-4C26-9441-BCBC-C496E8AF491C}" type="presParOf" srcId="{5D2F21E0-CA2A-421F-8F47-EAAC39A11F75}" destId="{F90C37D0-A6D1-4C41-A906-11A202027BDD}" srcOrd="1" destOrd="0" presId="urn:microsoft.com/office/officeart/2005/8/layout/hProcess9"/>
    <dgm:cxn modelId="{4CCF391C-CCAF-794F-AF92-F3574BC26EDA}" type="presParOf" srcId="{F90C37D0-A6D1-4C41-A906-11A202027BDD}" destId="{9C52D78A-8621-4228-A28B-9070C6037196}" srcOrd="0" destOrd="0" presId="urn:microsoft.com/office/officeart/2005/8/layout/hProcess9"/>
    <dgm:cxn modelId="{C86A9936-370F-304D-AF7C-5B4530B59CB9}" type="presParOf" srcId="{F90C37D0-A6D1-4C41-A906-11A202027BDD}" destId="{E9241DD9-E998-49F4-8DC1-A7DC2BD140B2}" srcOrd="1" destOrd="0" presId="urn:microsoft.com/office/officeart/2005/8/layout/hProcess9"/>
    <dgm:cxn modelId="{603BEE30-FE96-F243-BBE6-768C45D64434}" type="presParOf" srcId="{F90C37D0-A6D1-4C41-A906-11A202027BDD}" destId="{DEE11F54-F33F-4A66-B970-F3633A9FFD6B}" srcOrd="2" destOrd="0" presId="urn:microsoft.com/office/officeart/2005/8/layout/hProcess9"/>
    <dgm:cxn modelId="{69B9C140-3AB8-3E45-B98A-4A31FF20A500}" type="presParOf" srcId="{F90C37D0-A6D1-4C41-A906-11A202027BDD}" destId="{B7E1695C-4B8B-4243-82CE-E5A18017D386}" srcOrd="3" destOrd="0" presId="urn:microsoft.com/office/officeart/2005/8/layout/hProcess9"/>
    <dgm:cxn modelId="{00190F56-6095-9048-ADAC-55CDD0B547DE}" type="presParOf" srcId="{F90C37D0-A6D1-4C41-A906-11A202027BDD}" destId="{0117DB4E-0120-41C9-8BEE-FC8E23C9928E}" srcOrd="4" destOrd="0" presId="urn:microsoft.com/office/officeart/2005/8/layout/hProcess9"/>
    <dgm:cxn modelId="{FCA746EE-042F-664A-A867-98CBBC5BEEEC}" type="presParOf" srcId="{F90C37D0-A6D1-4C41-A906-11A202027BDD}" destId="{CE806597-1508-42DB-A206-D8951EB4D079}" srcOrd="5" destOrd="0" presId="urn:microsoft.com/office/officeart/2005/8/layout/hProcess9"/>
    <dgm:cxn modelId="{55DBD324-AD16-8543-8E94-D9C4BC70BBE6}" type="presParOf" srcId="{F90C37D0-A6D1-4C41-A906-11A202027BDD}" destId="{6DA9CE7A-F212-479F-87FE-170E740A2FF0}" srcOrd="6" destOrd="0" presId="urn:microsoft.com/office/officeart/2005/8/layout/hProcess9"/>
    <dgm:cxn modelId="{642B2B09-AD58-4F4F-A8CC-910318444D0F}" type="presParOf" srcId="{F90C37D0-A6D1-4C41-A906-11A202027BDD}" destId="{DA47C395-242F-4060-AAE5-BC482D61FA56}" srcOrd="7" destOrd="0" presId="urn:microsoft.com/office/officeart/2005/8/layout/hProcess9"/>
    <dgm:cxn modelId="{906AEBE1-BFE2-6642-838F-B6ECE2C73500}" type="presParOf" srcId="{F90C37D0-A6D1-4C41-A906-11A202027BDD}" destId="{4FB3022B-41A7-4292-9A6A-7C5D83ECA5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3DD7-508A-4479-A4C0-E646120359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39619A3-CC12-41B7-9997-2C5BCA9D25A8}">
      <dgm:prSet phldrT="[文本]"/>
      <dgm:spPr/>
      <dgm:t>
        <a:bodyPr/>
        <a:lstStyle/>
        <a:p>
          <a:r>
            <a:rPr lang="en-US" dirty="0" smtClean="0"/>
            <a:t>Homepage polish</a:t>
          </a:r>
          <a:endParaRPr lang="en-US" dirty="0"/>
        </a:p>
      </dgm:t>
    </dgm:pt>
    <dgm:pt modelId="{D1405E22-C91B-4CC7-A698-73EE1631B200}" type="parTrans" cxnId="{2F21B611-13CD-414E-9161-FEE371447073}">
      <dgm:prSet/>
      <dgm:spPr/>
      <dgm:t>
        <a:bodyPr/>
        <a:lstStyle/>
        <a:p>
          <a:endParaRPr lang="en-US"/>
        </a:p>
      </dgm:t>
    </dgm:pt>
    <dgm:pt modelId="{D57D3DB9-DC45-4090-B64B-173125094ED5}" type="sibTrans" cxnId="{2F21B611-13CD-414E-9161-FEE371447073}">
      <dgm:prSet/>
      <dgm:spPr/>
      <dgm:t>
        <a:bodyPr/>
        <a:lstStyle/>
        <a:p>
          <a:endParaRPr lang="en-US"/>
        </a:p>
      </dgm:t>
    </dgm:pt>
    <dgm:pt modelId="{10CF04BD-5FE2-4F22-802C-701BDD20A1AA}">
      <dgm:prSet phldrT="[文本]"/>
      <dgm:spPr/>
      <dgm:t>
        <a:bodyPr/>
        <a:lstStyle/>
        <a:p>
          <a:r>
            <a:rPr lang="en-US" dirty="0" smtClean="0"/>
            <a:t>Test automation page</a:t>
          </a:r>
          <a:endParaRPr lang="en-US" dirty="0"/>
        </a:p>
      </dgm:t>
    </dgm:pt>
    <dgm:pt modelId="{A7F03E9D-D613-4C8A-AE95-58A6BED261E0}" type="parTrans" cxnId="{C1B974CA-BDCE-4BE3-8215-54F2BAD9945E}">
      <dgm:prSet/>
      <dgm:spPr/>
      <dgm:t>
        <a:bodyPr/>
        <a:lstStyle/>
        <a:p>
          <a:endParaRPr lang="en-US"/>
        </a:p>
      </dgm:t>
    </dgm:pt>
    <dgm:pt modelId="{A221A4ED-4D99-410E-A33E-936C76070486}" type="sibTrans" cxnId="{C1B974CA-BDCE-4BE3-8215-54F2BAD9945E}">
      <dgm:prSet/>
      <dgm:spPr/>
      <dgm:t>
        <a:bodyPr/>
        <a:lstStyle/>
        <a:p>
          <a:endParaRPr lang="en-US"/>
        </a:p>
      </dgm:t>
    </dgm:pt>
    <dgm:pt modelId="{7601E4DE-E850-4F6E-A13E-CB5B679EA4DC}">
      <dgm:prSet phldrT="[文本]"/>
      <dgm:spPr/>
      <dgm:t>
        <a:bodyPr/>
        <a:lstStyle/>
        <a:p>
          <a:r>
            <a:rPr lang="en-US" dirty="0" smtClean="0"/>
            <a:t>Contact us integration</a:t>
          </a:r>
          <a:endParaRPr lang="en-US" dirty="0"/>
        </a:p>
      </dgm:t>
    </dgm:pt>
    <dgm:pt modelId="{F47936FB-3BDD-47A2-B601-0CD62E36AFC1}" type="parTrans" cxnId="{8B686893-93CC-479A-A446-2E19712A6F52}">
      <dgm:prSet/>
      <dgm:spPr/>
      <dgm:t>
        <a:bodyPr/>
        <a:lstStyle/>
        <a:p>
          <a:endParaRPr lang="en-US"/>
        </a:p>
      </dgm:t>
    </dgm:pt>
    <dgm:pt modelId="{7EF40DD0-0069-4CB5-88D4-352D8126D068}" type="sibTrans" cxnId="{8B686893-93CC-479A-A446-2E19712A6F52}">
      <dgm:prSet/>
      <dgm:spPr/>
      <dgm:t>
        <a:bodyPr/>
        <a:lstStyle/>
        <a:p>
          <a:endParaRPr lang="en-US"/>
        </a:p>
      </dgm:t>
    </dgm:pt>
    <dgm:pt modelId="{17A1FB84-7A54-4FE2-A23B-E0C080DEBE50}">
      <dgm:prSet phldrT="[文本]"/>
      <dgm:spPr/>
      <dgm:t>
        <a:bodyPr/>
        <a:lstStyle/>
        <a:p>
          <a:r>
            <a:rPr lang="en-US" dirty="0" smtClean="0"/>
            <a:t>Dynamic Team profile</a:t>
          </a:r>
          <a:endParaRPr lang="en-US" dirty="0"/>
        </a:p>
      </dgm:t>
    </dgm:pt>
    <dgm:pt modelId="{A301A37D-DFF5-41CE-AA86-A40E680D0476}" type="parTrans" cxnId="{69D65E91-7337-41C0-834B-96EC8D9EFB9F}">
      <dgm:prSet/>
      <dgm:spPr/>
      <dgm:t>
        <a:bodyPr/>
        <a:lstStyle/>
        <a:p>
          <a:endParaRPr lang="en-US"/>
        </a:p>
      </dgm:t>
    </dgm:pt>
    <dgm:pt modelId="{814E297A-BEAA-4191-867D-F4735A1F8A6B}" type="sibTrans" cxnId="{69D65E91-7337-41C0-834B-96EC8D9EFB9F}">
      <dgm:prSet/>
      <dgm:spPr/>
      <dgm:t>
        <a:bodyPr/>
        <a:lstStyle/>
        <a:p>
          <a:endParaRPr lang="en-US"/>
        </a:p>
      </dgm:t>
    </dgm:pt>
    <dgm:pt modelId="{2CD8FEC5-7230-41B7-831C-5AF40D503F85}">
      <dgm:prSet phldrT="[文本]"/>
      <dgm:spPr/>
      <dgm:t>
        <a:bodyPr/>
        <a:lstStyle/>
        <a:p>
          <a:r>
            <a:rPr lang="en-US" altLang="zh-CN" dirty="0" smtClean="0"/>
            <a:t>New success stories List</a:t>
          </a:r>
          <a:endParaRPr lang="en-US" dirty="0"/>
        </a:p>
      </dgm:t>
    </dgm:pt>
    <dgm:pt modelId="{EC2BD063-8A83-4B1B-B839-BE2752F57370}" type="parTrans" cxnId="{B03FB452-5074-4B65-962F-0E39E9919CFB}">
      <dgm:prSet/>
      <dgm:spPr/>
      <dgm:t>
        <a:bodyPr/>
        <a:lstStyle/>
        <a:p>
          <a:endParaRPr lang="en-US"/>
        </a:p>
      </dgm:t>
    </dgm:pt>
    <dgm:pt modelId="{9AF5C42E-479E-4FE7-8528-B8FB5D6F5714}" type="sibTrans" cxnId="{B03FB452-5074-4B65-962F-0E39E9919CFB}">
      <dgm:prSet/>
      <dgm:spPr/>
      <dgm:t>
        <a:bodyPr/>
        <a:lstStyle/>
        <a:p>
          <a:endParaRPr lang="en-US"/>
        </a:p>
      </dgm:t>
    </dgm:pt>
    <dgm:pt modelId="{F44DDF1C-32EA-4B85-AFA9-728840A25CD3}">
      <dgm:prSet phldrT="[文本]"/>
      <dgm:spPr/>
      <dgm:t>
        <a:bodyPr/>
        <a:lstStyle/>
        <a:p>
          <a:r>
            <a:rPr lang="en-US" dirty="0" smtClean="0"/>
            <a:t>Research </a:t>
          </a:r>
          <a:r>
            <a:rPr lang="en-US" dirty="0" smtClean="0"/>
            <a:t>on Google </a:t>
          </a:r>
          <a:r>
            <a:rPr lang="en-US" dirty="0" smtClean="0"/>
            <a:t>searching strategies</a:t>
          </a:r>
          <a:endParaRPr lang="en-US" dirty="0"/>
        </a:p>
      </dgm:t>
    </dgm:pt>
    <dgm:pt modelId="{1E3974C0-72DF-4B48-B071-07E9F64C7713}" type="parTrans" cxnId="{0F9061B1-2603-44F9-A4D5-9D707446D563}">
      <dgm:prSet/>
      <dgm:spPr/>
      <dgm:t>
        <a:bodyPr/>
        <a:lstStyle/>
        <a:p>
          <a:endParaRPr lang="en-US"/>
        </a:p>
      </dgm:t>
    </dgm:pt>
    <dgm:pt modelId="{30B1961A-F40D-40A8-80B5-8C64BCFB8E02}" type="sibTrans" cxnId="{0F9061B1-2603-44F9-A4D5-9D707446D563}">
      <dgm:prSet/>
      <dgm:spPr/>
      <dgm:t>
        <a:bodyPr/>
        <a:lstStyle/>
        <a:p>
          <a:endParaRPr lang="en-US"/>
        </a:p>
      </dgm:t>
    </dgm:pt>
    <dgm:pt modelId="{ACC4C2CE-0834-4D96-9764-43437207AC5D}" type="pres">
      <dgm:prSet presAssocID="{B57B3DD7-508A-4479-A4C0-E646120359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D5CF51-90EE-4FC0-BF17-57715BA62D67}" type="pres">
      <dgm:prSet presAssocID="{B57B3DD7-508A-4479-A4C0-E64612035939}" presName="Name1" presStyleCnt="0"/>
      <dgm:spPr/>
      <dgm:t>
        <a:bodyPr/>
        <a:lstStyle/>
        <a:p>
          <a:endParaRPr lang="en-US"/>
        </a:p>
      </dgm:t>
    </dgm:pt>
    <dgm:pt modelId="{80B635E9-7D23-4713-96CE-F243A5FECE47}" type="pres">
      <dgm:prSet presAssocID="{B57B3DD7-508A-4479-A4C0-E64612035939}" presName="cycle" presStyleCnt="0"/>
      <dgm:spPr/>
      <dgm:t>
        <a:bodyPr/>
        <a:lstStyle/>
        <a:p>
          <a:endParaRPr lang="en-US"/>
        </a:p>
      </dgm:t>
    </dgm:pt>
    <dgm:pt modelId="{69DD8DB2-0D7D-45D8-963D-6B12CCD9AF93}" type="pres">
      <dgm:prSet presAssocID="{B57B3DD7-508A-4479-A4C0-E64612035939}" presName="srcNode" presStyleLbl="node1" presStyleIdx="0" presStyleCnt="6"/>
      <dgm:spPr/>
      <dgm:t>
        <a:bodyPr/>
        <a:lstStyle/>
        <a:p>
          <a:endParaRPr lang="en-US"/>
        </a:p>
      </dgm:t>
    </dgm:pt>
    <dgm:pt modelId="{783596AF-C10D-4176-BE17-247812CB7F3A}" type="pres">
      <dgm:prSet presAssocID="{B57B3DD7-508A-4479-A4C0-E64612035939}" presName="conn" presStyleLbl="parChTrans1D2" presStyleIdx="0" presStyleCnt="1"/>
      <dgm:spPr/>
      <dgm:t>
        <a:bodyPr/>
        <a:lstStyle/>
        <a:p>
          <a:endParaRPr lang="en-US"/>
        </a:p>
      </dgm:t>
    </dgm:pt>
    <dgm:pt modelId="{852221F9-51E9-4F18-9817-F1CBDEFEAF9F}" type="pres">
      <dgm:prSet presAssocID="{B57B3DD7-508A-4479-A4C0-E64612035939}" presName="extraNode" presStyleLbl="node1" presStyleIdx="0" presStyleCnt="6"/>
      <dgm:spPr/>
      <dgm:t>
        <a:bodyPr/>
        <a:lstStyle/>
        <a:p>
          <a:endParaRPr lang="en-US"/>
        </a:p>
      </dgm:t>
    </dgm:pt>
    <dgm:pt modelId="{F864D10B-588D-4113-9101-11C713AE3020}" type="pres">
      <dgm:prSet presAssocID="{B57B3DD7-508A-4479-A4C0-E64612035939}" presName="dstNode" presStyleLbl="node1" presStyleIdx="0" presStyleCnt="6"/>
      <dgm:spPr/>
      <dgm:t>
        <a:bodyPr/>
        <a:lstStyle/>
        <a:p>
          <a:endParaRPr lang="en-US"/>
        </a:p>
      </dgm:t>
    </dgm:pt>
    <dgm:pt modelId="{0890D1DA-B782-4746-832D-08FD8F422F9A}" type="pres">
      <dgm:prSet presAssocID="{639619A3-CC12-41B7-9997-2C5BCA9D25A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41FBB-56B0-43CA-9BE4-B97881AA0096}" type="pres">
      <dgm:prSet presAssocID="{639619A3-CC12-41B7-9997-2C5BCA9D25A8}" presName="accent_1" presStyleCnt="0"/>
      <dgm:spPr/>
      <dgm:t>
        <a:bodyPr/>
        <a:lstStyle/>
        <a:p>
          <a:endParaRPr lang="en-US"/>
        </a:p>
      </dgm:t>
    </dgm:pt>
    <dgm:pt modelId="{8194465A-0129-49CF-BEB6-647AA1AEE877}" type="pres">
      <dgm:prSet presAssocID="{639619A3-CC12-41B7-9997-2C5BCA9D25A8}" presName="accentRepeatNode" presStyleLbl="solidFgAcc1" presStyleIdx="0" presStyleCnt="6"/>
      <dgm:spPr/>
      <dgm:t>
        <a:bodyPr/>
        <a:lstStyle/>
        <a:p>
          <a:endParaRPr lang="en-US"/>
        </a:p>
      </dgm:t>
    </dgm:pt>
    <dgm:pt modelId="{2070994C-21DD-4BFF-BEA0-C4234CB2EC77}" type="pres">
      <dgm:prSet presAssocID="{10CF04BD-5FE2-4F22-802C-701BDD20A1A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E2BDC-842C-49B5-91DF-2EBE00E0B1DA}" type="pres">
      <dgm:prSet presAssocID="{10CF04BD-5FE2-4F22-802C-701BDD20A1AA}" presName="accent_2" presStyleCnt="0"/>
      <dgm:spPr/>
      <dgm:t>
        <a:bodyPr/>
        <a:lstStyle/>
        <a:p>
          <a:endParaRPr lang="en-US"/>
        </a:p>
      </dgm:t>
    </dgm:pt>
    <dgm:pt modelId="{FD115F93-90C0-4DDC-A199-7E60E8A8D3B5}" type="pres">
      <dgm:prSet presAssocID="{10CF04BD-5FE2-4F22-802C-701BDD20A1AA}" presName="accentRepeatNode" presStyleLbl="solidFgAcc1" presStyleIdx="1" presStyleCnt="6"/>
      <dgm:spPr/>
      <dgm:t>
        <a:bodyPr/>
        <a:lstStyle/>
        <a:p>
          <a:endParaRPr lang="en-US"/>
        </a:p>
      </dgm:t>
    </dgm:pt>
    <dgm:pt modelId="{F0AFD6A4-91B4-4E07-8C90-D690AE028C77}" type="pres">
      <dgm:prSet presAssocID="{7601E4DE-E850-4F6E-A13E-CB5B679EA4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07CF-E6A7-4E9D-B219-FCFAB86D4171}" type="pres">
      <dgm:prSet presAssocID="{7601E4DE-E850-4F6E-A13E-CB5B679EA4DC}" presName="accent_3" presStyleCnt="0"/>
      <dgm:spPr/>
      <dgm:t>
        <a:bodyPr/>
        <a:lstStyle/>
        <a:p>
          <a:endParaRPr lang="en-US"/>
        </a:p>
      </dgm:t>
    </dgm:pt>
    <dgm:pt modelId="{FC7CC77C-DCA0-4F8D-83AD-2C28C60A0923}" type="pres">
      <dgm:prSet presAssocID="{7601E4DE-E850-4F6E-A13E-CB5B679EA4DC}" presName="accentRepeatNode" presStyleLbl="solidFgAcc1" presStyleIdx="2" presStyleCnt="6"/>
      <dgm:spPr/>
      <dgm:t>
        <a:bodyPr/>
        <a:lstStyle/>
        <a:p>
          <a:endParaRPr lang="en-US"/>
        </a:p>
      </dgm:t>
    </dgm:pt>
    <dgm:pt modelId="{C3D9FD8C-23AE-40F5-8FE8-12E310EF1414}" type="pres">
      <dgm:prSet presAssocID="{17A1FB84-7A54-4FE2-A23B-E0C080DEBE5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F4152-FF70-4BA1-9F6C-CDE15D85DA3B}" type="pres">
      <dgm:prSet presAssocID="{17A1FB84-7A54-4FE2-A23B-E0C080DEBE50}" presName="accent_4" presStyleCnt="0"/>
      <dgm:spPr/>
      <dgm:t>
        <a:bodyPr/>
        <a:lstStyle/>
        <a:p>
          <a:endParaRPr lang="en-US"/>
        </a:p>
      </dgm:t>
    </dgm:pt>
    <dgm:pt modelId="{6F9438A2-5961-4944-AF38-D53501A77CC4}" type="pres">
      <dgm:prSet presAssocID="{17A1FB84-7A54-4FE2-A23B-E0C080DEBE50}" presName="accentRepeatNode" presStyleLbl="solidFgAcc1" presStyleIdx="3" presStyleCnt="6"/>
      <dgm:spPr/>
      <dgm:t>
        <a:bodyPr/>
        <a:lstStyle/>
        <a:p>
          <a:endParaRPr lang="en-US"/>
        </a:p>
      </dgm:t>
    </dgm:pt>
    <dgm:pt modelId="{E4B9528E-D58E-4A1D-9225-3873A72AD144}" type="pres">
      <dgm:prSet presAssocID="{2CD8FEC5-7230-41B7-831C-5AF40D503F8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CA1AC-936A-4D9F-93AB-FECEA1AFE296}" type="pres">
      <dgm:prSet presAssocID="{2CD8FEC5-7230-41B7-831C-5AF40D503F85}" presName="accent_5" presStyleCnt="0"/>
      <dgm:spPr/>
      <dgm:t>
        <a:bodyPr/>
        <a:lstStyle/>
        <a:p>
          <a:endParaRPr lang="en-US"/>
        </a:p>
      </dgm:t>
    </dgm:pt>
    <dgm:pt modelId="{7954660A-F333-4EF8-BA3C-6A4BBDEF1C3D}" type="pres">
      <dgm:prSet presAssocID="{2CD8FEC5-7230-41B7-831C-5AF40D503F85}" presName="accentRepeatNode" presStyleLbl="solidFgAcc1" presStyleIdx="4" presStyleCnt="6"/>
      <dgm:spPr/>
      <dgm:t>
        <a:bodyPr/>
        <a:lstStyle/>
        <a:p>
          <a:endParaRPr lang="en-US"/>
        </a:p>
      </dgm:t>
    </dgm:pt>
    <dgm:pt modelId="{1D755F7D-E7BF-4228-9932-F5B5AA34D29E}" type="pres">
      <dgm:prSet presAssocID="{F44DDF1C-32EA-4B85-AFA9-728840A25CD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2E93-DE01-4E36-97ED-B96A3FBFB106}" type="pres">
      <dgm:prSet presAssocID="{F44DDF1C-32EA-4B85-AFA9-728840A25CD3}" presName="accent_6" presStyleCnt="0"/>
      <dgm:spPr/>
      <dgm:t>
        <a:bodyPr/>
        <a:lstStyle/>
        <a:p>
          <a:endParaRPr lang="en-US"/>
        </a:p>
      </dgm:t>
    </dgm:pt>
    <dgm:pt modelId="{E9389CE8-072E-43EE-BD12-960CAC9400DF}" type="pres">
      <dgm:prSet presAssocID="{F44DDF1C-32EA-4B85-AFA9-728840A25CD3}" presName="accentRepeatNode" presStyleLbl="solidFgAcc1" presStyleIdx="5" presStyleCnt="6"/>
      <dgm:spPr/>
      <dgm:t>
        <a:bodyPr/>
        <a:lstStyle/>
        <a:p>
          <a:endParaRPr lang="en-US"/>
        </a:p>
      </dgm:t>
    </dgm:pt>
  </dgm:ptLst>
  <dgm:cxnLst>
    <dgm:cxn modelId="{8D7AC456-A092-6D4C-8066-E9FBB0C2A4DF}" type="presOf" srcId="{639619A3-CC12-41B7-9997-2C5BCA9D25A8}" destId="{0890D1DA-B782-4746-832D-08FD8F422F9A}" srcOrd="0" destOrd="0" presId="urn:microsoft.com/office/officeart/2008/layout/VerticalCurvedList"/>
    <dgm:cxn modelId="{653FF1DF-4D16-6E49-9842-52FD166FCE40}" type="presOf" srcId="{B57B3DD7-508A-4479-A4C0-E64612035939}" destId="{ACC4C2CE-0834-4D96-9764-43437207AC5D}" srcOrd="0" destOrd="0" presId="urn:microsoft.com/office/officeart/2008/layout/VerticalCurvedList"/>
    <dgm:cxn modelId="{98A92D4D-FDC9-C044-B31E-6B1ED642B2F6}" type="presOf" srcId="{F44DDF1C-32EA-4B85-AFA9-728840A25CD3}" destId="{1D755F7D-E7BF-4228-9932-F5B5AA34D29E}" srcOrd="0" destOrd="0" presId="urn:microsoft.com/office/officeart/2008/layout/VerticalCurvedList"/>
    <dgm:cxn modelId="{0F9061B1-2603-44F9-A4D5-9D707446D563}" srcId="{B57B3DD7-508A-4479-A4C0-E64612035939}" destId="{F44DDF1C-32EA-4B85-AFA9-728840A25CD3}" srcOrd="5" destOrd="0" parTransId="{1E3974C0-72DF-4B48-B071-07E9F64C7713}" sibTransId="{30B1961A-F40D-40A8-80B5-8C64BCFB8E02}"/>
    <dgm:cxn modelId="{2F21B611-13CD-414E-9161-FEE371447073}" srcId="{B57B3DD7-508A-4479-A4C0-E64612035939}" destId="{639619A3-CC12-41B7-9997-2C5BCA9D25A8}" srcOrd="0" destOrd="0" parTransId="{D1405E22-C91B-4CC7-A698-73EE1631B200}" sibTransId="{D57D3DB9-DC45-4090-B64B-173125094ED5}"/>
    <dgm:cxn modelId="{4D25CECB-31FD-B041-A80F-6154FA0BBEF2}" type="presOf" srcId="{2CD8FEC5-7230-41B7-831C-5AF40D503F85}" destId="{E4B9528E-D58E-4A1D-9225-3873A72AD144}" srcOrd="0" destOrd="0" presId="urn:microsoft.com/office/officeart/2008/layout/VerticalCurvedList"/>
    <dgm:cxn modelId="{69D65E91-7337-41C0-834B-96EC8D9EFB9F}" srcId="{B57B3DD7-508A-4479-A4C0-E64612035939}" destId="{17A1FB84-7A54-4FE2-A23B-E0C080DEBE50}" srcOrd="3" destOrd="0" parTransId="{A301A37D-DFF5-41CE-AA86-A40E680D0476}" sibTransId="{814E297A-BEAA-4191-867D-F4735A1F8A6B}"/>
    <dgm:cxn modelId="{8B686893-93CC-479A-A446-2E19712A6F52}" srcId="{B57B3DD7-508A-4479-A4C0-E64612035939}" destId="{7601E4DE-E850-4F6E-A13E-CB5B679EA4DC}" srcOrd="2" destOrd="0" parTransId="{F47936FB-3BDD-47A2-B601-0CD62E36AFC1}" sibTransId="{7EF40DD0-0069-4CB5-88D4-352D8126D068}"/>
    <dgm:cxn modelId="{C1B974CA-BDCE-4BE3-8215-54F2BAD9945E}" srcId="{B57B3DD7-508A-4479-A4C0-E64612035939}" destId="{10CF04BD-5FE2-4F22-802C-701BDD20A1AA}" srcOrd="1" destOrd="0" parTransId="{A7F03E9D-D613-4C8A-AE95-58A6BED261E0}" sibTransId="{A221A4ED-4D99-410E-A33E-936C76070486}"/>
    <dgm:cxn modelId="{B03FB452-5074-4B65-962F-0E39E9919CFB}" srcId="{B57B3DD7-508A-4479-A4C0-E64612035939}" destId="{2CD8FEC5-7230-41B7-831C-5AF40D503F85}" srcOrd="4" destOrd="0" parTransId="{EC2BD063-8A83-4B1B-B839-BE2752F57370}" sibTransId="{9AF5C42E-479E-4FE7-8528-B8FB5D6F5714}"/>
    <dgm:cxn modelId="{5144AE98-ABC8-3E40-8692-324D19C07E5B}" type="presOf" srcId="{10CF04BD-5FE2-4F22-802C-701BDD20A1AA}" destId="{2070994C-21DD-4BFF-BEA0-C4234CB2EC77}" srcOrd="0" destOrd="0" presId="urn:microsoft.com/office/officeart/2008/layout/VerticalCurvedList"/>
    <dgm:cxn modelId="{9994A402-D4E7-F246-9745-9FD523A63917}" type="presOf" srcId="{7601E4DE-E850-4F6E-A13E-CB5B679EA4DC}" destId="{F0AFD6A4-91B4-4E07-8C90-D690AE028C77}" srcOrd="0" destOrd="0" presId="urn:microsoft.com/office/officeart/2008/layout/VerticalCurvedList"/>
    <dgm:cxn modelId="{EA91BE9D-80C9-FB41-938E-195CC401F367}" type="presOf" srcId="{D57D3DB9-DC45-4090-B64B-173125094ED5}" destId="{783596AF-C10D-4176-BE17-247812CB7F3A}" srcOrd="0" destOrd="0" presId="urn:microsoft.com/office/officeart/2008/layout/VerticalCurvedList"/>
    <dgm:cxn modelId="{ED8A9503-6C28-784A-AD75-3C8C765116FF}" type="presOf" srcId="{17A1FB84-7A54-4FE2-A23B-E0C080DEBE50}" destId="{C3D9FD8C-23AE-40F5-8FE8-12E310EF1414}" srcOrd="0" destOrd="0" presId="urn:microsoft.com/office/officeart/2008/layout/VerticalCurvedList"/>
    <dgm:cxn modelId="{D82F4025-178F-C045-BEA1-CB0DE78D1498}" type="presParOf" srcId="{ACC4C2CE-0834-4D96-9764-43437207AC5D}" destId="{08D5CF51-90EE-4FC0-BF17-57715BA62D67}" srcOrd="0" destOrd="0" presId="urn:microsoft.com/office/officeart/2008/layout/VerticalCurvedList"/>
    <dgm:cxn modelId="{FFB22F29-44E7-414A-A3D4-6329437B3754}" type="presParOf" srcId="{08D5CF51-90EE-4FC0-BF17-57715BA62D67}" destId="{80B635E9-7D23-4713-96CE-F243A5FECE47}" srcOrd="0" destOrd="0" presId="urn:microsoft.com/office/officeart/2008/layout/VerticalCurvedList"/>
    <dgm:cxn modelId="{B99FC544-786D-1746-901B-6EEAB4AC08EA}" type="presParOf" srcId="{80B635E9-7D23-4713-96CE-F243A5FECE47}" destId="{69DD8DB2-0D7D-45D8-963D-6B12CCD9AF93}" srcOrd="0" destOrd="0" presId="urn:microsoft.com/office/officeart/2008/layout/VerticalCurvedList"/>
    <dgm:cxn modelId="{C6D2FEA7-40DE-7B47-BE13-3F0DE2795561}" type="presParOf" srcId="{80B635E9-7D23-4713-96CE-F243A5FECE47}" destId="{783596AF-C10D-4176-BE17-247812CB7F3A}" srcOrd="1" destOrd="0" presId="urn:microsoft.com/office/officeart/2008/layout/VerticalCurvedList"/>
    <dgm:cxn modelId="{33D6853F-96DD-5E44-9AA5-A334A05DC77F}" type="presParOf" srcId="{80B635E9-7D23-4713-96CE-F243A5FECE47}" destId="{852221F9-51E9-4F18-9817-F1CBDEFEAF9F}" srcOrd="2" destOrd="0" presId="urn:microsoft.com/office/officeart/2008/layout/VerticalCurvedList"/>
    <dgm:cxn modelId="{79DB710C-49E9-B948-BCD8-991F6F53C28D}" type="presParOf" srcId="{80B635E9-7D23-4713-96CE-F243A5FECE47}" destId="{F864D10B-588D-4113-9101-11C713AE3020}" srcOrd="3" destOrd="0" presId="urn:microsoft.com/office/officeart/2008/layout/VerticalCurvedList"/>
    <dgm:cxn modelId="{4E0B2A9D-96C6-B94F-9CF6-977217F9D437}" type="presParOf" srcId="{08D5CF51-90EE-4FC0-BF17-57715BA62D67}" destId="{0890D1DA-B782-4746-832D-08FD8F422F9A}" srcOrd="1" destOrd="0" presId="urn:microsoft.com/office/officeart/2008/layout/VerticalCurvedList"/>
    <dgm:cxn modelId="{0EB4676B-2D3E-6D43-A635-430BF92B8D42}" type="presParOf" srcId="{08D5CF51-90EE-4FC0-BF17-57715BA62D67}" destId="{DE441FBB-56B0-43CA-9BE4-B97881AA0096}" srcOrd="2" destOrd="0" presId="urn:microsoft.com/office/officeart/2008/layout/VerticalCurvedList"/>
    <dgm:cxn modelId="{038A8A49-5543-9E41-BBB3-2425886DFCD5}" type="presParOf" srcId="{DE441FBB-56B0-43CA-9BE4-B97881AA0096}" destId="{8194465A-0129-49CF-BEB6-647AA1AEE877}" srcOrd="0" destOrd="0" presId="urn:microsoft.com/office/officeart/2008/layout/VerticalCurvedList"/>
    <dgm:cxn modelId="{C577EA2E-4167-D840-BCA0-5191AF205CA9}" type="presParOf" srcId="{08D5CF51-90EE-4FC0-BF17-57715BA62D67}" destId="{2070994C-21DD-4BFF-BEA0-C4234CB2EC77}" srcOrd="3" destOrd="0" presId="urn:microsoft.com/office/officeart/2008/layout/VerticalCurvedList"/>
    <dgm:cxn modelId="{D96B06BC-4E28-6D4A-BAF6-17DADBD9C01C}" type="presParOf" srcId="{08D5CF51-90EE-4FC0-BF17-57715BA62D67}" destId="{911E2BDC-842C-49B5-91DF-2EBE00E0B1DA}" srcOrd="4" destOrd="0" presId="urn:microsoft.com/office/officeart/2008/layout/VerticalCurvedList"/>
    <dgm:cxn modelId="{337ECF2C-2FF9-1540-9DC5-704DA9441713}" type="presParOf" srcId="{911E2BDC-842C-49B5-91DF-2EBE00E0B1DA}" destId="{FD115F93-90C0-4DDC-A199-7E60E8A8D3B5}" srcOrd="0" destOrd="0" presId="urn:microsoft.com/office/officeart/2008/layout/VerticalCurvedList"/>
    <dgm:cxn modelId="{5D67D5DA-D607-A040-9A16-93BC98892D5E}" type="presParOf" srcId="{08D5CF51-90EE-4FC0-BF17-57715BA62D67}" destId="{F0AFD6A4-91B4-4E07-8C90-D690AE028C77}" srcOrd="5" destOrd="0" presId="urn:microsoft.com/office/officeart/2008/layout/VerticalCurvedList"/>
    <dgm:cxn modelId="{780FA3A3-D56A-4B42-AC92-DD050E2260FB}" type="presParOf" srcId="{08D5CF51-90EE-4FC0-BF17-57715BA62D67}" destId="{7F0507CF-E6A7-4E9D-B219-FCFAB86D4171}" srcOrd="6" destOrd="0" presId="urn:microsoft.com/office/officeart/2008/layout/VerticalCurvedList"/>
    <dgm:cxn modelId="{10B9096F-6B21-9C41-B967-75E683A224B8}" type="presParOf" srcId="{7F0507CF-E6A7-4E9D-B219-FCFAB86D4171}" destId="{FC7CC77C-DCA0-4F8D-83AD-2C28C60A0923}" srcOrd="0" destOrd="0" presId="urn:microsoft.com/office/officeart/2008/layout/VerticalCurvedList"/>
    <dgm:cxn modelId="{7F1E2757-7CDA-384A-8148-D7F007671A8C}" type="presParOf" srcId="{08D5CF51-90EE-4FC0-BF17-57715BA62D67}" destId="{C3D9FD8C-23AE-40F5-8FE8-12E310EF1414}" srcOrd="7" destOrd="0" presId="urn:microsoft.com/office/officeart/2008/layout/VerticalCurvedList"/>
    <dgm:cxn modelId="{1101F363-F026-BD4D-886C-357F4C1D68E3}" type="presParOf" srcId="{08D5CF51-90EE-4FC0-BF17-57715BA62D67}" destId="{B37F4152-FF70-4BA1-9F6C-CDE15D85DA3B}" srcOrd="8" destOrd="0" presId="urn:microsoft.com/office/officeart/2008/layout/VerticalCurvedList"/>
    <dgm:cxn modelId="{525A8CAE-9ACF-A240-8F88-9B02F8D4FE7D}" type="presParOf" srcId="{B37F4152-FF70-4BA1-9F6C-CDE15D85DA3B}" destId="{6F9438A2-5961-4944-AF38-D53501A77CC4}" srcOrd="0" destOrd="0" presId="urn:microsoft.com/office/officeart/2008/layout/VerticalCurvedList"/>
    <dgm:cxn modelId="{A780E6EE-3E0C-1644-889C-9933EE4D4D7F}" type="presParOf" srcId="{08D5CF51-90EE-4FC0-BF17-57715BA62D67}" destId="{E4B9528E-D58E-4A1D-9225-3873A72AD144}" srcOrd="9" destOrd="0" presId="urn:microsoft.com/office/officeart/2008/layout/VerticalCurvedList"/>
    <dgm:cxn modelId="{BE94EFFB-3161-E94C-A17C-70582BDBABB6}" type="presParOf" srcId="{08D5CF51-90EE-4FC0-BF17-57715BA62D67}" destId="{283CA1AC-936A-4D9F-93AB-FECEA1AFE296}" srcOrd="10" destOrd="0" presId="urn:microsoft.com/office/officeart/2008/layout/VerticalCurvedList"/>
    <dgm:cxn modelId="{C5DE705B-B385-874B-AD43-EFD8ACDA218E}" type="presParOf" srcId="{283CA1AC-936A-4D9F-93AB-FECEA1AFE296}" destId="{7954660A-F333-4EF8-BA3C-6A4BBDEF1C3D}" srcOrd="0" destOrd="0" presId="urn:microsoft.com/office/officeart/2008/layout/VerticalCurvedList"/>
    <dgm:cxn modelId="{E3573F3C-C33C-CF4A-983E-6DC2A91BAE46}" type="presParOf" srcId="{08D5CF51-90EE-4FC0-BF17-57715BA62D67}" destId="{1D755F7D-E7BF-4228-9932-F5B5AA34D29E}" srcOrd="11" destOrd="0" presId="urn:microsoft.com/office/officeart/2008/layout/VerticalCurvedList"/>
    <dgm:cxn modelId="{DF21B401-0C88-784C-AE95-3FA1EC0886CD}" type="presParOf" srcId="{08D5CF51-90EE-4FC0-BF17-57715BA62D67}" destId="{298D2E93-DE01-4E36-97ED-B96A3FBFB106}" srcOrd="12" destOrd="0" presId="urn:microsoft.com/office/officeart/2008/layout/VerticalCurvedList"/>
    <dgm:cxn modelId="{F357EC6B-8691-6D4F-8184-035A7DF811F4}" type="presParOf" srcId="{298D2E93-DE01-4E36-97ED-B96A3FBFB106}" destId="{E9389CE8-072E-43EE-BD12-960CAC9400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710EA-A60C-164E-8640-52B6C841BC9E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EF168A-75A2-E448-A575-CFF9572854DB}">
      <dgm:prSet phldrT="[Text]" custT="1"/>
      <dgm:spPr/>
      <dgm:t>
        <a:bodyPr/>
        <a:lstStyle/>
        <a:p>
          <a:r>
            <a:rPr lang="en-US" sz="3200" dirty="0" smtClean="0"/>
            <a:t>1) Client View</a:t>
          </a:r>
          <a:endParaRPr lang="en-US" sz="3200" dirty="0"/>
        </a:p>
      </dgm:t>
    </dgm:pt>
    <dgm:pt modelId="{0FA76EBC-F30E-BF48-BDDF-285AE21F4E5D}" type="parTrans" cxnId="{D49B37DF-535E-8847-8C2C-E8757CA3838E}">
      <dgm:prSet/>
      <dgm:spPr/>
      <dgm:t>
        <a:bodyPr/>
        <a:lstStyle/>
        <a:p>
          <a:endParaRPr lang="en-US"/>
        </a:p>
      </dgm:t>
    </dgm:pt>
    <dgm:pt modelId="{B665234A-BF19-684B-8DD4-F37311963C12}" type="sibTrans" cxnId="{D49B37DF-535E-8847-8C2C-E8757CA3838E}">
      <dgm:prSet/>
      <dgm:spPr/>
      <dgm:t>
        <a:bodyPr/>
        <a:lstStyle/>
        <a:p>
          <a:endParaRPr lang="en-US"/>
        </a:p>
      </dgm:t>
    </dgm:pt>
    <dgm:pt modelId="{695F007A-BED9-D040-92EE-6D3D1D9E402A}">
      <dgm:prSet phldrT="[Text]" custT="1"/>
      <dgm:spPr/>
      <dgm:t>
        <a:bodyPr/>
        <a:lstStyle/>
        <a:p>
          <a:r>
            <a:rPr lang="en-US" sz="2800" dirty="0" smtClean="0"/>
            <a:t>Client view page</a:t>
          </a:r>
          <a:endParaRPr lang="en-US" sz="2800" dirty="0"/>
        </a:p>
      </dgm:t>
    </dgm:pt>
    <dgm:pt modelId="{373D84C7-85EB-B349-96AD-F68C63454E64}" type="parTrans" cxnId="{8C1EFD26-6248-934B-B143-5259D0255B7F}">
      <dgm:prSet/>
      <dgm:spPr/>
      <dgm:t>
        <a:bodyPr/>
        <a:lstStyle/>
        <a:p>
          <a:endParaRPr lang="en-US"/>
        </a:p>
      </dgm:t>
    </dgm:pt>
    <dgm:pt modelId="{9766473D-5357-0844-B789-47FE6D84D1FB}" type="sibTrans" cxnId="{8C1EFD26-6248-934B-B143-5259D0255B7F}">
      <dgm:prSet/>
      <dgm:spPr/>
      <dgm:t>
        <a:bodyPr/>
        <a:lstStyle/>
        <a:p>
          <a:endParaRPr lang="en-US"/>
        </a:p>
      </dgm:t>
    </dgm:pt>
    <dgm:pt modelId="{16F69D2B-1D61-044B-B907-2BC496489CA2}">
      <dgm:prSet phldrT="[Text]" custT="1"/>
      <dgm:spPr/>
      <dgm:t>
        <a:bodyPr/>
        <a:lstStyle/>
        <a:p>
          <a:r>
            <a:rPr lang="en-US" sz="3200" dirty="0" smtClean="0"/>
            <a:t>2) Admin Function</a:t>
          </a:r>
          <a:endParaRPr lang="en-US" sz="3200" dirty="0"/>
        </a:p>
      </dgm:t>
    </dgm:pt>
    <dgm:pt modelId="{7D6C4DB7-78AF-B244-87DE-C8359DD86E19}" type="parTrans" cxnId="{263E0935-4E5A-2848-A15A-220653DB801E}">
      <dgm:prSet/>
      <dgm:spPr/>
      <dgm:t>
        <a:bodyPr/>
        <a:lstStyle/>
        <a:p>
          <a:endParaRPr lang="en-US"/>
        </a:p>
      </dgm:t>
    </dgm:pt>
    <dgm:pt modelId="{19F9BD0B-86E8-A344-B6F0-49FA00C169C2}" type="sibTrans" cxnId="{263E0935-4E5A-2848-A15A-220653DB801E}">
      <dgm:prSet/>
      <dgm:spPr/>
      <dgm:t>
        <a:bodyPr/>
        <a:lstStyle/>
        <a:p>
          <a:endParaRPr lang="en-US"/>
        </a:p>
      </dgm:t>
    </dgm:pt>
    <dgm:pt modelId="{5BA38324-039F-FF46-B3AA-A603FB72246C}">
      <dgm:prSet phldrT="[Text]" custT="1"/>
      <dgm:spPr/>
      <dgm:t>
        <a:bodyPr/>
        <a:lstStyle/>
        <a:p>
          <a:r>
            <a:rPr lang="en-US" sz="2800" dirty="0" smtClean="0"/>
            <a:t>List page</a:t>
          </a:r>
          <a:endParaRPr lang="en-US" sz="2800" dirty="0"/>
        </a:p>
      </dgm:t>
    </dgm:pt>
    <dgm:pt modelId="{A2F46C4A-2BF0-9F4F-AC10-266B821DE910}" type="parTrans" cxnId="{E4D4FFB0-1522-7C47-9290-C1EE54978958}">
      <dgm:prSet/>
      <dgm:spPr/>
      <dgm:t>
        <a:bodyPr/>
        <a:lstStyle/>
        <a:p>
          <a:endParaRPr lang="en-US"/>
        </a:p>
      </dgm:t>
    </dgm:pt>
    <dgm:pt modelId="{B794A424-0D01-E646-BB7D-745C7E0913A5}" type="sibTrans" cxnId="{E4D4FFB0-1522-7C47-9290-C1EE54978958}">
      <dgm:prSet/>
      <dgm:spPr/>
      <dgm:t>
        <a:bodyPr/>
        <a:lstStyle/>
        <a:p>
          <a:endParaRPr lang="en-US"/>
        </a:p>
      </dgm:t>
    </dgm:pt>
    <dgm:pt modelId="{8E121E5C-904E-B445-912F-7DD49750F2F9}">
      <dgm:prSet phldrT="[Text]" custT="1"/>
      <dgm:spPr/>
      <dgm:t>
        <a:bodyPr/>
        <a:lstStyle/>
        <a:p>
          <a:r>
            <a:rPr lang="en-US" sz="2800" dirty="0" smtClean="0"/>
            <a:t>Add page</a:t>
          </a:r>
          <a:endParaRPr lang="en-US" sz="2800" dirty="0"/>
        </a:p>
      </dgm:t>
    </dgm:pt>
    <dgm:pt modelId="{90AC7133-AB70-AE4B-B954-A9B382CFD2BF}" type="parTrans" cxnId="{C26C5B19-20CC-604C-8AB0-B3BDA2C0037D}">
      <dgm:prSet/>
      <dgm:spPr/>
      <dgm:t>
        <a:bodyPr/>
        <a:lstStyle/>
        <a:p>
          <a:endParaRPr lang="en-US"/>
        </a:p>
      </dgm:t>
    </dgm:pt>
    <dgm:pt modelId="{6E97980D-69A1-D14D-AC80-28DBDC439478}" type="sibTrans" cxnId="{C26C5B19-20CC-604C-8AB0-B3BDA2C0037D}">
      <dgm:prSet/>
      <dgm:spPr/>
      <dgm:t>
        <a:bodyPr/>
        <a:lstStyle/>
        <a:p>
          <a:endParaRPr lang="en-US"/>
        </a:p>
      </dgm:t>
    </dgm:pt>
    <dgm:pt modelId="{65E35284-295B-C64C-88E5-B8163F602EF9}">
      <dgm:prSet phldrT="[Text]" custT="1"/>
      <dgm:spPr/>
      <dgm:t>
        <a:bodyPr/>
        <a:lstStyle/>
        <a:p>
          <a:r>
            <a:rPr lang="en-US" sz="2800" dirty="0" smtClean="0"/>
            <a:t>Edit page</a:t>
          </a:r>
          <a:endParaRPr lang="en-US" sz="2800" dirty="0"/>
        </a:p>
      </dgm:t>
    </dgm:pt>
    <dgm:pt modelId="{AE1BA247-3926-794A-A6D5-D60EE7B21C27}" type="parTrans" cxnId="{FE654A1D-AE61-7B44-BA0D-5FBDAAC53D0F}">
      <dgm:prSet/>
      <dgm:spPr/>
      <dgm:t>
        <a:bodyPr/>
        <a:lstStyle/>
        <a:p>
          <a:endParaRPr lang="en-US"/>
        </a:p>
      </dgm:t>
    </dgm:pt>
    <dgm:pt modelId="{8BB72BF5-8152-8D4D-AF77-D6A4CD93DCC3}" type="sibTrans" cxnId="{FE654A1D-AE61-7B44-BA0D-5FBDAAC53D0F}">
      <dgm:prSet/>
      <dgm:spPr/>
      <dgm:t>
        <a:bodyPr/>
        <a:lstStyle/>
        <a:p>
          <a:endParaRPr lang="en-US"/>
        </a:p>
      </dgm:t>
    </dgm:pt>
    <dgm:pt modelId="{77A4A170-B88B-8D44-A48F-8C4010B3DE79}">
      <dgm:prSet custT="1"/>
      <dgm:spPr/>
      <dgm:t>
        <a:bodyPr/>
        <a:lstStyle/>
        <a:p>
          <a:r>
            <a:rPr lang="en-US" sz="2800" dirty="0" smtClean="0"/>
            <a:t>Delete page</a:t>
          </a:r>
          <a:endParaRPr lang="en-US" sz="2800" dirty="0"/>
        </a:p>
      </dgm:t>
    </dgm:pt>
    <dgm:pt modelId="{8F5409DE-5454-5E43-8B6F-E9F8BF989B31}" type="parTrans" cxnId="{CBECD9F6-F133-BB43-9584-9C7DDB9F546E}">
      <dgm:prSet/>
      <dgm:spPr/>
      <dgm:t>
        <a:bodyPr/>
        <a:lstStyle/>
        <a:p>
          <a:endParaRPr lang="en-US"/>
        </a:p>
      </dgm:t>
    </dgm:pt>
    <dgm:pt modelId="{12F9B7CD-4D3B-9347-B78E-83D76CB4DC0D}" type="sibTrans" cxnId="{CBECD9F6-F133-BB43-9584-9C7DDB9F546E}">
      <dgm:prSet/>
      <dgm:spPr/>
      <dgm:t>
        <a:bodyPr/>
        <a:lstStyle/>
        <a:p>
          <a:endParaRPr lang="en-US"/>
        </a:p>
      </dgm:t>
    </dgm:pt>
    <dgm:pt modelId="{BE2ED06A-C14D-6A41-8ADC-401D92360E4B}" type="pres">
      <dgm:prSet presAssocID="{635710EA-A60C-164E-8640-52B6C841BC9E}" presName="linear" presStyleCnt="0">
        <dgm:presLayoutVars>
          <dgm:dir/>
          <dgm:animLvl val="lvl"/>
          <dgm:resizeHandles val="exact"/>
        </dgm:presLayoutVars>
      </dgm:prSet>
      <dgm:spPr/>
    </dgm:pt>
    <dgm:pt modelId="{4D00BDF0-CFA7-344D-A9BC-5C0578651038}" type="pres">
      <dgm:prSet presAssocID="{31EF168A-75A2-E448-A575-CFF9572854DB}" presName="parentLin" presStyleCnt="0"/>
      <dgm:spPr/>
    </dgm:pt>
    <dgm:pt modelId="{2DD997DF-BAE6-0B44-A2A1-3AE04303E714}" type="pres">
      <dgm:prSet presAssocID="{31EF168A-75A2-E448-A575-CFF9572854DB}" presName="parentLeftMargin" presStyleLbl="node1" presStyleIdx="0" presStyleCnt="2"/>
      <dgm:spPr/>
    </dgm:pt>
    <dgm:pt modelId="{F9F042D8-D907-A844-A584-24B68DB41D67}" type="pres">
      <dgm:prSet presAssocID="{31EF168A-75A2-E448-A575-CFF9572854DB}" presName="parentText" presStyleLbl="node1" presStyleIdx="0" presStyleCnt="2" custScaleY="82575" custLinFactNeighborX="-63505">
        <dgm:presLayoutVars>
          <dgm:chMax val="0"/>
          <dgm:bulletEnabled val="1"/>
        </dgm:presLayoutVars>
      </dgm:prSet>
      <dgm:spPr/>
    </dgm:pt>
    <dgm:pt modelId="{74371849-86BE-8641-BF66-AF50840EA863}" type="pres">
      <dgm:prSet presAssocID="{31EF168A-75A2-E448-A575-CFF9572854DB}" presName="negativeSpace" presStyleCnt="0"/>
      <dgm:spPr/>
    </dgm:pt>
    <dgm:pt modelId="{7811D867-9782-AD4C-A92C-E6F76AA82E52}" type="pres">
      <dgm:prSet presAssocID="{31EF168A-75A2-E448-A575-CFF9572854DB}" presName="childText" presStyleLbl="conFgAcc1" presStyleIdx="0" presStyleCnt="2" custScaleX="91207" custLinFactNeighborX="244" custLinFactNeighborY="-27669">
        <dgm:presLayoutVars>
          <dgm:bulletEnabled val="1"/>
        </dgm:presLayoutVars>
      </dgm:prSet>
      <dgm:spPr/>
    </dgm:pt>
    <dgm:pt modelId="{737257EB-4F35-B548-985B-A5EF77328AF9}" type="pres">
      <dgm:prSet presAssocID="{B665234A-BF19-684B-8DD4-F37311963C12}" presName="spaceBetweenRectangles" presStyleCnt="0"/>
      <dgm:spPr/>
    </dgm:pt>
    <dgm:pt modelId="{0B670D30-8E55-4345-B98B-8F7CBAFCC2EF}" type="pres">
      <dgm:prSet presAssocID="{16F69D2B-1D61-044B-B907-2BC496489CA2}" presName="parentLin" presStyleCnt="0"/>
      <dgm:spPr/>
    </dgm:pt>
    <dgm:pt modelId="{7A2004DC-D898-AA41-A97A-F70FC77CC05E}" type="pres">
      <dgm:prSet presAssocID="{16F69D2B-1D61-044B-B907-2BC496489CA2}" presName="parentLeftMargin" presStyleLbl="node1" presStyleIdx="0" presStyleCnt="2"/>
      <dgm:spPr/>
    </dgm:pt>
    <dgm:pt modelId="{02AD0E25-A151-534A-A201-F55A050AD254}" type="pres">
      <dgm:prSet presAssocID="{16F69D2B-1D61-044B-B907-2BC496489CA2}" presName="parentText" presStyleLbl="node1" presStyleIdx="1" presStyleCnt="2" custScaleY="77196" custLinFactNeighborX="-63505" custLinFactNeighborY="1687">
        <dgm:presLayoutVars>
          <dgm:chMax val="0"/>
          <dgm:bulletEnabled val="1"/>
        </dgm:presLayoutVars>
      </dgm:prSet>
      <dgm:spPr/>
    </dgm:pt>
    <dgm:pt modelId="{4ADBBE14-FE90-DC46-8A00-67EE7DB74F23}" type="pres">
      <dgm:prSet presAssocID="{16F69D2B-1D61-044B-B907-2BC496489CA2}" presName="negativeSpace" presStyleCnt="0"/>
      <dgm:spPr/>
    </dgm:pt>
    <dgm:pt modelId="{37FFA696-39FF-E24C-BA2F-42C2D3BF1C2B}" type="pres">
      <dgm:prSet presAssocID="{16F69D2B-1D61-044B-B907-2BC496489CA2}" presName="childText" presStyleLbl="conFgAcc1" presStyleIdx="1" presStyleCnt="2" custScaleX="91207" custLinFactNeighborX="244" custLinFactNeighborY="2751">
        <dgm:presLayoutVars>
          <dgm:bulletEnabled val="1"/>
        </dgm:presLayoutVars>
      </dgm:prSet>
      <dgm:spPr/>
    </dgm:pt>
  </dgm:ptLst>
  <dgm:cxnLst>
    <dgm:cxn modelId="{FE654A1D-AE61-7B44-BA0D-5FBDAAC53D0F}" srcId="{16F69D2B-1D61-044B-B907-2BC496489CA2}" destId="{65E35284-295B-C64C-88E5-B8163F602EF9}" srcOrd="2" destOrd="0" parTransId="{AE1BA247-3926-794A-A6D5-D60EE7B21C27}" sibTransId="{8BB72BF5-8152-8D4D-AF77-D6A4CD93DCC3}"/>
    <dgm:cxn modelId="{D49B37DF-535E-8847-8C2C-E8757CA3838E}" srcId="{635710EA-A60C-164E-8640-52B6C841BC9E}" destId="{31EF168A-75A2-E448-A575-CFF9572854DB}" srcOrd="0" destOrd="0" parTransId="{0FA76EBC-F30E-BF48-BDDF-285AE21F4E5D}" sibTransId="{B665234A-BF19-684B-8DD4-F37311963C12}"/>
    <dgm:cxn modelId="{0662FA89-7B12-D544-A25D-0D5F74F96BA2}" type="presOf" srcId="{65E35284-295B-C64C-88E5-B8163F602EF9}" destId="{37FFA696-39FF-E24C-BA2F-42C2D3BF1C2B}" srcOrd="0" destOrd="2" presId="urn:microsoft.com/office/officeart/2005/8/layout/list1"/>
    <dgm:cxn modelId="{184D3BA6-5CA6-1547-A6E4-9B27E2746282}" type="presOf" srcId="{5BA38324-039F-FF46-B3AA-A603FB72246C}" destId="{37FFA696-39FF-E24C-BA2F-42C2D3BF1C2B}" srcOrd="0" destOrd="0" presId="urn:microsoft.com/office/officeart/2005/8/layout/list1"/>
    <dgm:cxn modelId="{CBECD9F6-F133-BB43-9584-9C7DDB9F546E}" srcId="{16F69D2B-1D61-044B-B907-2BC496489CA2}" destId="{77A4A170-B88B-8D44-A48F-8C4010B3DE79}" srcOrd="3" destOrd="0" parTransId="{8F5409DE-5454-5E43-8B6F-E9F8BF989B31}" sibTransId="{12F9B7CD-4D3B-9347-B78E-83D76CB4DC0D}"/>
    <dgm:cxn modelId="{38030A15-C437-A94F-9721-D7E2457DFF01}" type="presOf" srcId="{695F007A-BED9-D040-92EE-6D3D1D9E402A}" destId="{7811D867-9782-AD4C-A92C-E6F76AA82E52}" srcOrd="0" destOrd="0" presId="urn:microsoft.com/office/officeart/2005/8/layout/list1"/>
    <dgm:cxn modelId="{726E1B68-A15E-EA4B-9EF8-672BB36EFA9A}" type="presOf" srcId="{77A4A170-B88B-8D44-A48F-8C4010B3DE79}" destId="{37FFA696-39FF-E24C-BA2F-42C2D3BF1C2B}" srcOrd="0" destOrd="3" presId="urn:microsoft.com/office/officeart/2005/8/layout/list1"/>
    <dgm:cxn modelId="{C26C5B19-20CC-604C-8AB0-B3BDA2C0037D}" srcId="{16F69D2B-1D61-044B-B907-2BC496489CA2}" destId="{8E121E5C-904E-B445-912F-7DD49750F2F9}" srcOrd="1" destOrd="0" parTransId="{90AC7133-AB70-AE4B-B954-A9B382CFD2BF}" sibTransId="{6E97980D-69A1-D14D-AC80-28DBDC439478}"/>
    <dgm:cxn modelId="{895426E7-F08D-D54F-854A-B532858564CF}" type="presOf" srcId="{31EF168A-75A2-E448-A575-CFF9572854DB}" destId="{F9F042D8-D907-A844-A584-24B68DB41D67}" srcOrd="1" destOrd="0" presId="urn:microsoft.com/office/officeart/2005/8/layout/list1"/>
    <dgm:cxn modelId="{95EADAE8-BBF3-9A4C-A54B-5775B428FEE5}" type="presOf" srcId="{635710EA-A60C-164E-8640-52B6C841BC9E}" destId="{BE2ED06A-C14D-6A41-8ADC-401D92360E4B}" srcOrd="0" destOrd="0" presId="urn:microsoft.com/office/officeart/2005/8/layout/list1"/>
    <dgm:cxn modelId="{086B81A6-5972-5B43-A1A4-0A5E0BAD3E0D}" type="presOf" srcId="{16F69D2B-1D61-044B-B907-2BC496489CA2}" destId="{7A2004DC-D898-AA41-A97A-F70FC77CC05E}" srcOrd="0" destOrd="0" presId="urn:microsoft.com/office/officeart/2005/8/layout/list1"/>
    <dgm:cxn modelId="{263E0935-4E5A-2848-A15A-220653DB801E}" srcId="{635710EA-A60C-164E-8640-52B6C841BC9E}" destId="{16F69D2B-1D61-044B-B907-2BC496489CA2}" srcOrd="1" destOrd="0" parTransId="{7D6C4DB7-78AF-B244-87DE-C8359DD86E19}" sibTransId="{19F9BD0B-86E8-A344-B6F0-49FA00C169C2}"/>
    <dgm:cxn modelId="{8C1EFD26-6248-934B-B143-5259D0255B7F}" srcId="{31EF168A-75A2-E448-A575-CFF9572854DB}" destId="{695F007A-BED9-D040-92EE-6D3D1D9E402A}" srcOrd="0" destOrd="0" parTransId="{373D84C7-85EB-B349-96AD-F68C63454E64}" sibTransId="{9766473D-5357-0844-B789-47FE6D84D1FB}"/>
    <dgm:cxn modelId="{DA25ECA2-7C42-7642-AF58-893A0C196BCF}" type="presOf" srcId="{31EF168A-75A2-E448-A575-CFF9572854DB}" destId="{2DD997DF-BAE6-0B44-A2A1-3AE04303E714}" srcOrd="0" destOrd="0" presId="urn:microsoft.com/office/officeart/2005/8/layout/list1"/>
    <dgm:cxn modelId="{B8E7EF62-8819-4E4E-B302-3AE4666EDFE7}" type="presOf" srcId="{16F69D2B-1D61-044B-B907-2BC496489CA2}" destId="{02AD0E25-A151-534A-A201-F55A050AD254}" srcOrd="1" destOrd="0" presId="urn:microsoft.com/office/officeart/2005/8/layout/list1"/>
    <dgm:cxn modelId="{E4D4FFB0-1522-7C47-9290-C1EE54978958}" srcId="{16F69D2B-1D61-044B-B907-2BC496489CA2}" destId="{5BA38324-039F-FF46-B3AA-A603FB72246C}" srcOrd="0" destOrd="0" parTransId="{A2F46C4A-2BF0-9F4F-AC10-266B821DE910}" sibTransId="{B794A424-0D01-E646-BB7D-745C7E0913A5}"/>
    <dgm:cxn modelId="{D0C2B189-631D-F742-A3E4-7DEB2E95AD02}" type="presOf" srcId="{8E121E5C-904E-B445-912F-7DD49750F2F9}" destId="{37FFA696-39FF-E24C-BA2F-42C2D3BF1C2B}" srcOrd="0" destOrd="1" presId="urn:microsoft.com/office/officeart/2005/8/layout/list1"/>
    <dgm:cxn modelId="{BADFC2B4-A6CE-3A46-92E3-B4349BE51D25}" type="presParOf" srcId="{BE2ED06A-C14D-6A41-8ADC-401D92360E4B}" destId="{4D00BDF0-CFA7-344D-A9BC-5C0578651038}" srcOrd="0" destOrd="0" presId="urn:microsoft.com/office/officeart/2005/8/layout/list1"/>
    <dgm:cxn modelId="{EEB8D8AA-D19E-E84D-8606-6CA1D8454172}" type="presParOf" srcId="{4D00BDF0-CFA7-344D-A9BC-5C0578651038}" destId="{2DD997DF-BAE6-0B44-A2A1-3AE04303E714}" srcOrd="0" destOrd="0" presId="urn:microsoft.com/office/officeart/2005/8/layout/list1"/>
    <dgm:cxn modelId="{484DF8DE-2F26-744F-8327-C6D282103172}" type="presParOf" srcId="{4D00BDF0-CFA7-344D-A9BC-5C0578651038}" destId="{F9F042D8-D907-A844-A584-24B68DB41D67}" srcOrd="1" destOrd="0" presId="urn:microsoft.com/office/officeart/2005/8/layout/list1"/>
    <dgm:cxn modelId="{7A3E7673-AAB6-BB44-86C8-CCFCA9A1F7FC}" type="presParOf" srcId="{BE2ED06A-C14D-6A41-8ADC-401D92360E4B}" destId="{74371849-86BE-8641-BF66-AF50840EA863}" srcOrd="1" destOrd="0" presId="urn:microsoft.com/office/officeart/2005/8/layout/list1"/>
    <dgm:cxn modelId="{BA6A41B5-AD54-704B-8218-A2AFA652DFAF}" type="presParOf" srcId="{BE2ED06A-C14D-6A41-8ADC-401D92360E4B}" destId="{7811D867-9782-AD4C-A92C-E6F76AA82E52}" srcOrd="2" destOrd="0" presId="urn:microsoft.com/office/officeart/2005/8/layout/list1"/>
    <dgm:cxn modelId="{146B6EA7-0661-4745-9975-6E799639CD9F}" type="presParOf" srcId="{BE2ED06A-C14D-6A41-8ADC-401D92360E4B}" destId="{737257EB-4F35-B548-985B-A5EF77328AF9}" srcOrd="3" destOrd="0" presId="urn:microsoft.com/office/officeart/2005/8/layout/list1"/>
    <dgm:cxn modelId="{FADB440F-C9FA-E34B-93CE-333BF2A84303}" type="presParOf" srcId="{BE2ED06A-C14D-6A41-8ADC-401D92360E4B}" destId="{0B670D30-8E55-4345-B98B-8F7CBAFCC2EF}" srcOrd="4" destOrd="0" presId="urn:microsoft.com/office/officeart/2005/8/layout/list1"/>
    <dgm:cxn modelId="{6CBFCD6B-A7F6-324A-8053-8F92D2B53EA1}" type="presParOf" srcId="{0B670D30-8E55-4345-B98B-8F7CBAFCC2EF}" destId="{7A2004DC-D898-AA41-A97A-F70FC77CC05E}" srcOrd="0" destOrd="0" presId="urn:microsoft.com/office/officeart/2005/8/layout/list1"/>
    <dgm:cxn modelId="{AF9082A4-7CE0-994D-B514-05EE5732845D}" type="presParOf" srcId="{0B670D30-8E55-4345-B98B-8F7CBAFCC2EF}" destId="{02AD0E25-A151-534A-A201-F55A050AD254}" srcOrd="1" destOrd="0" presId="urn:microsoft.com/office/officeart/2005/8/layout/list1"/>
    <dgm:cxn modelId="{710ED9E9-4538-CC41-8125-C6B61E7A739A}" type="presParOf" srcId="{BE2ED06A-C14D-6A41-8ADC-401D92360E4B}" destId="{4ADBBE14-FE90-DC46-8A00-67EE7DB74F23}" srcOrd="5" destOrd="0" presId="urn:microsoft.com/office/officeart/2005/8/layout/list1"/>
    <dgm:cxn modelId="{41DBACF2-D152-1F44-89A2-76F0B506604E}" type="presParOf" srcId="{BE2ED06A-C14D-6A41-8ADC-401D92360E4B}" destId="{37FFA696-39FF-E24C-BA2F-42C2D3BF1C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C79D4-8BF6-450D-AEEF-A53B12291121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C52D78A-8621-4228-A28B-9070C6037196}">
      <dsp:nvSpPr>
        <dsp:cNvPr id="0" name=""/>
        <dsp:cNvSpPr/>
      </dsp:nvSpPr>
      <dsp:spPr>
        <a:xfrm>
          <a:off x="2310" y="1305401"/>
          <a:ext cx="1390955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Initialization</a:t>
          </a:r>
          <a:endParaRPr lang="en-US" sz="2400" kern="1200" dirty="0"/>
        </a:p>
      </dsp:txBody>
      <dsp:txXfrm>
        <a:off x="70211" y="1373302"/>
        <a:ext cx="1255153" cy="1604733"/>
      </dsp:txXfrm>
    </dsp:sp>
    <dsp:sp modelId="{DEE11F54-F33F-4A66-B970-F3633A9FFD6B}">
      <dsp:nvSpPr>
        <dsp:cNvPr id="0" name=""/>
        <dsp:cNvSpPr/>
      </dsp:nvSpPr>
      <dsp:spPr>
        <a:xfrm>
          <a:off x="1625091" y="1305401"/>
          <a:ext cx="1390955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</a:t>
          </a:r>
          <a:endParaRPr lang="en-US" sz="2400" kern="1200" dirty="0"/>
        </a:p>
      </dsp:txBody>
      <dsp:txXfrm>
        <a:off x="1692992" y="1373302"/>
        <a:ext cx="1255153" cy="1604733"/>
      </dsp:txXfrm>
    </dsp:sp>
    <dsp:sp modelId="{0117DB4E-0120-41C9-8BEE-FC8E23C9928E}">
      <dsp:nvSpPr>
        <dsp:cNvPr id="0" name=""/>
        <dsp:cNvSpPr/>
      </dsp:nvSpPr>
      <dsp:spPr>
        <a:xfrm>
          <a:off x="3247872" y="1305401"/>
          <a:ext cx="1390955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Sprint01</a:t>
          </a:r>
          <a:endParaRPr lang="en-US" sz="2400" kern="1200" dirty="0"/>
        </a:p>
      </dsp:txBody>
      <dsp:txXfrm>
        <a:off x="3315773" y="1373302"/>
        <a:ext cx="1255153" cy="1604733"/>
      </dsp:txXfrm>
    </dsp:sp>
    <dsp:sp modelId="{6DA9CE7A-F212-479F-87FE-170E740A2FF0}">
      <dsp:nvSpPr>
        <dsp:cNvPr id="0" name=""/>
        <dsp:cNvSpPr/>
      </dsp:nvSpPr>
      <dsp:spPr>
        <a:xfrm>
          <a:off x="4870653" y="1305401"/>
          <a:ext cx="1390955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Sprint02</a:t>
          </a:r>
          <a:endParaRPr lang="en-US" sz="2400" kern="1200" dirty="0"/>
        </a:p>
      </dsp:txBody>
      <dsp:txXfrm>
        <a:off x="4938554" y="1373302"/>
        <a:ext cx="1255153" cy="1604733"/>
      </dsp:txXfrm>
    </dsp:sp>
    <dsp:sp modelId="{4FB3022B-41A7-4292-9A6A-7C5D83ECA5E2}">
      <dsp:nvSpPr>
        <dsp:cNvPr id="0" name=""/>
        <dsp:cNvSpPr/>
      </dsp:nvSpPr>
      <dsp:spPr>
        <a:xfrm>
          <a:off x="6493434" y="1305401"/>
          <a:ext cx="1390955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Presentation</a:t>
          </a:r>
          <a:endParaRPr lang="en-US" sz="2400" kern="1200" dirty="0"/>
        </a:p>
      </dsp:txBody>
      <dsp:txXfrm>
        <a:off x="6561335" y="1373302"/>
        <a:ext cx="1255153" cy="1604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96AF-C10D-4176-BE17-247812CB7F3A}">
      <dsp:nvSpPr>
        <dsp:cNvPr id="0" name=""/>
        <dsp:cNvSpPr/>
      </dsp:nvSpPr>
      <dsp:spPr>
        <a:xfrm>
          <a:off x="-5433100" y="-831922"/>
          <a:ext cx="6469207" cy="646920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0D1DA-B782-4746-832D-08FD8F422F9A}">
      <dsp:nvSpPr>
        <dsp:cNvPr id="0" name=""/>
        <dsp:cNvSpPr/>
      </dsp:nvSpPr>
      <dsp:spPr>
        <a:xfrm>
          <a:off x="386250" y="253050"/>
          <a:ext cx="6741403" cy="5059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Homepage polish</a:t>
          </a:r>
          <a:endParaRPr lang="en-US" sz="2600" kern="1200" dirty="0"/>
        </a:p>
      </dsp:txBody>
      <dsp:txXfrm>
        <a:off x="386250" y="253050"/>
        <a:ext cx="6741403" cy="505908"/>
      </dsp:txXfrm>
    </dsp:sp>
    <dsp:sp modelId="{8194465A-0129-49CF-BEB6-647AA1AEE877}">
      <dsp:nvSpPr>
        <dsp:cNvPr id="0" name=""/>
        <dsp:cNvSpPr/>
      </dsp:nvSpPr>
      <dsp:spPr>
        <a:xfrm>
          <a:off x="70057" y="189811"/>
          <a:ext cx="632385" cy="6323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994C-21DD-4BFF-BEA0-C4234CB2EC77}">
      <dsp:nvSpPr>
        <dsp:cNvPr id="0" name=""/>
        <dsp:cNvSpPr/>
      </dsp:nvSpPr>
      <dsp:spPr>
        <a:xfrm>
          <a:off x="802394" y="1011817"/>
          <a:ext cx="6325258" cy="5059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automation page</a:t>
          </a:r>
          <a:endParaRPr lang="en-US" sz="2600" kern="1200" dirty="0"/>
        </a:p>
      </dsp:txBody>
      <dsp:txXfrm>
        <a:off x="802394" y="1011817"/>
        <a:ext cx="6325258" cy="505908"/>
      </dsp:txXfrm>
    </dsp:sp>
    <dsp:sp modelId="{FD115F93-90C0-4DDC-A199-7E60E8A8D3B5}">
      <dsp:nvSpPr>
        <dsp:cNvPr id="0" name=""/>
        <dsp:cNvSpPr/>
      </dsp:nvSpPr>
      <dsp:spPr>
        <a:xfrm>
          <a:off x="486201" y="948578"/>
          <a:ext cx="632385" cy="6323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FD6A4-91B4-4E07-8C90-D690AE028C77}">
      <dsp:nvSpPr>
        <dsp:cNvPr id="0" name=""/>
        <dsp:cNvSpPr/>
      </dsp:nvSpPr>
      <dsp:spPr>
        <a:xfrm>
          <a:off x="992686" y="1770584"/>
          <a:ext cx="6134966" cy="5059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Contact us integration</a:t>
          </a:r>
          <a:endParaRPr lang="en-US" sz="2600" kern="1200" dirty="0"/>
        </a:p>
      </dsp:txBody>
      <dsp:txXfrm>
        <a:off x="992686" y="1770584"/>
        <a:ext cx="6134966" cy="505908"/>
      </dsp:txXfrm>
    </dsp:sp>
    <dsp:sp modelId="{FC7CC77C-DCA0-4F8D-83AD-2C28C60A0923}">
      <dsp:nvSpPr>
        <dsp:cNvPr id="0" name=""/>
        <dsp:cNvSpPr/>
      </dsp:nvSpPr>
      <dsp:spPr>
        <a:xfrm>
          <a:off x="676494" y="1707345"/>
          <a:ext cx="632385" cy="6323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9FD8C-23AE-40F5-8FE8-12E310EF1414}">
      <dsp:nvSpPr>
        <dsp:cNvPr id="0" name=""/>
        <dsp:cNvSpPr/>
      </dsp:nvSpPr>
      <dsp:spPr>
        <a:xfrm>
          <a:off x="992686" y="2528870"/>
          <a:ext cx="6134966" cy="5059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Dynamic Team profile</a:t>
          </a:r>
          <a:endParaRPr lang="en-US" sz="2600" kern="1200" dirty="0"/>
        </a:p>
      </dsp:txBody>
      <dsp:txXfrm>
        <a:off x="992686" y="2528870"/>
        <a:ext cx="6134966" cy="505908"/>
      </dsp:txXfrm>
    </dsp:sp>
    <dsp:sp modelId="{6F9438A2-5961-4944-AF38-D53501A77CC4}">
      <dsp:nvSpPr>
        <dsp:cNvPr id="0" name=""/>
        <dsp:cNvSpPr/>
      </dsp:nvSpPr>
      <dsp:spPr>
        <a:xfrm>
          <a:off x="676494" y="2465631"/>
          <a:ext cx="632385" cy="6323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528E-D58E-4A1D-9225-3873A72AD144}">
      <dsp:nvSpPr>
        <dsp:cNvPr id="0" name=""/>
        <dsp:cNvSpPr/>
      </dsp:nvSpPr>
      <dsp:spPr>
        <a:xfrm>
          <a:off x="802394" y="3287637"/>
          <a:ext cx="6325258" cy="5059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New success stories List</a:t>
          </a:r>
          <a:endParaRPr lang="en-US" sz="2600" kern="1200" dirty="0"/>
        </a:p>
      </dsp:txBody>
      <dsp:txXfrm>
        <a:off x="802394" y="3287637"/>
        <a:ext cx="6325258" cy="505908"/>
      </dsp:txXfrm>
    </dsp:sp>
    <dsp:sp modelId="{7954660A-F333-4EF8-BA3C-6A4BBDEF1C3D}">
      <dsp:nvSpPr>
        <dsp:cNvPr id="0" name=""/>
        <dsp:cNvSpPr/>
      </dsp:nvSpPr>
      <dsp:spPr>
        <a:xfrm>
          <a:off x="486201" y="3224398"/>
          <a:ext cx="632385" cy="6323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55F7D-E7BF-4228-9932-F5B5AA34D29E}">
      <dsp:nvSpPr>
        <dsp:cNvPr id="0" name=""/>
        <dsp:cNvSpPr/>
      </dsp:nvSpPr>
      <dsp:spPr>
        <a:xfrm>
          <a:off x="386250" y="4046403"/>
          <a:ext cx="6741403" cy="5059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Research </a:t>
          </a:r>
          <a:r>
            <a:rPr lang="en-US" sz="2600" kern="1200" dirty="0" smtClean="0"/>
            <a:t>on Google </a:t>
          </a:r>
          <a:r>
            <a:rPr lang="en-US" sz="2600" kern="1200" dirty="0" smtClean="0"/>
            <a:t>searching strategies</a:t>
          </a:r>
          <a:endParaRPr lang="en-US" sz="2600" kern="1200" dirty="0"/>
        </a:p>
      </dsp:txBody>
      <dsp:txXfrm>
        <a:off x="386250" y="4046403"/>
        <a:ext cx="6741403" cy="505908"/>
      </dsp:txXfrm>
    </dsp:sp>
    <dsp:sp modelId="{E9389CE8-072E-43EE-BD12-960CAC9400DF}">
      <dsp:nvSpPr>
        <dsp:cNvPr id="0" name=""/>
        <dsp:cNvSpPr/>
      </dsp:nvSpPr>
      <dsp:spPr>
        <a:xfrm>
          <a:off x="70057" y="3983165"/>
          <a:ext cx="632385" cy="6323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1D867-9782-AD4C-A92C-E6F76AA82E52}">
      <dsp:nvSpPr>
        <dsp:cNvPr id="0" name=""/>
        <dsp:cNvSpPr/>
      </dsp:nvSpPr>
      <dsp:spPr>
        <a:xfrm>
          <a:off x="16915" y="289956"/>
          <a:ext cx="6323028" cy="13119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8048" tIns="708152" rIns="53804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Client view page</a:t>
          </a:r>
          <a:endParaRPr lang="en-US" sz="2800" kern="1200" dirty="0"/>
        </a:p>
      </dsp:txBody>
      <dsp:txXfrm>
        <a:off x="16915" y="289956"/>
        <a:ext cx="6323028" cy="1311975"/>
      </dsp:txXfrm>
    </dsp:sp>
    <dsp:sp modelId="{F9F042D8-D907-A844-A584-24B68DB41D67}">
      <dsp:nvSpPr>
        <dsp:cNvPr id="0" name=""/>
        <dsp:cNvSpPr/>
      </dsp:nvSpPr>
      <dsp:spPr>
        <a:xfrm>
          <a:off x="126502" y="13807"/>
          <a:ext cx="4852829" cy="82878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425" tIns="0" rIns="18342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1) Client View</a:t>
          </a:r>
          <a:endParaRPr lang="en-US" sz="3200" kern="1200" dirty="0"/>
        </a:p>
      </dsp:txBody>
      <dsp:txXfrm>
        <a:off x="166960" y="54265"/>
        <a:ext cx="4771913" cy="747872"/>
      </dsp:txXfrm>
    </dsp:sp>
    <dsp:sp modelId="{37FFA696-39FF-E24C-BA2F-42C2D3BF1C2B}">
      <dsp:nvSpPr>
        <dsp:cNvPr id="0" name=""/>
        <dsp:cNvSpPr/>
      </dsp:nvSpPr>
      <dsp:spPr>
        <a:xfrm>
          <a:off x="16915" y="2123097"/>
          <a:ext cx="6323028" cy="26775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8048" tIns="708152" rIns="53804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List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Add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Edit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Delete page</a:t>
          </a:r>
          <a:endParaRPr lang="en-US" sz="2800" kern="1200" dirty="0"/>
        </a:p>
      </dsp:txBody>
      <dsp:txXfrm>
        <a:off x="16915" y="2123097"/>
        <a:ext cx="6323028" cy="2677500"/>
      </dsp:txXfrm>
    </dsp:sp>
    <dsp:sp modelId="{02AD0E25-A151-534A-A201-F55A050AD254}">
      <dsp:nvSpPr>
        <dsp:cNvPr id="0" name=""/>
        <dsp:cNvSpPr/>
      </dsp:nvSpPr>
      <dsp:spPr>
        <a:xfrm>
          <a:off x="126502" y="1853263"/>
          <a:ext cx="4852829" cy="774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425" tIns="0" rIns="18342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2) Admin Function</a:t>
          </a:r>
          <a:endParaRPr lang="en-US" sz="3200" kern="1200" dirty="0"/>
        </a:p>
      </dsp:txBody>
      <dsp:txXfrm>
        <a:off x="164325" y="1891086"/>
        <a:ext cx="4777183" cy="69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2294598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8530591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8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Edu. Employment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3606798"/>
            <a:ext cx="2294466" cy="877824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Team VEL</a:t>
            </a:r>
          </a:p>
          <a:p>
            <a:pPr algn="r"/>
            <a:r>
              <a:rPr lang="en-US" sz="2800" dirty="0" smtClean="0"/>
              <a:t>07 Oct. 2015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3195" y="3606798"/>
            <a:ext cx="778933" cy="877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 smtClean="0"/>
              <a:t>-</a:t>
            </a:r>
          </a:p>
          <a:p>
            <a:pPr algn="r"/>
            <a:r>
              <a:rPr lang="en-US" altLang="zh-CN" sz="2800" dirty="0" smtClean="0"/>
              <a:t>-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797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Development </a:t>
            </a:r>
            <a:r>
              <a:rPr lang="en-US" dirty="0" smtClean="0"/>
              <a:t>Plan 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9932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84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Project </a:t>
            </a:r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133" y="1869141"/>
            <a:ext cx="6966480" cy="42570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100% of the initial product backlog is implemented over sprint01</a:t>
            </a:r>
          </a:p>
          <a:p>
            <a:endParaRPr lang="en-US" altLang="zh-CN" sz="2000" dirty="0" smtClean="0"/>
          </a:p>
          <a:p>
            <a:r>
              <a:rPr lang="en-US" sz="3600" dirty="0" smtClean="0"/>
              <a:t>100% of the additional product backlog is completed by sprint02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2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 User Stories </a:t>
            </a:r>
            <a:r>
              <a:rPr lang="en-US" altLang="zh-CN" dirty="0" smtClean="0"/>
              <a:t>(Sprint 2)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8895"/>
              </p:ext>
            </p:extLst>
          </p:nvPr>
        </p:nvGraphicFramePr>
        <p:xfrm>
          <a:off x="1320800" y="1473198"/>
          <a:ext cx="7194549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81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4. </a:t>
            </a:r>
            <a:r>
              <a:rPr sz="4800" dirty="0" smtClean="0">
                <a:solidFill>
                  <a:srgbClr val="FFFFFF"/>
                </a:solidFill>
              </a:rPr>
              <a:t>Homepage Polish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456267" y="1752600"/>
            <a:ext cx="7000346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Change layout to present information more </a:t>
            </a:r>
            <a:r>
              <a:rPr sz="3200" dirty="0" smtClean="0">
                <a:solidFill>
                  <a:srgbClr val="FFFFFF"/>
                </a:solidFill>
              </a:rPr>
              <a:t>efficiently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visitor counter for </a:t>
            </a:r>
            <a:r>
              <a:rPr sz="3200" dirty="0" smtClean="0">
                <a:solidFill>
                  <a:srgbClr val="FFFFFF"/>
                </a:solidFill>
              </a:rPr>
              <a:t>statistics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Contact US </a:t>
            </a:r>
            <a:r>
              <a:rPr sz="3200" dirty="0" smtClean="0">
                <a:solidFill>
                  <a:srgbClr val="FFFFFF"/>
                </a:solidFill>
              </a:rPr>
              <a:t>link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FFFFFF"/>
                </a:solidFill>
              </a:rPr>
              <a:t>Cut the height of main image on phone view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391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5. </a:t>
            </a:r>
            <a:r>
              <a:rPr sz="4800" dirty="0" smtClean="0">
                <a:solidFill>
                  <a:srgbClr val="FFFFFF"/>
                </a:solidFill>
              </a:rPr>
              <a:t>Mobile </a:t>
            </a:r>
            <a:r>
              <a:rPr sz="4800" dirty="0">
                <a:solidFill>
                  <a:srgbClr val="FFFFFF"/>
                </a:solidFill>
              </a:rPr>
              <a:t>Friendly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27656" y="1752600"/>
            <a:ext cx="4633893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Previously the image will take over the whole </a:t>
            </a:r>
            <a:r>
              <a:rPr sz="3200" dirty="0" smtClean="0">
                <a:solidFill>
                  <a:srgbClr val="FFFFFF"/>
                </a:solidFill>
              </a:rPr>
              <a:t>page</a:t>
            </a:r>
            <a:endParaRPr sz="3200" dirty="0">
              <a:solidFill>
                <a:srgbClr val="FFFFFF"/>
              </a:solidFill>
            </a:endParaRPr>
          </a:p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Now we add screen detection control to increase mobile user </a:t>
            </a:r>
            <a:r>
              <a:rPr sz="3200" dirty="0" smtClean="0">
                <a:solidFill>
                  <a:srgbClr val="FFFFFF"/>
                </a:solidFill>
              </a:rPr>
              <a:t>experience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549" y="1808148"/>
            <a:ext cx="2863492" cy="44472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8899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6</a:t>
            </a:r>
            <a:r>
              <a:rPr lang="en-US" sz="4800" dirty="0" smtClean="0">
                <a:solidFill>
                  <a:srgbClr val="FFFFFF"/>
                </a:solidFill>
              </a:rPr>
              <a:t>. </a:t>
            </a:r>
            <a:r>
              <a:rPr sz="4800" dirty="0" smtClean="0">
                <a:solidFill>
                  <a:srgbClr val="FFFFFF"/>
                </a:solidFill>
              </a:rPr>
              <a:t>Test </a:t>
            </a:r>
            <a:r>
              <a:rPr sz="4800" dirty="0">
                <a:solidFill>
                  <a:srgbClr val="FFFFFF"/>
                </a:solidFill>
              </a:rPr>
              <a:t>Automation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2623" y="1710415"/>
            <a:ext cx="5298754" cy="4490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58427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 Team Profile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32824624"/>
              </p:ext>
            </p:extLst>
          </p:nvPr>
        </p:nvGraphicFramePr>
        <p:xfrm>
          <a:off x="1523999" y="1397000"/>
          <a:ext cx="6932613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56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8. Testing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032220"/>
              </p:ext>
            </p:extLst>
          </p:nvPr>
        </p:nvGraphicFramePr>
        <p:xfrm>
          <a:off x="685800" y="1210733"/>
          <a:ext cx="8238068" cy="5325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727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132</TotalTime>
  <Words>172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Story</vt:lpstr>
      <vt:lpstr>Online Edu. Employment</vt:lpstr>
      <vt:lpstr>1. Development Plan </vt:lpstr>
      <vt:lpstr>2. Project Achievement</vt:lpstr>
      <vt:lpstr>3. User Stories (Sprint 2)</vt:lpstr>
      <vt:lpstr>4. Homepage Polish</vt:lpstr>
      <vt:lpstr>5. Mobile Friendly</vt:lpstr>
      <vt:lpstr>6. Test Automation</vt:lpstr>
      <vt:lpstr>7. Team Profile</vt:lpstr>
      <vt:lpstr>8. Testing</vt:lpstr>
    </vt:vector>
  </TitlesOfParts>
  <Company>Kaii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Online Edu. Employment</dc:title>
  <dc:creator>Huajin XIE</dc:creator>
  <cp:lastModifiedBy>Huajin XIE</cp:lastModifiedBy>
  <cp:revision>26</cp:revision>
  <dcterms:created xsi:type="dcterms:W3CDTF">2015-10-06T00:26:02Z</dcterms:created>
  <dcterms:modified xsi:type="dcterms:W3CDTF">2015-10-06T09:02:32Z</dcterms:modified>
</cp:coreProperties>
</file>