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90" r:id="rId4"/>
    <p:sldId id="263" r:id="rId5"/>
    <p:sldId id="285" r:id="rId6"/>
    <p:sldId id="286" r:id="rId7"/>
    <p:sldId id="287" r:id="rId8"/>
    <p:sldId id="288" r:id="rId9"/>
    <p:sldId id="28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2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5D07C-68D7-094D-9638-F85084C1C5EB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870E90F-0207-964D-9AC2-52318FCB6A85}">
      <dgm:prSet phldrT="[文本]" custT="1"/>
      <dgm:spPr/>
      <dgm:t>
        <a:bodyPr/>
        <a:lstStyle/>
        <a:p>
          <a:r>
            <a:rPr lang="en-GB" sz="2800" dirty="0" smtClean="0"/>
            <a:t>Agenda</a:t>
          </a:r>
          <a:endParaRPr lang="en-GB" sz="2800" dirty="0"/>
        </a:p>
      </dgm:t>
    </dgm:pt>
    <dgm:pt modelId="{6F0620C3-BF5A-1145-ADB0-ECA8A0738103}" type="parTrans" cxnId="{406FC538-A9BC-5C42-9BBA-D9E9A7F02575}">
      <dgm:prSet/>
      <dgm:spPr/>
      <dgm:t>
        <a:bodyPr/>
        <a:lstStyle/>
        <a:p>
          <a:endParaRPr lang="en-GB"/>
        </a:p>
      </dgm:t>
    </dgm:pt>
    <dgm:pt modelId="{6D878E88-0EC9-7B40-9888-31B4B8F218F2}" type="sibTrans" cxnId="{406FC538-A9BC-5C42-9BBA-D9E9A7F02575}">
      <dgm:prSet/>
      <dgm:spPr/>
      <dgm:t>
        <a:bodyPr/>
        <a:lstStyle/>
        <a:p>
          <a:endParaRPr lang="en-GB"/>
        </a:p>
      </dgm:t>
    </dgm:pt>
    <dgm:pt modelId="{9FEBF89F-D6D3-414C-857D-784AD1AF1F29}">
      <dgm:prSet phldrT="[文本]"/>
      <dgm:spPr/>
      <dgm:t>
        <a:bodyPr/>
        <a:lstStyle/>
        <a:p>
          <a:r>
            <a:rPr lang="en-GB" dirty="0" smtClean="0"/>
            <a:t>1. xxx</a:t>
          </a:r>
          <a:endParaRPr lang="en-GB" dirty="0"/>
        </a:p>
      </dgm:t>
    </dgm:pt>
    <dgm:pt modelId="{E3182790-35CB-5649-AF90-7BB5A336B6FE}" type="parTrans" cxnId="{A7175EF3-CBE5-4741-8B30-AEC115827A1D}">
      <dgm:prSet/>
      <dgm:spPr/>
      <dgm:t>
        <a:bodyPr/>
        <a:lstStyle/>
        <a:p>
          <a:endParaRPr lang="en-GB"/>
        </a:p>
      </dgm:t>
    </dgm:pt>
    <dgm:pt modelId="{113CFBDF-5101-254B-B80C-84691B1E3E34}" type="sibTrans" cxnId="{A7175EF3-CBE5-4741-8B30-AEC115827A1D}">
      <dgm:prSet/>
      <dgm:spPr/>
      <dgm:t>
        <a:bodyPr/>
        <a:lstStyle/>
        <a:p>
          <a:endParaRPr lang="en-GB"/>
        </a:p>
      </dgm:t>
    </dgm:pt>
    <dgm:pt modelId="{9270EE3F-AD07-E640-A821-6878CCDC3E65}">
      <dgm:prSet phldrT="[文本]"/>
      <dgm:spPr/>
      <dgm:t>
        <a:bodyPr/>
        <a:lstStyle/>
        <a:p>
          <a:r>
            <a:rPr lang="en-GB" dirty="0" smtClean="0"/>
            <a:t>2. xxx</a:t>
          </a:r>
          <a:endParaRPr lang="en-GB" dirty="0"/>
        </a:p>
      </dgm:t>
    </dgm:pt>
    <dgm:pt modelId="{68CB67F8-944D-1A47-AF97-74A289F9EBAD}" type="parTrans" cxnId="{921C578B-2FC3-4847-9441-F86C2106C0CD}">
      <dgm:prSet/>
      <dgm:spPr/>
      <dgm:t>
        <a:bodyPr/>
        <a:lstStyle/>
        <a:p>
          <a:endParaRPr lang="en-GB"/>
        </a:p>
      </dgm:t>
    </dgm:pt>
    <dgm:pt modelId="{5BCD6BFD-99B2-9A49-B289-F67D2665692C}" type="sibTrans" cxnId="{921C578B-2FC3-4847-9441-F86C2106C0CD}">
      <dgm:prSet/>
      <dgm:spPr/>
      <dgm:t>
        <a:bodyPr/>
        <a:lstStyle/>
        <a:p>
          <a:endParaRPr lang="en-GB"/>
        </a:p>
      </dgm:t>
    </dgm:pt>
    <dgm:pt modelId="{F8D283FC-A2EF-EC49-AE80-6E60AAB8DC15}">
      <dgm:prSet phldrT="[文本]"/>
      <dgm:spPr/>
      <dgm:t>
        <a:bodyPr/>
        <a:lstStyle/>
        <a:p>
          <a:r>
            <a:rPr lang="en-GB" dirty="0" smtClean="0"/>
            <a:t>3. xxx</a:t>
          </a:r>
          <a:endParaRPr lang="en-GB" dirty="0"/>
        </a:p>
      </dgm:t>
    </dgm:pt>
    <dgm:pt modelId="{2F86E9BC-D14F-AB48-ACBB-EDEC612371BA}" type="parTrans" cxnId="{61DEADCD-DA3A-E246-8877-122E3CC1A189}">
      <dgm:prSet/>
      <dgm:spPr/>
      <dgm:t>
        <a:bodyPr/>
        <a:lstStyle/>
        <a:p>
          <a:endParaRPr lang="en-GB"/>
        </a:p>
      </dgm:t>
    </dgm:pt>
    <dgm:pt modelId="{C32287EB-7AB5-5B4B-91F5-B4710EEE70E3}" type="sibTrans" cxnId="{61DEADCD-DA3A-E246-8877-122E3CC1A189}">
      <dgm:prSet/>
      <dgm:spPr/>
      <dgm:t>
        <a:bodyPr/>
        <a:lstStyle/>
        <a:p>
          <a:endParaRPr lang="en-GB"/>
        </a:p>
      </dgm:t>
    </dgm:pt>
    <dgm:pt modelId="{0BC31510-A7FF-9E4A-81EE-FE16092EF28D}">
      <dgm:prSet phldrT="[文本]"/>
      <dgm:spPr/>
      <dgm:t>
        <a:bodyPr/>
        <a:lstStyle/>
        <a:p>
          <a:r>
            <a:rPr lang="en-GB" dirty="0" smtClean="0"/>
            <a:t>4. xxx</a:t>
          </a:r>
          <a:endParaRPr lang="en-GB" dirty="0"/>
        </a:p>
      </dgm:t>
    </dgm:pt>
    <dgm:pt modelId="{87F822BB-B460-904B-A734-AFF3474A5129}" type="parTrans" cxnId="{48E27B7B-E911-8B46-85E9-D86A3A3FE469}">
      <dgm:prSet/>
      <dgm:spPr/>
      <dgm:t>
        <a:bodyPr/>
        <a:lstStyle/>
        <a:p>
          <a:endParaRPr lang="en-GB"/>
        </a:p>
      </dgm:t>
    </dgm:pt>
    <dgm:pt modelId="{FA2488B8-D93F-0640-85C0-1BFE895ED63F}" type="sibTrans" cxnId="{48E27B7B-E911-8B46-85E9-D86A3A3FE469}">
      <dgm:prSet/>
      <dgm:spPr/>
      <dgm:t>
        <a:bodyPr/>
        <a:lstStyle/>
        <a:p>
          <a:endParaRPr lang="en-GB"/>
        </a:p>
      </dgm:t>
    </dgm:pt>
    <dgm:pt modelId="{67FD4A52-17B1-F747-BE9A-7CB65DE2A886}">
      <dgm:prSet/>
      <dgm:spPr/>
      <dgm:t>
        <a:bodyPr/>
        <a:lstStyle/>
        <a:p>
          <a:r>
            <a:rPr lang="en-GB" dirty="0" smtClean="0"/>
            <a:t>5. xxx</a:t>
          </a:r>
          <a:endParaRPr lang="en-GB" dirty="0"/>
        </a:p>
      </dgm:t>
    </dgm:pt>
    <dgm:pt modelId="{8BEA6B4E-1C59-F745-A4C6-49105AC85BB3}" type="parTrans" cxnId="{F0664E1C-124B-E84A-82D3-18E20DE09093}">
      <dgm:prSet/>
      <dgm:spPr/>
      <dgm:t>
        <a:bodyPr/>
        <a:lstStyle/>
        <a:p>
          <a:endParaRPr lang="en-GB"/>
        </a:p>
      </dgm:t>
    </dgm:pt>
    <dgm:pt modelId="{35326EC5-7329-474D-9A41-75EA3C0EE013}" type="sibTrans" cxnId="{F0664E1C-124B-E84A-82D3-18E20DE09093}">
      <dgm:prSet/>
      <dgm:spPr/>
      <dgm:t>
        <a:bodyPr/>
        <a:lstStyle/>
        <a:p>
          <a:endParaRPr lang="en-GB"/>
        </a:p>
      </dgm:t>
    </dgm:pt>
    <dgm:pt modelId="{997E40CE-F148-A147-8610-7BB02CBF37E4}">
      <dgm:prSet/>
      <dgm:spPr/>
      <dgm:t>
        <a:bodyPr/>
        <a:lstStyle/>
        <a:p>
          <a:r>
            <a:rPr lang="en-GB" dirty="0" smtClean="0"/>
            <a:t>6. Admin Module</a:t>
          </a:r>
          <a:endParaRPr lang="en-GB" dirty="0"/>
        </a:p>
      </dgm:t>
    </dgm:pt>
    <dgm:pt modelId="{CCC55A88-7BFA-064E-8DD2-F8D1A83F473F}" type="parTrans" cxnId="{E94D4028-C314-9246-8B55-A7ABED736D43}">
      <dgm:prSet/>
      <dgm:spPr/>
      <dgm:t>
        <a:bodyPr/>
        <a:lstStyle/>
        <a:p>
          <a:endParaRPr lang="en-GB"/>
        </a:p>
      </dgm:t>
    </dgm:pt>
    <dgm:pt modelId="{2FFACE13-02C3-4B44-9151-F16AE9230224}" type="sibTrans" cxnId="{E94D4028-C314-9246-8B55-A7ABED736D43}">
      <dgm:prSet/>
      <dgm:spPr/>
      <dgm:t>
        <a:bodyPr/>
        <a:lstStyle/>
        <a:p>
          <a:endParaRPr lang="en-GB"/>
        </a:p>
      </dgm:t>
    </dgm:pt>
    <dgm:pt modelId="{11576F7C-59FA-1641-BDBB-8F45F423884D}">
      <dgm:prSet/>
      <dgm:spPr/>
      <dgm:t>
        <a:bodyPr/>
        <a:lstStyle/>
        <a:p>
          <a:r>
            <a:rPr lang="en-GB" dirty="0" smtClean="0"/>
            <a:t>7. xxx</a:t>
          </a:r>
          <a:endParaRPr lang="en-GB" dirty="0"/>
        </a:p>
      </dgm:t>
    </dgm:pt>
    <dgm:pt modelId="{BDE6133E-CDF9-4E42-8069-A876AD175FBC}" type="parTrans" cxnId="{9B2C9D81-E6F1-6148-90C1-590BC51CCF87}">
      <dgm:prSet/>
      <dgm:spPr/>
      <dgm:t>
        <a:bodyPr/>
        <a:lstStyle/>
        <a:p>
          <a:endParaRPr lang="en-GB"/>
        </a:p>
      </dgm:t>
    </dgm:pt>
    <dgm:pt modelId="{15D7E3F7-DAF8-4940-BFE7-0A6C7747C2EA}" type="sibTrans" cxnId="{9B2C9D81-E6F1-6148-90C1-590BC51CCF87}">
      <dgm:prSet/>
      <dgm:spPr/>
      <dgm:t>
        <a:bodyPr/>
        <a:lstStyle/>
        <a:p>
          <a:endParaRPr lang="en-GB"/>
        </a:p>
      </dgm:t>
    </dgm:pt>
    <dgm:pt modelId="{B7061381-C7E7-4346-8E6F-099D71772680}">
      <dgm:prSet/>
      <dgm:spPr/>
      <dgm:t>
        <a:bodyPr/>
        <a:lstStyle/>
        <a:p>
          <a:r>
            <a:rPr lang="en-GB" dirty="0" smtClean="0"/>
            <a:t>8. xxx</a:t>
          </a:r>
          <a:endParaRPr lang="en-GB" dirty="0"/>
        </a:p>
      </dgm:t>
    </dgm:pt>
    <dgm:pt modelId="{7C40AA64-80D8-7A4F-8A4E-9371D7E97F10}" type="parTrans" cxnId="{47C30479-FA11-F34E-9F64-D42B44CC3571}">
      <dgm:prSet/>
      <dgm:spPr/>
      <dgm:t>
        <a:bodyPr/>
        <a:lstStyle/>
        <a:p>
          <a:endParaRPr lang="en-GB"/>
        </a:p>
      </dgm:t>
    </dgm:pt>
    <dgm:pt modelId="{42DC0C16-B43C-4540-8E68-127A6CB1A045}" type="sibTrans" cxnId="{47C30479-FA11-F34E-9F64-D42B44CC3571}">
      <dgm:prSet/>
      <dgm:spPr/>
      <dgm:t>
        <a:bodyPr/>
        <a:lstStyle/>
        <a:p>
          <a:endParaRPr lang="en-GB"/>
        </a:p>
      </dgm:t>
    </dgm:pt>
    <dgm:pt modelId="{A867E308-E435-924E-9CF8-E02AB5A0EF53}" type="pres">
      <dgm:prSet presAssocID="{8045D07C-68D7-094D-9638-F85084C1C5E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85AF9BF3-2552-9349-91AA-EA4EDE1BA156}" type="pres">
      <dgm:prSet presAssocID="{6870E90F-0207-964D-9AC2-52318FCB6A85}" presName="thickLine" presStyleLbl="alignNode1" presStyleIdx="0" presStyleCnt="1" custLinFactNeighborX="-2936"/>
      <dgm:spPr/>
    </dgm:pt>
    <dgm:pt modelId="{342411B7-EE21-3243-A485-16B269D7054F}" type="pres">
      <dgm:prSet presAssocID="{6870E90F-0207-964D-9AC2-52318FCB6A85}" presName="horz1" presStyleCnt="0"/>
      <dgm:spPr/>
    </dgm:pt>
    <dgm:pt modelId="{3534C5FA-38B0-FD43-9B8D-A7EE843D3F1E}" type="pres">
      <dgm:prSet presAssocID="{6870E90F-0207-964D-9AC2-52318FCB6A85}" presName="tx1" presStyleLbl="revTx" presStyleIdx="0" presStyleCnt="9"/>
      <dgm:spPr/>
      <dgm:t>
        <a:bodyPr/>
        <a:lstStyle/>
        <a:p>
          <a:endParaRPr lang="en-GB"/>
        </a:p>
      </dgm:t>
    </dgm:pt>
    <dgm:pt modelId="{36EB026F-037A-984B-8009-FC5C7C929117}" type="pres">
      <dgm:prSet presAssocID="{6870E90F-0207-964D-9AC2-52318FCB6A85}" presName="vert1" presStyleCnt="0"/>
      <dgm:spPr/>
    </dgm:pt>
    <dgm:pt modelId="{5B5A1169-20AB-C446-8B39-6B9C2EEA254A}" type="pres">
      <dgm:prSet presAssocID="{9FEBF89F-D6D3-414C-857D-784AD1AF1F29}" presName="vertSpace2a" presStyleCnt="0"/>
      <dgm:spPr/>
    </dgm:pt>
    <dgm:pt modelId="{17A1CBAC-EB1F-CA41-A666-D38C613206E6}" type="pres">
      <dgm:prSet presAssocID="{9FEBF89F-D6D3-414C-857D-784AD1AF1F29}" presName="horz2" presStyleCnt="0"/>
      <dgm:spPr/>
    </dgm:pt>
    <dgm:pt modelId="{BE08F789-E751-9740-A1F5-781DFE3D5C95}" type="pres">
      <dgm:prSet presAssocID="{9FEBF89F-D6D3-414C-857D-784AD1AF1F29}" presName="horzSpace2" presStyleCnt="0"/>
      <dgm:spPr/>
    </dgm:pt>
    <dgm:pt modelId="{C63AD818-21C2-754C-93A0-34B44F6AB2C7}" type="pres">
      <dgm:prSet presAssocID="{9FEBF89F-D6D3-414C-857D-784AD1AF1F29}" presName="tx2" presStyleLbl="revTx" presStyleIdx="1" presStyleCnt="9"/>
      <dgm:spPr/>
      <dgm:t>
        <a:bodyPr/>
        <a:lstStyle/>
        <a:p>
          <a:endParaRPr lang="en-GB"/>
        </a:p>
      </dgm:t>
    </dgm:pt>
    <dgm:pt modelId="{5047305C-CBCA-3047-9618-61D44BA8CFC5}" type="pres">
      <dgm:prSet presAssocID="{9FEBF89F-D6D3-414C-857D-784AD1AF1F29}" presName="vert2" presStyleCnt="0"/>
      <dgm:spPr/>
    </dgm:pt>
    <dgm:pt modelId="{79BE27D8-F342-DE45-A58C-286050E62C22}" type="pres">
      <dgm:prSet presAssocID="{9FEBF89F-D6D3-414C-857D-784AD1AF1F29}" presName="thinLine2b" presStyleLbl="callout" presStyleIdx="0" presStyleCnt="8"/>
      <dgm:spPr/>
    </dgm:pt>
    <dgm:pt modelId="{7C9AEE42-7E23-9A42-AE4B-529C6198C7AA}" type="pres">
      <dgm:prSet presAssocID="{9FEBF89F-D6D3-414C-857D-784AD1AF1F29}" presName="vertSpace2b" presStyleCnt="0"/>
      <dgm:spPr/>
    </dgm:pt>
    <dgm:pt modelId="{D60AEA52-996D-2047-8F01-22CBD837433A}" type="pres">
      <dgm:prSet presAssocID="{9270EE3F-AD07-E640-A821-6878CCDC3E65}" presName="horz2" presStyleCnt="0"/>
      <dgm:spPr/>
    </dgm:pt>
    <dgm:pt modelId="{F0B4129C-67E5-D04B-943C-EB0864C88984}" type="pres">
      <dgm:prSet presAssocID="{9270EE3F-AD07-E640-A821-6878CCDC3E65}" presName="horzSpace2" presStyleCnt="0"/>
      <dgm:spPr/>
    </dgm:pt>
    <dgm:pt modelId="{2B74019D-506A-1F4D-AF42-8C1697592B2F}" type="pres">
      <dgm:prSet presAssocID="{9270EE3F-AD07-E640-A821-6878CCDC3E65}" presName="tx2" presStyleLbl="revTx" presStyleIdx="2" presStyleCnt="9"/>
      <dgm:spPr/>
      <dgm:t>
        <a:bodyPr/>
        <a:lstStyle/>
        <a:p>
          <a:endParaRPr lang="en-GB"/>
        </a:p>
      </dgm:t>
    </dgm:pt>
    <dgm:pt modelId="{51E01526-2D9D-2E43-9202-A875F915C0F4}" type="pres">
      <dgm:prSet presAssocID="{9270EE3F-AD07-E640-A821-6878CCDC3E65}" presName="vert2" presStyleCnt="0"/>
      <dgm:spPr/>
    </dgm:pt>
    <dgm:pt modelId="{21C0BDB2-7284-FF4B-B1D2-1AFDEFA1E598}" type="pres">
      <dgm:prSet presAssocID="{9270EE3F-AD07-E640-A821-6878CCDC3E65}" presName="thinLine2b" presStyleLbl="callout" presStyleIdx="1" presStyleCnt="8"/>
      <dgm:spPr/>
    </dgm:pt>
    <dgm:pt modelId="{065211CF-A458-4C4C-8B35-07F05AEBE997}" type="pres">
      <dgm:prSet presAssocID="{9270EE3F-AD07-E640-A821-6878CCDC3E65}" presName="vertSpace2b" presStyleCnt="0"/>
      <dgm:spPr/>
    </dgm:pt>
    <dgm:pt modelId="{8DE61F38-F7CB-244B-A258-011675660687}" type="pres">
      <dgm:prSet presAssocID="{F8D283FC-A2EF-EC49-AE80-6E60AAB8DC15}" presName="horz2" presStyleCnt="0"/>
      <dgm:spPr/>
    </dgm:pt>
    <dgm:pt modelId="{BAB8560D-9CC6-254C-B73F-02DE20006A50}" type="pres">
      <dgm:prSet presAssocID="{F8D283FC-A2EF-EC49-AE80-6E60AAB8DC15}" presName="horzSpace2" presStyleCnt="0"/>
      <dgm:spPr/>
    </dgm:pt>
    <dgm:pt modelId="{0DF0EC8E-2C9E-8641-8E87-14935F67EC06}" type="pres">
      <dgm:prSet presAssocID="{F8D283FC-A2EF-EC49-AE80-6E60AAB8DC15}" presName="tx2" presStyleLbl="revTx" presStyleIdx="3" presStyleCnt="9"/>
      <dgm:spPr/>
      <dgm:t>
        <a:bodyPr/>
        <a:lstStyle/>
        <a:p>
          <a:endParaRPr lang="en-GB"/>
        </a:p>
      </dgm:t>
    </dgm:pt>
    <dgm:pt modelId="{8392206F-22A5-F445-9436-4500C15771E6}" type="pres">
      <dgm:prSet presAssocID="{F8D283FC-A2EF-EC49-AE80-6E60AAB8DC15}" presName="vert2" presStyleCnt="0"/>
      <dgm:spPr/>
    </dgm:pt>
    <dgm:pt modelId="{04295004-5055-3B4C-B2DD-D51C5A992441}" type="pres">
      <dgm:prSet presAssocID="{F8D283FC-A2EF-EC49-AE80-6E60AAB8DC15}" presName="thinLine2b" presStyleLbl="callout" presStyleIdx="2" presStyleCnt="8"/>
      <dgm:spPr/>
    </dgm:pt>
    <dgm:pt modelId="{84DE9B73-99EC-0044-B77E-E36AD4437011}" type="pres">
      <dgm:prSet presAssocID="{F8D283FC-A2EF-EC49-AE80-6E60AAB8DC15}" presName="vertSpace2b" presStyleCnt="0"/>
      <dgm:spPr/>
    </dgm:pt>
    <dgm:pt modelId="{AA25FF38-0C53-624B-A44C-5FB9DF01A400}" type="pres">
      <dgm:prSet presAssocID="{0BC31510-A7FF-9E4A-81EE-FE16092EF28D}" presName="horz2" presStyleCnt="0"/>
      <dgm:spPr/>
    </dgm:pt>
    <dgm:pt modelId="{6ED9778A-9D6C-834D-B45C-A8CC2DAF356C}" type="pres">
      <dgm:prSet presAssocID="{0BC31510-A7FF-9E4A-81EE-FE16092EF28D}" presName="horzSpace2" presStyleCnt="0"/>
      <dgm:spPr/>
    </dgm:pt>
    <dgm:pt modelId="{C275BE04-0120-2B4D-AD81-035874BFECDD}" type="pres">
      <dgm:prSet presAssocID="{0BC31510-A7FF-9E4A-81EE-FE16092EF28D}" presName="tx2" presStyleLbl="revTx" presStyleIdx="4" presStyleCnt="9"/>
      <dgm:spPr/>
      <dgm:t>
        <a:bodyPr/>
        <a:lstStyle/>
        <a:p>
          <a:endParaRPr lang="en-GB"/>
        </a:p>
      </dgm:t>
    </dgm:pt>
    <dgm:pt modelId="{DECE4E49-CA9D-D64D-9D4D-6FC039C86E74}" type="pres">
      <dgm:prSet presAssocID="{0BC31510-A7FF-9E4A-81EE-FE16092EF28D}" presName="vert2" presStyleCnt="0"/>
      <dgm:spPr/>
    </dgm:pt>
    <dgm:pt modelId="{1E77CA4F-7BA7-CB4B-B6E5-8CEC05FF7262}" type="pres">
      <dgm:prSet presAssocID="{0BC31510-A7FF-9E4A-81EE-FE16092EF28D}" presName="thinLine2b" presStyleLbl="callout" presStyleIdx="3" presStyleCnt="8"/>
      <dgm:spPr/>
    </dgm:pt>
    <dgm:pt modelId="{C93A1EEC-B303-D648-9C37-0856D7615E1D}" type="pres">
      <dgm:prSet presAssocID="{0BC31510-A7FF-9E4A-81EE-FE16092EF28D}" presName="vertSpace2b" presStyleCnt="0"/>
      <dgm:spPr/>
    </dgm:pt>
    <dgm:pt modelId="{8B434BDE-AD21-0649-A545-E5FB26D3CD81}" type="pres">
      <dgm:prSet presAssocID="{67FD4A52-17B1-F747-BE9A-7CB65DE2A886}" presName="horz2" presStyleCnt="0"/>
      <dgm:spPr/>
    </dgm:pt>
    <dgm:pt modelId="{EE053E5B-1EA5-214E-889C-283E9335D2C6}" type="pres">
      <dgm:prSet presAssocID="{67FD4A52-17B1-F747-BE9A-7CB65DE2A886}" presName="horzSpace2" presStyleCnt="0"/>
      <dgm:spPr/>
    </dgm:pt>
    <dgm:pt modelId="{C26AC7D7-C1AE-2B42-AEDA-755AE3317F68}" type="pres">
      <dgm:prSet presAssocID="{67FD4A52-17B1-F747-BE9A-7CB65DE2A886}" presName="tx2" presStyleLbl="revTx" presStyleIdx="5" presStyleCnt="9"/>
      <dgm:spPr/>
      <dgm:t>
        <a:bodyPr/>
        <a:lstStyle/>
        <a:p>
          <a:endParaRPr lang="en-GB"/>
        </a:p>
      </dgm:t>
    </dgm:pt>
    <dgm:pt modelId="{4D2051C0-EB63-2D4B-A676-9741D98A743A}" type="pres">
      <dgm:prSet presAssocID="{67FD4A52-17B1-F747-BE9A-7CB65DE2A886}" presName="vert2" presStyleCnt="0"/>
      <dgm:spPr/>
    </dgm:pt>
    <dgm:pt modelId="{1E2D56EF-7A7B-1148-91D0-60B6167FF2F5}" type="pres">
      <dgm:prSet presAssocID="{67FD4A52-17B1-F747-BE9A-7CB65DE2A886}" presName="thinLine2b" presStyleLbl="callout" presStyleIdx="4" presStyleCnt="8"/>
      <dgm:spPr/>
    </dgm:pt>
    <dgm:pt modelId="{7A513CB0-821E-C844-8512-9DE657449EFE}" type="pres">
      <dgm:prSet presAssocID="{67FD4A52-17B1-F747-BE9A-7CB65DE2A886}" presName="vertSpace2b" presStyleCnt="0"/>
      <dgm:spPr/>
    </dgm:pt>
    <dgm:pt modelId="{C2D179A1-0A7B-3D4F-9539-5BD299BDAE6C}" type="pres">
      <dgm:prSet presAssocID="{997E40CE-F148-A147-8610-7BB02CBF37E4}" presName="horz2" presStyleCnt="0"/>
      <dgm:spPr/>
    </dgm:pt>
    <dgm:pt modelId="{A726DC7C-3A5F-0741-A34D-971E7D5F8324}" type="pres">
      <dgm:prSet presAssocID="{997E40CE-F148-A147-8610-7BB02CBF37E4}" presName="horzSpace2" presStyleCnt="0"/>
      <dgm:spPr/>
    </dgm:pt>
    <dgm:pt modelId="{6785EB6A-CFEC-0B4B-AE90-0D305BB0B0A2}" type="pres">
      <dgm:prSet presAssocID="{997E40CE-F148-A147-8610-7BB02CBF37E4}" presName="tx2" presStyleLbl="revTx" presStyleIdx="6" presStyleCnt="9"/>
      <dgm:spPr/>
      <dgm:t>
        <a:bodyPr/>
        <a:lstStyle/>
        <a:p>
          <a:endParaRPr lang="en-GB"/>
        </a:p>
      </dgm:t>
    </dgm:pt>
    <dgm:pt modelId="{0DA2BA18-81A8-384E-AD35-D3FCCD5DEBF2}" type="pres">
      <dgm:prSet presAssocID="{997E40CE-F148-A147-8610-7BB02CBF37E4}" presName="vert2" presStyleCnt="0"/>
      <dgm:spPr/>
    </dgm:pt>
    <dgm:pt modelId="{4AB150B5-A8A9-EF43-B431-365CBCBA17DD}" type="pres">
      <dgm:prSet presAssocID="{997E40CE-F148-A147-8610-7BB02CBF37E4}" presName="thinLine2b" presStyleLbl="callout" presStyleIdx="5" presStyleCnt="8"/>
      <dgm:spPr/>
    </dgm:pt>
    <dgm:pt modelId="{355093D6-DBC5-C342-A223-64A4A4BC24D3}" type="pres">
      <dgm:prSet presAssocID="{997E40CE-F148-A147-8610-7BB02CBF37E4}" presName="vertSpace2b" presStyleCnt="0"/>
      <dgm:spPr/>
    </dgm:pt>
    <dgm:pt modelId="{C7006405-241C-E24C-BF50-C5763FAE5FC7}" type="pres">
      <dgm:prSet presAssocID="{11576F7C-59FA-1641-BDBB-8F45F423884D}" presName="horz2" presStyleCnt="0"/>
      <dgm:spPr/>
    </dgm:pt>
    <dgm:pt modelId="{AACD00EC-4811-094E-9759-0B278A3102A5}" type="pres">
      <dgm:prSet presAssocID="{11576F7C-59FA-1641-BDBB-8F45F423884D}" presName="horzSpace2" presStyleCnt="0"/>
      <dgm:spPr/>
    </dgm:pt>
    <dgm:pt modelId="{085C917C-F0EB-774F-A16D-604FCB8F08E1}" type="pres">
      <dgm:prSet presAssocID="{11576F7C-59FA-1641-BDBB-8F45F423884D}" presName="tx2" presStyleLbl="revTx" presStyleIdx="7" presStyleCnt="9"/>
      <dgm:spPr/>
      <dgm:t>
        <a:bodyPr/>
        <a:lstStyle/>
        <a:p>
          <a:endParaRPr lang="en-GB"/>
        </a:p>
      </dgm:t>
    </dgm:pt>
    <dgm:pt modelId="{A3ECC634-2F8B-274B-8B31-44CC59097429}" type="pres">
      <dgm:prSet presAssocID="{11576F7C-59FA-1641-BDBB-8F45F423884D}" presName="vert2" presStyleCnt="0"/>
      <dgm:spPr/>
    </dgm:pt>
    <dgm:pt modelId="{18B16D8D-DED8-384F-9CA8-10A7B11DA5F4}" type="pres">
      <dgm:prSet presAssocID="{11576F7C-59FA-1641-BDBB-8F45F423884D}" presName="thinLine2b" presStyleLbl="callout" presStyleIdx="6" presStyleCnt="8"/>
      <dgm:spPr/>
    </dgm:pt>
    <dgm:pt modelId="{05DE86B6-6318-DA4C-9FDC-0EF5581ABF36}" type="pres">
      <dgm:prSet presAssocID="{11576F7C-59FA-1641-BDBB-8F45F423884D}" presName="vertSpace2b" presStyleCnt="0"/>
      <dgm:spPr/>
    </dgm:pt>
    <dgm:pt modelId="{B345FA1B-E252-C74B-AFBA-CC0B670315DB}" type="pres">
      <dgm:prSet presAssocID="{B7061381-C7E7-4346-8E6F-099D71772680}" presName="horz2" presStyleCnt="0"/>
      <dgm:spPr/>
    </dgm:pt>
    <dgm:pt modelId="{72926FB5-3359-2B43-A53A-764995A2D887}" type="pres">
      <dgm:prSet presAssocID="{B7061381-C7E7-4346-8E6F-099D71772680}" presName="horzSpace2" presStyleCnt="0"/>
      <dgm:spPr/>
    </dgm:pt>
    <dgm:pt modelId="{C6B22907-5622-AC4A-BCEB-FE8A62F844C2}" type="pres">
      <dgm:prSet presAssocID="{B7061381-C7E7-4346-8E6F-099D71772680}" presName="tx2" presStyleLbl="revTx" presStyleIdx="8" presStyleCnt="9"/>
      <dgm:spPr/>
      <dgm:t>
        <a:bodyPr/>
        <a:lstStyle/>
        <a:p>
          <a:endParaRPr lang="en-GB"/>
        </a:p>
      </dgm:t>
    </dgm:pt>
    <dgm:pt modelId="{D6147986-0150-D84F-9717-9D9300660850}" type="pres">
      <dgm:prSet presAssocID="{B7061381-C7E7-4346-8E6F-099D71772680}" presName="vert2" presStyleCnt="0"/>
      <dgm:spPr/>
    </dgm:pt>
    <dgm:pt modelId="{63386E89-142D-1746-BC7F-4EFC36F1F264}" type="pres">
      <dgm:prSet presAssocID="{B7061381-C7E7-4346-8E6F-099D71772680}" presName="thinLine2b" presStyleLbl="callout" presStyleIdx="7" presStyleCnt="8"/>
      <dgm:spPr/>
    </dgm:pt>
    <dgm:pt modelId="{96801BD4-17FB-5A43-9107-B76A6D5C52F9}" type="pres">
      <dgm:prSet presAssocID="{B7061381-C7E7-4346-8E6F-099D71772680}" presName="vertSpace2b" presStyleCnt="0"/>
      <dgm:spPr/>
    </dgm:pt>
  </dgm:ptLst>
  <dgm:cxnLst>
    <dgm:cxn modelId="{A7175EF3-CBE5-4741-8B30-AEC115827A1D}" srcId="{6870E90F-0207-964D-9AC2-52318FCB6A85}" destId="{9FEBF89F-D6D3-414C-857D-784AD1AF1F29}" srcOrd="0" destOrd="0" parTransId="{E3182790-35CB-5649-AF90-7BB5A336B6FE}" sibTransId="{113CFBDF-5101-254B-B80C-84691B1E3E34}"/>
    <dgm:cxn modelId="{921C578B-2FC3-4847-9441-F86C2106C0CD}" srcId="{6870E90F-0207-964D-9AC2-52318FCB6A85}" destId="{9270EE3F-AD07-E640-A821-6878CCDC3E65}" srcOrd="1" destOrd="0" parTransId="{68CB67F8-944D-1A47-AF97-74A289F9EBAD}" sibTransId="{5BCD6BFD-99B2-9A49-B289-F67D2665692C}"/>
    <dgm:cxn modelId="{E1037AEF-AEB6-2848-856D-4BAF815862F3}" type="presOf" srcId="{67FD4A52-17B1-F747-BE9A-7CB65DE2A886}" destId="{C26AC7D7-C1AE-2B42-AEDA-755AE3317F68}" srcOrd="0" destOrd="0" presId="urn:microsoft.com/office/officeart/2008/layout/LinedList"/>
    <dgm:cxn modelId="{406FC538-A9BC-5C42-9BBA-D9E9A7F02575}" srcId="{8045D07C-68D7-094D-9638-F85084C1C5EB}" destId="{6870E90F-0207-964D-9AC2-52318FCB6A85}" srcOrd="0" destOrd="0" parTransId="{6F0620C3-BF5A-1145-ADB0-ECA8A0738103}" sibTransId="{6D878E88-0EC9-7B40-9888-31B4B8F218F2}"/>
    <dgm:cxn modelId="{F0664E1C-124B-E84A-82D3-18E20DE09093}" srcId="{6870E90F-0207-964D-9AC2-52318FCB6A85}" destId="{67FD4A52-17B1-F747-BE9A-7CB65DE2A886}" srcOrd="4" destOrd="0" parTransId="{8BEA6B4E-1C59-F745-A4C6-49105AC85BB3}" sibTransId="{35326EC5-7329-474D-9A41-75EA3C0EE013}"/>
    <dgm:cxn modelId="{3BA54971-7968-0B45-A549-670E78F48A9A}" type="presOf" srcId="{9FEBF89F-D6D3-414C-857D-784AD1AF1F29}" destId="{C63AD818-21C2-754C-93A0-34B44F6AB2C7}" srcOrd="0" destOrd="0" presId="urn:microsoft.com/office/officeart/2008/layout/LinedList"/>
    <dgm:cxn modelId="{09DBD32C-70B5-9C41-B051-352505E8D657}" type="presOf" srcId="{0BC31510-A7FF-9E4A-81EE-FE16092EF28D}" destId="{C275BE04-0120-2B4D-AD81-035874BFECDD}" srcOrd="0" destOrd="0" presId="urn:microsoft.com/office/officeart/2008/layout/LinedList"/>
    <dgm:cxn modelId="{44B91808-452E-344E-8A96-2EDF23B96820}" type="presOf" srcId="{B7061381-C7E7-4346-8E6F-099D71772680}" destId="{C6B22907-5622-AC4A-BCEB-FE8A62F844C2}" srcOrd="0" destOrd="0" presId="urn:microsoft.com/office/officeart/2008/layout/LinedList"/>
    <dgm:cxn modelId="{EF2C131C-5375-D94A-A2E5-6FD975AEE268}" type="presOf" srcId="{8045D07C-68D7-094D-9638-F85084C1C5EB}" destId="{A867E308-E435-924E-9CF8-E02AB5A0EF53}" srcOrd="0" destOrd="0" presId="urn:microsoft.com/office/officeart/2008/layout/LinedList"/>
    <dgm:cxn modelId="{BBB4D1E1-764E-5F4C-B3BA-CD01220953E8}" type="presOf" srcId="{9270EE3F-AD07-E640-A821-6878CCDC3E65}" destId="{2B74019D-506A-1F4D-AF42-8C1697592B2F}" srcOrd="0" destOrd="0" presId="urn:microsoft.com/office/officeart/2008/layout/LinedList"/>
    <dgm:cxn modelId="{11216709-5C11-C048-8272-9721889AB041}" type="presOf" srcId="{F8D283FC-A2EF-EC49-AE80-6E60AAB8DC15}" destId="{0DF0EC8E-2C9E-8641-8E87-14935F67EC06}" srcOrd="0" destOrd="0" presId="urn:microsoft.com/office/officeart/2008/layout/LinedList"/>
    <dgm:cxn modelId="{61DEADCD-DA3A-E246-8877-122E3CC1A189}" srcId="{6870E90F-0207-964D-9AC2-52318FCB6A85}" destId="{F8D283FC-A2EF-EC49-AE80-6E60AAB8DC15}" srcOrd="2" destOrd="0" parTransId="{2F86E9BC-D14F-AB48-ACBB-EDEC612371BA}" sibTransId="{C32287EB-7AB5-5B4B-91F5-B4710EEE70E3}"/>
    <dgm:cxn modelId="{47C30479-FA11-F34E-9F64-D42B44CC3571}" srcId="{6870E90F-0207-964D-9AC2-52318FCB6A85}" destId="{B7061381-C7E7-4346-8E6F-099D71772680}" srcOrd="7" destOrd="0" parTransId="{7C40AA64-80D8-7A4F-8A4E-9371D7E97F10}" sibTransId="{42DC0C16-B43C-4540-8E68-127A6CB1A045}"/>
    <dgm:cxn modelId="{6611942D-84A6-9F45-9BB0-258FC968FA67}" type="presOf" srcId="{997E40CE-F148-A147-8610-7BB02CBF37E4}" destId="{6785EB6A-CFEC-0B4B-AE90-0D305BB0B0A2}" srcOrd="0" destOrd="0" presId="urn:microsoft.com/office/officeart/2008/layout/LinedList"/>
    <dgm:cxn modelId="{E94D4028-C314-9246-8B55-A7ABED736D43}" srcId="{6870E90F-0207-964D-9AC2-52318FCB6A85}" destId="{997E40CE-F148-A147-8610-7BB02CBF37E4}" srcOrd="5" destOrd="0" parTransId="{CCC55A88-7BFA-064E-8DD2-F8D1A83F473F}" sibTransId="{2FFACE13-02C3-4B44-9151-F16AE9230224}"/>
    <dgm:cxn modelId="{B6064DBD-43E8-CC4F-B321-5A70FF8DCFD2}" type="presOf" srcId="{11576F7C-59FA-1641-BDBB-8F45F423884D}" destId="{085C917C-F0EB-774F-A16D-604FCB8F08E1}" srcOrd="0" destOrd="0" presId="urn:microsoft.com/office/officeart/2008/layout/LinedList"/>
    <dgm:cxn modelId="{48E27B7B-E911-8B46-85E9-D86A3A3FE469}" srcId="{6870E90F-0207-964D-9AC2-52318FCB6A85}" destId="{0BC31510-A7FF-9E4A-81EE-FE16092EF28D}" srcOrd="3" destOrd="0" parTransId="{87F822BB-B460-904B-A734-AFF3474A5129}" sibTransId="{FA2488B8-D93F-0640-85C0-1BFE895ED63F}"/>
    <dgm:cxn modelId="{9B2C9D81-E6F1-6148-90C1-590BC51CCF87}" srcId="{6870E90F-0207-964D-9AC2-52318FCB6A85}" destId="{11576F7C-59FA-1641-BDBB-8F45F423884D}" srcOrd="6" destOrd="0" parTransId="{BDE6133E-CDF9-4E42-8069-A876AD175FBC}" sibTransId="{15D7E3F7-DAF8-4940-BFE7-0A6C7747C2EA}"/>
    <dgm:cxn modelId="{20FBDEB3-4E58-6C42-B687-49C279E2E8F2}" type="presOf" srcId="{6870E90F-0207-964D-9AC2-52318FCB6A85}" destId="{3534C5FA-38B0-FD43-9B8D-A7EE843D3F1E}" srcOrd="0" destOrd="0" presId="urn:microsoft.com/office/officeart/2008/layout/LinedList"/>
    <dgm:cxn modelId="{49566F42-A03A-D34D-ACB3-83FC749A4B82}" type="presParOf" srcId="{A867E308-E435-924E-9CF8-E02AB5A0EF53}" destId="{85AF9BF3-2552-9349-91AA-EA4EDE1BA156}" srcOrd="0" destOrd="0" presId="urn:microsoft.com/office/officeart/2008/layout/LinedList"/>
    <dgm:cxn modelId="{DDF6321A-8C96-D14E-B4AE-33EFD27B6B2C}" type="presParOf" srcId="{A867E308-E435-924E-9CF8-E02AB5A0EF53}" destId="{342411B7-EE21-3243-A485-16B269D7054F}" srcOrd="1" destOrd="0" presId="urn:microsoft.com/office/officeart/2008/layout/LinedList"/>
    <dgm:cxn modelId="{42815327-137D-5448-8341-7B804BE7D96F}" type="presParOf" srcId="{342411B7-EE21-3243-A485-16B269D7054F}" destId="{3534C5FA-38B0-FD43-9B8D-A7EE843D3F1E}" srcOrd="0" destOrd="0" presId="urn:microsoft.com/office/officeart/2008/layout/LinedList"/>
    <dgm:cxn modelId="{5EE45871-B192-3B49-A79F-1EC1841558DA}" type="presParOf" srcId="{342411B7-EE21-3243-A485-16B269D7054F}" destId="{36EB026F-037A-984B-8009-FC5C7C929117}" srcOrd="1" destOrd="0" presId="urn:microsoft.com/office/officeart/2008/layout/LinedList"/>
    <dgm:cxn modelId="{8AC9EFC9-487B-7A48-9772-544523C2FBF7}" type="presParOf" srcId="{36EB026F-037A-984B-8009-FC5C7C929117}" destId="{5B5A1169-20AB-C446-8B39-6B9C2EEA254A}" srcOrd="0" destOrd="0" presId="urn:microsoft.com/office/officeart/2008/layout/LinedList"/>
    <dgm:cxn modelId="{6F321ABC-A800-4D42-A5DD-7C0053123D9B}" type="presParOf" srcId="{36EB026F-037A-984B-8009-FC5C7C929117}" destId="{17A1CBAC-EB1F-CA41-A666-D38C613206E6}" srcOrd="1" destOrd="0" presId="urn:microsoft.com/office/officeart/2008/layout/LinedList"/>
    <dgm:cxn modelId="{EE692244-6DED-074E-AC4A-9C7E1102EF87}" type="presParOf" srcId="{17A1CBAC-EB1F-CA41-A666-D38C613206E6}" destId="{BE08F789-E751-9740-A1F5-781DFE3D5C95}" srcOrd="0" destOrd="0" presId="urn:microsoft.com/office/officeart/2008/layout/LinedList"/>
    <dgm:cxn modelId="{D2AC76CE-CAFF-3F4D-AE82-6CAF606CC792}" type="presParOf" srcId="{17A1CBAC-EB1F-CA41-A666-D38C613206E6}" destId="{C63AD818-21C2-754C-93A0-34B44F6AB2C7}" srcOrd="1" destOrd="0" presId="urn:microsoft.com/office/officeart/2008/layout/LinedList"/>
    <dgm:cxn modelId="{D0865BE2-FEFB-8F48-8B43-4837B2D6A54D}" type="presParOf" srcId="{17A1CBAC-EB1F-CA41-A666-D38C613206E6}" destId="{5047305C-CBCA-3047-9618-61D44BA8CFC5}" srcOrd="2" destOrd="0" presId="urn:microsoft.com/office/officeart/2008/layout/LinedList"/>
    <dgm:cxn modelId="{33758015-7519-844E-802C-0B45F4E0FEFD}" type="presParOf" srcId="{36EB026F-037A-984B-8009-FC5C7C929117}" destId="{79BE27D8-F342-DE45-A58C-286050E62C22}" srcOrd="2" destOrd="0" presId="urn:microsoft.com/office/officeart/2008/layout/LinedList"/>
    <dgm:cxn modelId="{81CAB1A8-2D29-774B-B8CE-7E5BDE25A85F}" type="presParOf" srcId="{36EB026F-037A-984B-8009-FC5C7C929117}" destId="{7C9AEE42-7E23-9A42-AE4B-529C6198C7AA}" srcOrd="3" destOrd="0" presId="urn:microsoft.com/office/officeart/2008/layout/LinedList"/>
    <dgm:cxn modelId="{CE1B2A25-46DB-F046-A136-8973907E7318}" type="presParOf" srcId="{36EB026F-037A-984B-8009-FC5C7C929117}" destId="{D60AEA52-996D-2047-8F01-22CBD837433A}" srcOrd="4" destOrd="0" presId="urn:microsoft.com/office/officeart/2008/layout/LinedList"/>
    <dgm:cxn modelId="{507669A6-91B0-B845-9810-56EB71E3F5AF}" type="presParOf" srcId="{D60AEA52-996D-2047-8F01-22CBD837433A}" destId="{F0B4129C-67E5-D04B-943C-EB0864C88984}" srcOrd="0" destOrd="0" presId="urn:microsoft.com/office/officeart/2008/layout/LinedList"/>
    <dgm:cxn modelId="{2244C63D-6789-B64F-BF60-41AACA1C7C5F}" type="presParOf" srcId="{D60AEA52-996D-2047-8F01-22CBD837433A}" destId="{2B74019D-506A-1F4D-AF42-8C1697592B2F}" srcOrd="1" destOrd="0" presId="urn:microsoft.com/office/officeart/2008/layout/LinedList"/>
    <dgm:cxn modelId="{62B6A3A3-6347-4C43-A5B2-466A51E83CB5}" type="presParOf" srcId="{D60AEA52-996D-2047-8F01-22CBD837433A}" destId="{51E01526-2D9D-2E43-9202-A875F915C0F4}" srcOrd="2" destOrd="0" presId="urn:microsoft.com/office/officeart/2008/layout/LinedList"/>
    <dgm:cxn modelId="{A66D08E7-EAB1-3D47-87B5-A966A748B8A6}" type="presParOf" srcId="{36EB026F-037A-984B-8009-FC5C7C929117}" destId="{21C0BDB2-7284-FF4B-B1D2-1AFDEFA1E598}" srcOrd="5" destOrd="0" presId="urn:microsoft.com/office/officeart/2008/layout/LinedList"/>
    <dgm:cxn modelId="{681C03D9-24A9-9544-8B67-482D446E00C6}" type="presParOf" srcId="{36EB026F-037A-984B-8009-FC5C7C929117}" destId="{065211CF-A458-4C4C-8B35-07F05AEBE997}" srcOrd="6" destOrd="0" presId="urn:microsoft.com/office/officeart/2008/layout/LinedList"/>
    <dgm:cxn modelId="{07F43A97-0FB8-0F4A-83EA-D0E8C8D13422}" type="presParOf" srcId="{36EB026F-037A-984B-8009-FC5C7C929117}" destId="{8DE61F38-F7CB-244B-A258-011675660687}" srcOrd="7" destOrd="0" presId="urn:microsoft.com/office/officeart/2008/layout/LinedList"/>
    <dgm:cxn modelId="{042C0D3B-C845-0143-A166-EEAD9EF22CC3}" type="presParOf" srcId="{8DE61F38-F7CB-244B-A258-011675660687}" destId="{BAB8560D-9CC6-254C-B73F-02DE20006A50}" srcOrd="0" destOrd="0" presId="urn:microsoft.com/office/officeart/2008/layout/LinedList"/>
    <dgm:cxn modelId="{22F25395-4B33-424F-8129-C0C0804A91B4}" type="presParOf" srcId="{8DE61F38-F7CB-244B-A258-011675660687}" destId="{0DF0EC8E-2C9E-8641-8E87-14935F67EC06}" srcOrd="1" destOrd="0" presId="urn:microsoft.com/office/officeart/2008/layout/LinedList"/>
    <dgm:cxn modelId="{584F29D0-4DD4-E644-90EA-D9AA1183422D}" type="presParOf" srcId="{8DE61F38-F7CB-244B-A258-011675660687}" destId="{8392206F-22A5-F445-9436-4500C15771E6}" srcOrd="2" destOrd="0" presId="urn:microsoft.com/office/officeart/2008/layout/LinedList"/>
    <dgm:cxn modelId="{F414B5F4-C50B-4C43-AA36-C874DE644CE2}" type="presParOf" srcId="{36EB026F-037A-984B-8009-FC5C7C929117}" destId="{04295004-5055-3B4C-B2DD-D51C5A992441}" srcOrd="8" destOrd="0" presId="urn:microsoft.com/office/officeart/2008/layout/LinedList"/>
    <dgm:cxn modelId="{75EF8DDD-7CBD-774B-8F77-EA573C7F5090}" type="presParOf" srcId="{36EB026F-037A-984B-8009-FC5C7C929117}" destId="{84DE9B73-99EC-0044-B77E-E36AD4437011}" srcOrd="9" destOrd="0" presId="urn:microsoft.com/office/officeart/2008/layout/LinedList"/>
    <dgm:cxn modelId="{19AC2D83-E918-954B-8216-522FD3EF9016}" type="presParOf" srcId="{36EB026F-037A-984B-8009-FC5C7C929117}" destId="{AA25FF38-0C53-624B-A44C-5FB9DF01A400}" srcOrd="10" destOrd="0" presId="urn:microsoft.com/office/officeart/2008/layout/LinedList"/>
    <dgm:cxn modelId="{8711C240-48B3-A846-8A0C-38E299C774A7}" type="presParOf" srcId="{AA25FF38-0C53-624B-A44C-5FB9DF01A400}" destId="{6ED9778A-9D6C-834D-B45C-A8CC2DAF356C}" srcOrd="0" destOrd="0" presId="urn:microsoft.com/office/officeart/2008/layout/LinedList"/>
    <dgm:cxn modelId="{4E23ABE2-631D-ED40-9B56-25B107D691C7}" type="presParOf" srcId="{AA25FF38-0C53-624B-A44C-5FB9DF01A400}" destId="{C275BE04-0120-2B4D-AD81-035874BFECDD}" srcOrd="1" destOrd="0" presId="urn:microsoft.com/office/officeart/2008/layout/LinedList"/>
    <dgm:cxn modelId="{DD7418F8-241A-AD4D-AA3B-EA65038425D9}" type="presParOf" srcId="{AA25FF38-0C53-624B-A44C-5FB9DF01A400}" destId="{DECE4E49-CA9D-D64D-9D4D-6FC039C86E74}" srcOrd="2" destOrd="0" presId="urn:microsoft.com/office/officeart/2008/layout/LinedList"/>
    <dgm:cxn modelId="{7E6DED4F-063C-1347-936B-A223911B6295}" type="presParOf" srcId="{36EB026F-037A-984B-8009-FC5C7C929117}" destId="{1E77CA4F-7BA7-CB4B-B6E5-8CEC05FF7262}" srcOrd="11" destOrd="0" presId="urn:microsoft.com/office/officeart/2008/layout/LinedList"/>
    <dgm:cxn modelId="{F756E2A2-0F21-9148-BEF5-76428544B6EC}" type="presParOf" srcId="{36EB026F-037A-984B-8009-FC5C7C929117}" destId="{C93A1EEC-B303-D648-9C37-0856D7615E1D}" srcOrd="12" destOrd="0" presId="urn:microsoft.com/office/officeart/2008/layout/LinedList"/>
    <dgm:cxn modelId="{F4E8DEA0-F4AF-B846-B52F-6049BC10E63A}" type="presParOf" srcId="{36EB026F-037A-984B-8009-FC5C7C929117}" destId="{8B434BDE-AD21-0649-A545-E5FB26D3CD81}" srcOrd="13" destOrd="0" presId="urn:microsoft.com/office/officeart/2008/layout/LinedList"/>
    <dgm:cxn modelId="{E499C8E3-F878-2C41-B381-A52E2CFBAC86}" type="presParOf" srcId="{8B434BDE-AD21-0649-A545-E5FB26D3CD81}" destId="{EE053E5B-1EA5-214E-889C-283E9335D2C6}" srcOrd="0" destOrd="0" presId="urn:microsoft.com/office/officeart/2008/layout/LinedList"/>
    <dgm:cxn modelId="{2E423535-C1AA-8A4E-9125-02A0954441EB}" type="presParOf" srcId="{8B434BDE-AD21-0649-A545-E5FB26D3CD81}" destId="{C26AC7D7-C1AE-2B42-AEDA-755AE3317F68}" srcOrd="1" destOrd="0" presId="urn:microsoft.com/office/officeart/2008/layout/LinedList"/>
    <dgm:cxn modelId="{BC8A244F-98FE-5B47-BD01-E3669DC0F376}" type="presParOf" srcId="{8B434BDE-AD21-0649-A545-E5FB26D3CD81}" destId="{4D2051C0-EB63-2D4B-A676-9741D98A743A}" srcOrd="2" destOrd="0" presId="urn:microsoft.com/office/officeart/2008/layout/LinedList"/>
    <dgm:cxn modelId="{2DD8C6A6-D28A-554E-B68B-33BF06BC185F}" type="presParOf" srcId="{36EB026F-037A-984B-8009-FC5C7C929117}" destId="{1E2D56EF-7A7B-1148-91D0-60B6167FF2F5}" srcOrd="14" destOrd="0" presId="urn:microsoft.com/office/officeart/2008/layout/LinedList"/>
    <dgm:cxn modelId="{2D25E83C-AFEC-EC44-AAE6-C4B98C9195B4}" type="presParOf" srcId="{36EB026F-037A-984B-8009-FC5C7C929117}" destId="{7A513CB0-821E-C844-8512-9DE657449EFE}" srcOrd="15" destOrd="0" presId="urn:microsoft.com/office/officeart/2008/layout/LinedList"/>
    <dgm:cxn modelId="{1EBF1B04-E3DC-CD40-B1D1-4A79B6FAACB7}" type="presParOf" srcId="{36EB026F-037A-984B-8009-FC5C7C929117}" destId="{C2D179A1-0A7B-3D4F-9539-5BD299BDAE6C}" srcOrd="16" destOrd="0" presId="urn:microsoft.com/office/officeart/2008/layout/LinedList"/>
    <dgm:cxn modelId="{8C9BCC6B-8A36-B04C-94A8-12F521DCEB2D}" type="presParOf" srcId="{C2D179A1-0A7B-3D4F-9539-5BD299BDAE6C}" destId="{A726DC7C-3A5F-0741-A34D-971E7D5F8324}" srcOrd="0" destOrd="0" presId="urn:microsoft.com/office/officeart/2008/layout/LinedList"/>
    <dgm:cxn modelId="{38EF096C-79A5-F84E-91B8-F0772A364C87}" type="presParOf" srcId="{C2D179A1-0A7B-3D4F-9539-5BD299BDAE6C}" destId="{6785EB6A-CFEC-0B4B-AE90-0D305BB0B0A2}" srcOrd="1" destOrd="0" presId="urn:microsoft.com/office/officeart/2008/layout/LinedList"/>
    <dgm:cxn modelId="{D9634DEF-DBD7-D946-BC8A-36CA6C23A0BC}" type="presParOf" srcId="{C2D179A1-0A7B-3D4F-9539-5BD299BDAE6C}" destId="{0DA2BA18-81A8-384E-AD35-D3FCCD5DEBF2}" srcOrd="2" destOrd="0" presId="urn:microsoft.com/office/officeart/2008/layout/LinedList"/>
    <dgm:cxn modelId="{D8BA8E85-3ED6-854B-AF12-F72F54773201}" type="presParOf" srcId="{36EB026F-037A-984B-8009-FC5C7C929117}" destId="{4AB150B5-A8A9-EF43-B431-365CBCBA17DD}" srcOrd="17" destOrd="0" presId="urn:microsoft.com/office/officeart/2008/layout/LinedList"/>
    <dgm:cxn modelId="{F1E94010-FD89-734B-8233-7DAD70B5A8A5}" type="presParOf" srcId="{36EB026F-037A-984B-8009-FC5C7C929117}" destId="{355093D6-DBC5-C342-A223-64A4A4BC24D3}" srcOrd="18" destOrd="0" presId="urn:microsoft.com/office/officeart/2008/layout/LinedList"/>
    <dgm:cxn modelId="{4CFD3C63-8F51-8243-8D84-35FB71E0134B}" type="presParOf" srcId="{36EB026F-037A-984B-8009-FC5C7C929117}" destId="{C7006405-241C-E24C-BF50-C5763FAE5FC7}" srcOrd="19" destOrd="0" presId="urn:microsoft.com/office/officeart/2008/layout/LinedList"/>
    <dgm:cxn modelId="{F5D0391B-C85B-0448-A5C2-19368441BD10}" type="presParOf" srcId="{C7006405-241C-E24C-BF50-C5763FAE5FC7}" destId="{AACD00EC-4811-094E-9759-0B278A3102A5}" srcOrd="0" destOrd="0" presId="urn:microsoft.com/office/officeart/2008/layout/LinedList"/>
    <dgm:cxn modelId="{7CC07079-78F8-A242-A939-E15FCD7A221F}" type="presParOf" srcId="{C7006405-241C-E24C-BF50-C5763FAE5FC7}" destId="{085C917C-F0EB-774F-A16D-604FCB8F08E1}" srcOrd="1" destOrd="0" presId="urn:microsoft.com/office/officeart/2008/layout/LinedList"/>
    <dgm:cxn modelId="{2DA3B305-C419-0043-B497-A9811CD85A75}" type="presParOf" srcId="{C7006405-241C-E24C-BF50-C5763FAE5FC7}" destId="{A3ECC634-2F8B-274B-8B31-44CC59097429}" srcOrd="2" destOrd="0" presId="urn:microsoft.com/office/officeart/2008/layout/LinedList"/>
    <dgm:cxn modelId="{7DBE0B07-1DC8-DA4C-B2B9-EF5E1C58467D}" type="presParOf" srcId="{36EB026F-037A-984B-8009-FC5C7C929117}" destId="{18B16D8D-DED8-384F-9CA8-10A7B11DA5F4}" srcOrd="20" destOrd="0" presId="urn:microsoft.com/office/officeart/2008/layout/LinedList"/>
    <dgm:cxn modelId="{D6EE2B46-D0AE-6A4A-AD74-F008C34E5873}" type="presParOf" srcId="{36EB026F-037A-984B-8009-FC5C7C929117}" destId="{05DE86B6-6318-DA4C-9FDC-0EF5581ABF36}" srcOrd="21" destOrd="0" presId="urn:microsoft.com/office/officeart/2008/layout/LinedList"/>
    <dgm:cxn modelId="{39B9FB80-545C-DB4A-ABFD-67D99ED865A6}" type="presParOf" srcId="{36EB026F-037A-984B-8009-FC5C7C929117}" destId="{B345FA1B-E252-C74B-AFBA-CC0B670315DB}" srcOrd="22" destOrd="0" presId="urn:microsoft.com/office/officeart/2008/layout/LinedList"/>
    <dgm:cxn modelId="{4B14530F-C60E-D04B-86D7-48EC6FECAF9D}" type="presParOf" srcId="{B345FA1B-E252-C74B-AFBA-CC0B670315DB}" destId="{72926FB5-3359-2B43-A53A-764995A2D887}" srcOrd="0" destOrd="0" presId="urn:microsoft.com/office/officeart/2008/layout/LinedList"/>
    <dgm:cxn modelId="{29D017CB-4022-444A-BB29-C03034819CF4}" type="presParOf" srcId="{B345FA1B-E252-C74B-AFBA-CC0B670315DB}" destId="{C6B22907-5622-AC4A-BCEB-FE8A62F844C2}" srcOrd="1" destOrd="0" presId="urn:microsoft.com/office/officeart/2008/layout/LinedList"/>
    <dgm:cxn modelId="{092B7D67-1CAB-0C48-9E26-85A73173E047}" type="presParOf" srcId="{B345FA1B-E252-C74B-AFBA-CC0B670315DB}" destId="{D6147986-0150-D84F-9717-9D9300660850}" srcOrd="2" destOrd="0" presId="urn:microsoft.com/office/officeart/2008/layout/LinedList"/>
    <dgm:cxn modelId="{2939A721-425B-1142-94C7-749CE981BE41}" type="presParOf" srcId="{36EB026F-037A-984B-8009-FC5C7C929117}" destId="{63386E89-142D-1746-BC7F-4EFC36F1F264}" srcOrd="23" destOrd="0" presId="urn:microsoft.com/office/officeart/2008/layout/LinedList"/>
    <dgm:cxn modelId="{0ED625F7-BCB9-414D-BFAF-2E06A15FBC04}" type="presParOf" srcId="{36EB026F-037A-984B-8009-FC5C7C929117}" destId="{96801BD4-17FB-5A43-9107-B76A6D5C52F9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F9BF3-2552-9349-91AA-EA4EDE1BA156}">
      <dsp:nvSpPr>
        <dsp:cNvPr id="0" name=""/>
        <dsp:cNvSpPr/>
      </dsp:nvSpPr>
      <dsp:spPr>
        <a:xfrm>
          <a:off x="0" y="0"/>
          <a:ext cx="764924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34C5FA-38B0-FD43-9B8D-A7EE843D3F1E}">
      <dsp:nvSpPr>
        <dsp:cNvPr id="0" name=""/>
        <dsp:cNvSpPr/>
      </dsp:nvSpPr>
      <dsp:spPr>
        <a:xfrm>
          <a:off x="0" y="0"/>
          <a:ext cx="1529848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Agenda</a:t>
          </a:r>
          <a:endParaRPr lang="en-GB" sz="2800" kern="1200" dirty="0"/>
        </a:p>
      </dsp:txBody>
      <dsp:txXfrm>
        <a:off x="0" y="0"/>
        <a:ext cx="1529848" cy="4064000"/>
      </dsp:txXfrm>
    </dsp:sp>
    <dsp:sp modelId="{C63AD818-21C2-754C-93A0-34B44F6AB2C7}">
      <dsp:nvSpPr>
        <dsp:cNvPr id="0" name=""/>
        <dsp:cNvSpPr/>
      </dsp:nvSpPr>
      <dsp:spPr>
        <a:xfrm>
          <a:off x="1644586" y="24035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1. xxx</a:t>
          </a:r>
          <a:endParaRPr lang="en-GB" sz="2200" kern="1200" dirty="0"/>
        </a:p>
      </dsp:txBody>
      <dsp:txXfrm>
        <a:off x="1644586" y="24035"/>
        <a:ext cx="6004654" cy="480714"/>
      </dsp:txXfrm>
    </dsp:sp>
    <dsp:sp modelId="{79BE27D8-F342-DE45-A58C-286050E62C22}">
      <dsp:nvSpPr>
        <dsp:cNvPr id="0" name=""/>
        <dsp:cNvSpPr/>
      </dsp:nvSpPr>
      <dsp:spPr>
        <a:xfrm>
          <a:off x="1529848" y="504750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74019D-506A-1F4D-AF42-8C1697592B2F}">
      <dsp:nvSpPr>
        <dsp:cNvPr id="0" name=""/>
        <dsp:cNvSpPr/>
      </dsp:nvSpPr>
      <dsp:spPr>
        <a:xfrm>
          <a:off x="1644586" y="528786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2. xxx</a:t>
          </a:r>
          <a:endParaRPr lang="en-GB" sz="2200" kern="1200" dirty="0"/>
        </a:p>
      </dsp:txBody>
      <dsp:txXfrm>
        <a:off x="1644586" y="528786"/>
        <a:ext cx="6004654" cy="480714"/>
      </dsp:txXfrm>
    </dsp:sp>
    <dsp:sp modelId="{21C0BDB2-7284-FF4B-B1D2-1AFDEFA1E598}">
      <dsp:nvSpPr>
        <dsp:cNvPr id="0" name=""/>
        <dsp:cNvSpPr/>
      </dsp:nvSpPr>
      <dsp:spPr>
        <a:xfrm>
          <a:off x="1529848" y="1009501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F0EC8E-2C9E-8641-8E87-14935F67EC06}">
      <dsp:nvSpPr>
        <dsp:cNvPr id="0" name=""/>
        <dsp:cNvSpPr/>
      </dsp:nvSpPr>
      <dsp:spPr>
        <a:xfrm>
          <a:off x="1644586" y="1033536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3. xxx</a:t>
          </a:r>
          <a:endParaRPr lang="en-GB" sz="2200" kern="1200" dirty="0"/>
        </a:p>
      </dsp:txBody>
      <dsp:txXfrm>
        <a:off x="1644586" y="1033536"/>
        <a:ext cx="6004654" cy="480714"/>
      </dsp:txXfrm>
    </dsp:sp>
    <dsp:sp modelId="{04295004-5055-3B4C-B2DD-D51C5A992441}">
      <dsp:nvSpPr>
        <dsp:cNvPr id="0" name=""/>
        <dsp:cNvSpPr/>
      </dsp:nvSpPr>
      <dsp:spPr>
        <a:xfrm>
          <a:off x="1529848" y="1514251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75BE04-0120-2B4D-AD81-035874BFECDD}">
      <dsp:nvSpPr>
        <dsp:cNvPr id="0" name=""/>
        <dsp:cNvSpPr/>
      </dsp:nvSpPr>
      <dsp:spPr>
        <a:xfrm>
          <a:off x="1644586" y="1538287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4. xxx</a:t>
          </a:r>
          <a:endParaRPr lang="en-GB" sz="2200" kern="1200" dirty="0"/>
        </a:p>
      </dsp:txBody>
      <dsp:txXfrm>
        <a:off x="1644586" y="1538287"/>
        <a:ext cx="6004654" cy="480714"/>
      </dsp:txXfrm>
    </dsp:sp>
    <dsp:sp modelId="{1E77CA4F-7BA7-CB4B-B6E5-8CEC05FF7262}">
      <dsp:nvSpPr>
        <dsp:cNvPr id="0" name=""/>
        <dsp:cNvSpPr/>
      </dsp:nvSpPr>
      <dsp:spPr>
        <a:xfrm>
          <a:off x="1529848" y="2019002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6AC7D7-C1AE-2B42-AEDA-755AE3317F68}">
      <dsp:nvSpPr>
        <dsp:cNvPr id="0" name=""/>
        <dsp:cNvSpPr/>
      </dsp:nvSpPr>
      <dsp:spPr>
        <a:xfrm>
          <a:off x="1644586" y="2043038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5. xxx</a:t>
          </a:r>
          <a:endParaRPr lang="en-GB" sz="2200" kern="1200" dirty="0"/>
        </a:p>
      </dsp:txBody>
      <dsp:txXfrm>
        <a:off x="1644586" y="2043038"/>
        <a:ext cx="6004654" cy="480714"/>
      </dsp:txXfrm>
    </dsp:sp>
    <dsp:sp modelId="{1E2D56EF-7A7B-1148-91D0-60B6167FF2F5}">
      <dsp:nvSpPr>
        <dsp:cNvPr id="0" name=""/>
        <dsp:cNvSpPr/>
      </dsp:nvSpPr>
      <dsp:spPr>
        <a:xfrm>
          <a:off x="1529848" y="2523752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785EB6A-CFEC-0B4B-AE90-0D305BB0B0A2}">
      <dsp:nvSpPr>
        <dsp:cNvPr id="0" name=""/>
        <dsp:cNvSpPr/>
      </dsp:nvSpPr>
      <dsp:spPr>
        <a:xfrm>
          <a:off x="1644586" y="2547788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6. Admin Module</a:t>
          </a:r>
          <a:endParaRPr lang="en-GB" sz="2200" kern="1200" dirty="0"/>
        </a:p>
      </dsp:txBody>
      <dsp:txXfrm>
        <a:off x="1644586" y="2547788"/>
        <a:ext cx="6004654" cy="480714"/>
      </dsp:txXfrm>
    </dsp:sp>
    <dsp:sp modelId="{4AB150B5-A8A9-EF43-B431-365CBCBA17DD}">
      <dsp:nvSpPr>
        <dsp:cNvPr id="0" name=""/>
        <dsp:cNvSpPr/>
      </dsp:nvSpPr>
      <dsp:spPr>
        <a:xfrm>
          <a:off x="1529848" y="3028503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85C917C-F0EB-774F-A16D-604FCB8F08E1}">
      <dsp:nvSpPr>
        <dsp:cNvPr id="0" name=""/>
        <dsp:cNvSpPr/>
      </dsp:nvSpPr>
      <dsp:spPr>
        <a:xfrm>
          <a:off x="1644586" y="3052539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7. xxx</a:t>
          </a:r>
          <a:endParaRPr lang="en-GB" sz="2200" kern="1200" dirty="0"/>
        </a:p>
      </dsp:txBody>
      <dsp:txXfrm>
        <a:off x="1644586" y="3052539"/>
        <a:ext cx="6004654" cy="480714"/>
      </dsp:txXfrm>
    </dsp:sp>
    <dsp:sp modelId="{18B16D8D-DED8-384F-9CA8-10A7B11DA5F4}">
      <dsp:nvSpPr>
        <dsp:cNvPr id="0" name=""/>
        <dsp:cNvSpPr/>
      </dsp:nvSpPr>
      <dsp:spPr>
        <a:xfrm>
          <a:off x="1529848" y="3533254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6B22907-5622-AC4A-BCEB-FE8A62F844C2}">
      <dsp:nvSpPr>
        <dsp:cNvPr id="0" name=""/>
        <dsp:cNvSpPr/>
      </dsp:nvSpPr>
      <dsp:spPr>
        <a:xfrm>
          <a:off x="1644586" y="3557289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8. xxx</a:t>
          </a:r>
          <a:endParaRPr lang="en-GB" sz="2200" kern="1200" dirty="0"/>
        </a:p>
      </dsp:txBody>
      <dsp:txXfrm>
        <a:off x="1644586" y="3557289"/>
        <a:ext cx="6004654" cy="480714"/>
      </dsp:txXfrm>
    </dsp:sp>
    <dsp:sp modelId="{63386E89-142D-1746-BC7F-4EFC36F1F264}">
      <dsp:nvSpPr>
        <dsp:cNvPr id="0" name=""/>
        <dsp:cNvSpPr/>
      </dsp:nvSpPr>
      <dsp:spPr>
        <a:xfrm>
          <a:off x="1529848" y="4038004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3829F-6B89-7C4A-9C99-DC089128B8D4}" type="datetimeFigureOut">
              <a:rPr lang="zh-CN" altLang="en-US" smtClean="0"/>
              <a:t>2015/8/21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1F5ED-D777-7E43-93E8-E4B53EEB7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54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google.com/adsense/answer/6196932?hl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2230" y="2824025"/>
            <a:ext cx="76323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/>
              <a:t>Online Edu. Employment (Android</a:t>
            </a:r>
            <a:r>
              <a:rPr lang="en-GB" altLang="zh-CN" sz="4000" dirty="0" smtClean="0"/>
              <a:t>)</a:t>
            </a:r>
          </a:p>
          <a:p>
            <a:r>
              <a:rPr lang="en-GB" sz="3200" dirty="0" smtClean="0"/>
              <a:t>Design Workshop</a:t>
            </a:r>
          </a:p>
          <a:p>
            <a:pPr algn="r"/>
            <a:r>
              <a:rPr lang="en-GB" dirty="0" smtClean="0"/>
              <a:t>VEL team</a:t>
            </a:r>
          </a:p>
          <a:p>
            <a:pPr algn="r"/>
            <a:r>
              <a:rPr lang="en-GB" dirty="0" smtClean="0"/>
              <a:t>21 Aug.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59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Project Plan</a:t>
            </a:r>
            <a:endParaRPr lang="en-GB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667648927"/>
              </p:ext>
            </p:extLst>
          </p:nvPr>
        </p:nvGraphicFramePr>
        <p:xfrm>
          <a:off x="705258" y="2048750"/>
          <a:ext cx="764924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%%. Design Decisions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35429" y="1872232"/>
            <a:ext cx="8574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Non-Functional Requirements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9697"/>
              </p:ext>
            </p:extLst>
          </p:nvPr>
        </p:nvGraphicFramePr>
        <p:xfrm>
          <a:off x="435429" y="2333897"/>
          <a:ext cx="8212183" cy="430414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2027067"/>
                <a:gridCol w="6185116"/>
              </a:tblGrid>
              <a:tr h="2487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 </a:t>
                      </a:r>
                      <a:endParaRPr lang="en-NZ" sz="5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663" marR="326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 </a:t>
                      </a:r>
                      <a:endParaRPr lang="en-NZ" sz="5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663" marR="32663" marT="0" marB="0"/>
                </a:tc>
              </a:tr>
              <a:tr h="12926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Mobile-friendly</a:t>
                      </a:r>
                      <a:endParaRPr lang="en-NZ" sz="18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663" marR="32663" marT="0" marB="0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en-US" sz="1200" u="sng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Google </a:t>
                      </a:r>
                      <a:r>
                        <a:rPr lang="en-US" sz="1200" u="sng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Search </a:t>
                      </a:r>
                      <a:r>
                        <a:rPr lang="en-US" sz="1200" kern="100" dirty="0">
                          <a:effectLst/>
                        </a:rPr>
                        <a:t>will be expanding its use of </a:t>
                      </a:r>
                      <a:r>
                        <a:rPr lang="en-US" sz="1200" u="sng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mobile-friendliness as a </a:t>
                      </a:r>
                      <a:r>
                        <a:rPr lang="en-US" sz="1200" u="sng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ranking signal</a:t>
                      </a:r>
                      <a:r>
                        <a:rPr lang="en-US" sz="1200" kern="100" dirty="0" smtClean="0">
                          <a:effectLst/>
                        </a:rPr>
                        <a:t>. </a:t>
                      </a:r>
                      <a:r>
                        <a:rPr lang="en-US" sz="1200" kern="100" baseline="0" dirty="0" smtClean="0">
                          <a:effectLst/>
                        </a:rPr>
                        <a:t>  </a:t>
                      </a:r>
                      <a:r>
                        <a:rPr lang="en-US" sz="1200" kern="100" dirty="0" smtClean="0">
                          <a:effectLst/>
                        </a:rPr>
                        <a:t>(as cited form </a:t>
                      </a:r>
                      <a:r>
                        <a:rPr lang="en-US" sz="1200" u="sng" kern="100" dirty="0" smtClean="0">
                          <a:effectLst/>
                          <a:hlinkClick r:id="rId2"/>
                        </a:rPr>
                        <a:t>https://support.google.com/adsense/answer/6196932?hl</a:t>
                      </a:r>
                      <a:r>
                        <a:rPr lang="en-US" sz="1200" kern="100" dirty="0" smtClean="0">
                          <a:effectLst/>
                        </a:rPr>
                        <a:t>)  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 i="1" u="sng" kern="100" dirty="0" smtClean="0">
                          <a:effectLst/>
                        </a:rPr>
                        <a:t>Current </a:t>
                      </a:r>
                      <a:r>
                        <a:rPr lang="en-US" sz="1200" b="1" i="1" u="sng" kern="100" dirty="0">
                          <a:effectLst/>
                        </a:rPr>
                        <a:t>GetSkills.co.nz website </a:t>
                      </a:r>
                      <a:r>
                        <a:rPr lang="en-US" sz="1200" kern="100" dirty="0">
                          <a:effectLst/>
                        </a:rPr>
                        <a:t>through “</a:t>
                      </a:r>
                      <a:r>
                        <a:rPr lang="en-US" sz="1200" b="1" i="1" u="sng" kern="100" dirty="0">
                          <a:effectLst/>
                        </a:rPr>
                        <a:t>Google mobile-friendly test tool</a:t>
                      </a:r>
                      <a:r>
                        <a:rPr lang="en-US" sz="1200" kern="100" dirty="0">
                          <a:effectLst/>
                        </a:rPr>
                        <a:t>”, </a:t>
                      </a:r>
                      <a:endParaRPr lang="en-US" sz="1200" kern="100" dirty="0" smtClean="0">
                        <a:effectLst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200" kern="100" dirty="0" smtClean="0">
                          <a:effectLst/>
                        </a:rPr>
                        <a:t>            </a:t>
                      </a:r>
                      <a:r>
                        <a:rPr lang="en-US" sz="1400" b="1" i="1" kern="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Links </a:t>
                      </a:r>
                      <a:r>
                        <a:rPr lang="en-US" sz="1400" b="1" i="1" kern="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too close </a:t>
                      </a:r>
                      <a:r>
                        <a:rPr lang="en-US" sz="1400" b="1" i="1" kern="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together. </a:t>
                      </a:r>
                      <a:r>
                        <a:rPr lang="en-NZ" sz="1200" b="1" i="1" kern="1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                    </a:t>
                      </a:r>
                      <a:r>
                        <a:rPr lang="en-NZ" sz="1200" b="1" i="1" kern="1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</a:t>
                      </a:r>
                      <a:r>
                        <a:rPr lang="en-US" sz="1400" b="1" i="1" kern="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Text </a:t>
                      </a:r>
                      <a:r>
                        <a:rPr lang="en-US" sz="1400" b="1" i="1" kern="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too small to </a:t>
                      </a:r>
                      <a:r>
                        <a:rPr lang="en-US" sz="1400" b="1" i="1" kern="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read</a:t>
                      </a:r>
                      <a:r>
                        <a:rPr lang="en-NZ" sz="1200" b="1" i="1" kern="1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NZ" sz="1200" b="1" i="1" kern="1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     </a:t>
                      </a:r>
                      <a:r>
                        <a:rPr lang="en-US" sz="1400" b="1" i="1" kern="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Mobile </a:t>
                      </a:r>
                      <a:r>
                        <a:rPr lang="en-US" sz="1400" b="1" i="1" kern="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viewport not </a:t>
                      </a:r>
                      <a:r>
                        <a:rPr lang="en-US" sz="1400" b="1" i="1" kern="10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set</a:t>
                      </a:r>
                      <a:r>
                        <a:rPr lang="en-US" sz="1400" b="1" i="1" kern="100" baseline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               </a:t>
                      </a:r>
                      <a:r>
                        <a:rPr lang="en-US" sz="1400" b="1" i="1" kern="100" baseline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</a:t>
                      </a:r>
                      <a:r>
                        <a:rPr lang="en-NZ" sz="1200" b="1" i="1" kern="1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1400" b="1" i="1" kern="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 </a:t>
                      </a:r>
                      <a:r>
                        <a:rPr lang="en-US" sz="1400" b="1" i="1" kern="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wider than screen </a:t>
                      </a:r>
                      <a:endParaRPr lang="en-US" sz="1400" b="1" i="1" kern="100" dirty="0" smtClean="0"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200" b="1" i="1" kern="1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</a:t>
                      </a:r>
                      <a:endParaRPr lang="en-NZ" sz="900" b="1" i="1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2663" marR="32663" marT="0" marB="0"/>
                </a:tc>
              </a:tr>
              <a:tr h="5121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Security</a:t>
                      </a:r>
                      <a:endParaRPr lang="en-NZ" sz="18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663" marR="32663" marT="0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Getskills.co.nz – </a:t>
                      </a:r>
                      <a:r>
                        <a:rPr lang="en-US" sz="1200" b="1" i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online education/employment training website. 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en-US" sz="1200" b="1" i="1" u="sng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 </a:t>
                      </a:r>
                      <a:r>
                        <a:rPr lang="en-US" sz="1200" b="1" i="1" u="sng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confidential business </a:t>
                      </a:r>
                      <a:endParaRPr lang="en-US" sz="1200" b="1" i="1" u="sng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website </a:t>
                      </a:r>
                      <a:r>
                        <a:rPr 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needs</a:t>
                      </a:r>
                      <a:r>
                        <a:rPr lang="en-US" sz="1400" b="1" kern="1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strictly security and </a:t>
                      </a:r>
                      <a:r>
                        <a:rPr lang="en-US" sz="1400" b="1" kern="1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protect</a:t>
                      </a:r>
                      <a:r>
                        <a:rPr lang="en-US" sz="1400" b="1" kern="1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privacy.</a:t>
                      </a:r>
                      <a:endParaRPr lang="en-NZ" sz="1400" b="1" kern="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663" marR="32663" marT="0" marB="0"/>
                </a:tc>
              </a:tr>
              <a:tr h="6777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Maintainability</a:t>
                      </a:r>
                      <a:endParaRPr lang="en-NZ" sz="18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663" marR="32663" marT="0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Getskills.co.nz website </a:t>
                      </a:r>
                      <a:r>
                        <a:rPr lang="en-US" sz="1200" b="1" u="sng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 four modules – students, employer company, teachers and administrator. </a:t>
                      </a:r>
                      <a:endParaRPr lang="en-US" sz="1200" b="1" u="sng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decide the </a:t>
                      </a:r>
                      <a:r>
                        <a:rPr lang="en-US" sz="1400" b="1" i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maintainable attributes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refined Getskills.co.nz websites will </a:t>
                      </a:r>
                      <a:r>
                        <a:rPr lang="en-US" sz="1400" b="1" i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keep pace with the exist website.</a:t>
                      </a:r>
                      <a:endParaRPr lang="en-NZ" sz="1200" b="1" i="1" kern="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663" marR="32663" marT="0" marB="0"/>
                </a:tc>
              </a:tr>
              <a:tr h="9048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Aesthetic property</a:t>
                      </a:r>
                      <a:endParaRPr lang="en-NZ" sz="18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663" marR="32663" marT="0" marB="0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en-US" sz="1200" kern="100" dirty="0" smtClean="0">
                          <a:effectLst/>
                        </a:rPr>
                        <a:t>CEO </a:t>
                      </a:r>
                      <a:r>
                        <a:rPr lang="en-US" sz="1200" kern="100" dirty="0" smtClean="0">
                          <a:effectLst/>
                        </a:rPr>
                        <a:t>:</a:t>
                      </a:r>
                      <a:r>
                        <a:rPr lang="en-US" sz="1200" kern="100" baseline="0" dirty="0" smtClean="0">
                          <a:effectLst/>
                        </a:rPr>
                        <a:t> </a:t>
                      </a:r>
                      <a:r>
                        <a:rPr lang="en-US" sz="1200" kern="100" dirty="0" smtClean="0">
                          <a:effectLst/>
                        </a:rPr>
                        <a:t>“</a:t>
                      </a:r>
                      <a:r>
                        <a:rPr lang="en-US" sz="1200" kern="100" dirty="0">
                          <a:effectLst/>
                        </a:rPr>
                        <a:t>industry need artists and designers to help connect our business with end customers and establish a trust in the brand.” </a:t>
                      </a:r>
                      <a:endParaRPr lang="en-US" sz="1200" kern="100" dirty="0" smtClean="0">
                        <a:effectLst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kern="100" dirty="0" smtClean="0">
                          <a:effectLst/>
                        </a:rPr>
                        <a:t>Our </a:t>
                      </a:r>
                      <a:r>
                        <a:rPr lang="en-US" sz="1200" kern="100" dirty="0">
                          <a:effectLst/>
                        </a:rPr>
                        <a:t>team decide to </a:t>
                      </a:r>
                      <a:r>
                        <a:rPr lang="en-US" sz="14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re-beautify the current web pages</a:t>
                      </a:r>
                      <a:r>
                        <a:rPr lang="en-US" sz="1200" kern="100" dirty="0">
                          <a:effectLst/>
                        </a:rPr>
                        <a:t>. </a:t>
                      </a:r>
                      <a:endParaRPr lang="en-US" sz="1200" kern="100" dirty="0" smtClean="0">
                        <a:effectLst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kern="100" dirty="0" smtClean="0">
                          <a:effectLst/>
                        </a:rPr>
                        <a:t>improve </a:t>
                      </a:r>
                      <a:r>
                        <a:rPr lang="en-US" sz="1200" kern="100" dirty="0">
                          <a:effectLst/>
                        </a:rPr>
                        <a:t>the current website page designs to make it more appealing. </a:t>
                      </a:r>
                      <a:endParaRPr lang="en-US" sz="1200" kern="100" dirty="0" smtClean="0">
                        <a:effectLst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en-US" sz="1200" kern="100" dirty="0" smtClean="0">
                          <a:effectLst/>
                        </a:rPr>
                        <a:t>Relevant </a:t>
                      </a:r>
                      <a:r>
                        <a:rPr lang="en-US" sz="1200" kern="100" dirty="0">
                          <a:effectLst/>
                        </a:rPr>
                        <a:t>techniques involve: CSS, JavaScript. </a:t>
                      </a:r>
                      <a:endParaRPr lang="en-NZ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663" marR="3266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89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6. Admin Module (1)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1717960"/>
            <a:ext cx="8574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Admin Module: Courses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" y="2160000"/>
            <a:ext cx="8574087" cy="435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620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6. Admin Module (2)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1717960"/>
            <a:ext cx="8574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Admin Module: Courses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" y="2160000"/>
            <a:ext cx="8574087" cy="4356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17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6. Admin Module (3)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1717960"/>
            <a:ext cx="8574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Admin Module: Courses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" y="2160000"/>
            <a:ext cx="8574087" cy="435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88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6. Admin Module (</a:t>
            </a:r>
            <a:r>
              <a:rPr lang="en-GB" dirty="0"/>
              <a:t>4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1717960"/>
            <a:ext cx="8574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Admin Module: Success Stories</a:t>
            </a: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" y="2160000"/>
            <a:ext cx="8574087" cy="435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308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6. Admin Module (</a:t>
            </a:r>
            <a:r>
              <a:rPr lang="en-GB" dirty="0"/>
              <a:t>5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1717960"/>
            <a:ext cx="8574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Admin Module: Success Stories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" y="2160000"/>
            <a:ext cx="8574087" cy="435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438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6. Admin Module (6)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1717960"/>
            <a:ext cx="8574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Admin Module: Success Stories</a:t>
            </a: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" y="2160000"/>
            <a:ext cx="8574087" cy="435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297392"/>
      </p:ext>
    </p:extLst>
  </p:cSld>
  <p:clrMapOvr>
    <a:masterClrMapping/>
  </p:clrMapOvr>
</p:sld>
</file>

<file path=ppt/theme/theme1.xml><?xml version="1.0" encoding="utf-8"?>
<a:theme xmlns:a="http://schemas.openxmlformats.org/drawingml/2006/main" name="光谱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146</TotalTime>
  <Words>280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宋体</vt:lpstr>
      <vt:lpstr>宋体</vt:lpstr>
      <vt:lpstr>Arial</vt:lpstr>
      <vt:lpstr>Calibri</vt:lpstr>
      <vt:lpstr>Corbel</vt:lpstr>
      <vt:lpstr>Wingdings</vt:lpstr>
      <vt:lpstr>光谱</vt:lpstr>
      <vt:lpstr>PowerPoint Presentation</vt:lpstr>
      <vt:lpstr>Project Plan</vt:lpstr>
      <vt:lpstr>%%. Design Decisions</vt:lpstr>
      <vt:lpstr>6. Admin Module (1)</vt:lpstr>
      <vt:lpstr>6. Admin Module (2)</vt:lpstr>
      <vt:lpstr>6. Admin Module (3)</vt:lpstr>
      <vt:lpstr>6. Admin Module (4)</vt:lpstr>
      <vt:lpstr>6. Admin Module (5)</vt:lpstr>
      <vt:lpstr>6. Admin Module (6)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Kaii</dc:creator>
  <cp:lastModifiedBy>Yiqun Gao</cp:lastModifiedBy>
  <cp:revision>48</cp:revision>
  <dcterms:created xsi:type="dcterms:W3CDTF">2015-08-07T03:34:05Z</dcterms:created>
  <dcterms:modified xsi:type="dcterms:W3CDTF">2015-08-21T01:07:13Z</dcterms:modified>
</cp:coreProperties>
</file>