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71" r:id="rId5"/>
    <p:sldId id="272" r:id="rId6"/>
    <p:sldId id="273" r:id="rId7"/>
    <p:sldId id="261" r:id="rId8"/>
    <p:sldId id="262" r:id="rId9"/>
    <p:sldId id="263" r:id="rId10"/>
    <p:sldId id="266" r:id="rId11"/>
    <p:sldId id="267" r:id="rId12"/>
    <p:sldId id="268" r:id="rId13"/>
    <p:sldId id="269" r:id="rId14"/>
    <p:sldId id="27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44" y="72"/>
      </p:cViewPr>
      <p:guideLst>
        <p:guide orient="horz" pos="2160"/>
        <p:guide pos="2880"/>
      </p:guideLst>
    </p:cSldViewPr>
  </p:slideViewPr>
  <p:notesTextViewPr>
    <p:cViewPr>
      <p:scale>
        <a:sx n="100" d="100"/>
        <a:sy n="100" d="100"/>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5D07C-68D7-094D-9638-F85084C1C5EB}"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GB"/>
        </a:p>
      </dgm:t>
    </dgm:pt>
    <dgm:pt modelId="{6870E90F-0207-964D-9AC2-52318FCB6A85}">
      <dgm:prSet phldrT="[文本]" custT="1"/>
      <dgm:spPr/>
      <dgm:t>
        <a:bodyPr/>
        <a:lstStyle/>
        <a:p>
          <a:r>
            <a:rPr lang="en-GB" sz="2800" dirty="0" smtClean="0"/>
            <a:t>Agenda</a:t>
          </a:r>
          <a:endParaRPr lang="en-GB" sz="2800" dirty="0"/>
        </a:p>
      </dgm:t>
    </dgm:pt>
    <dgm:pt modelId="{6F0620C3-BF5A-1145-ADB0-ECA8A0738103}" type="parTrans" cxnId="{406FC538-A9BC-5C42-9BBA-D9E9A7F02575}">
      <dgm:prSet/>
      <dgm:spPr/>
      <dgm:t>
        <a:bodyPr/>
        <a:lstStyle/>
        <a:p>
          <a:endParaRPr lang="en-GB"/>
        </a:p>
      </dgm:t>
    </dgm:pt>
    <dgm:pt modelId="{6D878E88-0EC9-7B40-9888-31B4B8F218F2}" type="sibTrans" cxnId="{406FC538-A9BC-5C42-9BBA-D9E9A7F02575}">
      <dgm:prSet/>
      <dgm:spPr/>
      <dgm:t>
        <a:bodyPr/>
        <a:lstStyle/>
        <a:p>
          <a:endParaRPr lang="en-GB"/>
        </a:p>
      </dgm:t>
    </dgm:pt>
    <dgm:pt modelId="{9FEBF89F-D6D3-414C-857D-784AD1AF1F29}">
      <dgm:prSet phldrT="[文本]"/>
      <dgm:spPr/>
      <dgm:t>
        <a:bodyPr/>
        <a:lstStyle/>
        <a:p>
          <a:r>
            <a:rPr lang="en-GB" dirty="0" smtClean="0"/>
            <a:t>1. Team VEL</a:t>
          </a:r>
          <a:endParaRPr lang="en-GB" dirty="0"/>
        </a:p>
      </dgm:t>
    </dgm:pt>
    <dgm:pt modelId="{E3182790-35CB-5649-AF90-7BB5A336B6FE}" type="parTrans" cxnId="{A7175EF3-CBE5-4741-8B30-AEC115827A1D}">
      <dgm:prSet/>
      <dgm:spPr/>
      <dgm:t>
        <a:bodyPr/>
        <a:lstStyle/>
        <a:p>
          <a:endParaRPr lang="en-GB"/>
        </a:p>
      </dgm:t>
    </dgm:pt>
    <dgm:pt modelId="{113CFBDF-5101-254B-B80C-84691B1E3E34}" type="sibTrans" cxnId="{A7175EF3-CBE5-4741-8B30-AEC115827A1D}">
      <dgm:prSet/>
      <dgm:spPr/>
      <dgm:t>
        <a:bodyPr/>
        <a:lstStyle/>
        <a:p>
          <a:endParaRPr lang="en-GB"/>
        </a:p>
      </dgm:t>
    </dgm:pt>
    <dgm:pt modelId="{9270EE3F-AD07-E640-A821-6878CCDC3E65}">
      <dgm:prSet phldrT="[文本]"/>
      <dgm:spPr/>
      <dgm:t>
        <a:bodyPr/>
        <a:lstStyle/>
        <a:p>
          <a:r>
            <a:rPr lang="en-GB" dirty="0" smtClean="0"/>
            <a:t>2. Product Owner</a:t>
          </a:r>
          <a:endParaRPr lang="en-GB" dirty="0"/>
        </a:p>
      </dgm:t>
    </dgm:pt>
    <dgm:pt modelId="{68CB67F8-944D-1A47-AF97-74A289F9EBAD}" type="parTrans" cxnId="{921C578B-2FC3-4847-9441-F86C2106C0CD}">
      <dgm:prSet/>
      <dgm:spPr/>
      <dgm:t>
        <a:bodyPr/>
        <a:lstStyle/>
        <a:p>
          <a:endParaRPr lang="en-GB"/>
        </a:p>
      </dgm:t>
    </dgm:pt>
    <dgm:pt modelId="{5BCD6BFD-99B2-9A49-B289-F67D2665692C}" type="sibTrans" cxnId="{921C578B-2FC3-4847-9441-F86C2106C0CD}">
      <dgm:prSet/>
      <dgm:spPr/>
      <dgm:t>
        <a:bodyPr/>
        <a:lstStyle/>
        <a:p>
          <a:endParaRPr lang="en-GB"/>
        </a:p>
      </dgm:t>
    </dgm:pt>
    <dgm:pt modelId="{F8D283FC-A2EF-EC49-AE80-6E60AAB8DC15}">
      <dgm:prSet phldrT="[文本]"/>
      <dgm:spPr/>
      <dgm:t>
        <a:bodyPr/>
        <a:lstStyle/>
        <a:p>
          <a:r>
            <a:rPr lang="en-GB" dirty="0" smtClean="0"/>
            <a:t>3. Project Goal &amp; Major Capability</a:t>
          </a:r>
          <a:endParaRPr lang="en-GB" dirty="0"/>
        </a:p>
      </dgm:t>
    </dgm:pt>
    <dgm:pt modelId="{2F86E9BC-D14F-AB48-ACBB-EDEC612371BA}" type="parTrans" cxnId="{61DEADCD-DA3A-E246-8877-122E3CC1A189}">
      <dgm:prSet/>
      <dgm:spPr/>
      <dgm:t>
        <a:bodyPr/>
        <a:lstStyle/>
        <a:p>
          <a:endParaRPr lang="en-GB"/>
        </a:p>
      </dgm:t>
    </dgm:pt>
    <dgm:pt modelId="{C32287EB-7AB5-5B4B-91F5-B4710EEE70E3}" type="sibTrans" cxnId="{61DEADCD-DA3A-E246-8877-122E3CC1A189}">
      <dgm:prSet/>
      <dgm:spPr/>
      <dgm:t>
        <a:bodyPr/>
        <a:lstStyle/>
        <a:p>
          <a:endParaRPr lang="en-GB"/>
        </a:p>
      </dgm:t>
    </dgm:pt>
    <dgm:pt modelId="{0BC31510-A7FF-9E4A-81EE-FE16092EF28D}">
      <dgm:prSet phldrT="[文本]"/>
      <dgm:spPr/>
      <dgm:t>
        <a:bodyPr/>
        <a:lstStyle/>
        <a:p>
          <a:r>
            <a:rPr lang="en-GB" dirty="0" smtClean="0"/>
            <a:t>4. Product Backlog</a:t>
          </a:r>
          <a:endParaRPr lang="en-GB" dirty="0"/>
        </a:p>
      </dgm:t>
    </dgm:pt>
    <dgm:pt modelId="{87F822BB-B460-904B-A734-AFF3474A5129}" type="parTrans" cxnId="{48E27B7B-E911-8B46-85E9-D86A3A3FE469}">
      <dgm:prSet/>
      <dgm:spPr/>
      <dgm:t>
        <a:bodyPr/>
        <a:lstStyle/>
        <a:p>
          <a:endParaRPr lang="en-GB"/>
        </a:p>
      </dgm:t>
    </dgm:pt>
    <dgm:pt modelId="{FA2488B8-D93F-0640-85C0-1BFE895ED63F}" type="sibTrans" cxnId="{48E27B7B-E911-8B46-85E9-D86A3A3FE469}">
      <dgm:prSet/>
      <dgm:spPr/>
      <dgm:t>
        <a:bodyPr/>
        <a:lstStyle/>
        <a:p>
          <a:endParaRPr lang="en-GB"/>
        </a:p>
      </dgm:t>
    </dgm:pt>
    <dgm:pt modelId="{67FD4A52-17B1-F747-BE9A-7CB65DE2A886}">
      <dgm:prSet/>
      <dgm:spPr/>
      <dgm:t>
        <a:bodyPr/>
        <a:lstStyle/>
        <a:p>
          <a:r>
            <a:rPr lang="en-GB" dirty="0" smtClean="0"/>
            <a:t>5. Development Plan</a:t>
          </a:r>
          <a:endParaRPr lang="en-GB" dirty="0"/>
        </a:p>
      </dgm:t>
    </dgm:pt>
    <dgm:pt modelId="{8BEA6B4E-1C59-F745-A4C6-49105AC85BB3}" type="parTrans" cxnId="{F0664E1C-124B-E84A-82D3-18E20DE09093}">
      <dgm:prSet/>
      <dgm:spPr/>
      <dgm:t>
        <a:bodyPr/>
        <a:lstStyle/>
        <a:p>
          <a:endParaRPr lang="en-GB"/>
        </a:p>
      </dgm:t>
    </dgm:pt>
    <dgm:pt modelId="{35326EC5-7329-474D-9A41-75EA3C0EE013}" type="sibTrans" cxnId="{F0664E1C-124B-E84A-82D3-18E20DE09093}">
      <dgm:prSet/>
      <dgm:spPr/>
      <dgm:t>
        <a:bodyPr/>
        <a:lstStyle/>
        <a:p>
          <a:endParaRPr lang="en-GB"/>
        </a:p>
      </dgm:t>
    </dgm:pt>
    <dgm:pt modelId="{997E40CE-F148-A147-8610-7BB02CBF37E4}">
      <dgm:prSet/>
      <dgm:spPr/>
      <dgm:t>
        <a:bodyPr/>
        <a:lstStyle/>
        <a:p>
          <a:r>
            <a:rPr lang="en-GB" dirty="0" smtClean="0"/>
            <a:t>6. Scrum PM Tool</a:t>
          </a:r>
          <a:endParaRPr lang="en-GB" dirty="0"/>
        </a:p>
      </dgm:t>
    </dgm:pt>
    <dgm:pt modelId="{CCC55A88-7BFA-064E-8DD2-F8D1A83F473F}" type="parTrans" cxnId="{E94D4028-C314-9246-8B55-A7ABED736D43}">
      <dgm:prSet/>
      <dgm:spPr/>
      <dgm:t>
        <a:bodyPr/>
        <a:lstStyle/>
        <a:p>
          <a:endParaRPr lang="en-GB"/>
        </a:p>
      </dgm:t>
    </dgm:pt>
    <dgm:pt modelId="{2FFACE13-02C3-4B44-9151-F16AE9230224}" type="sibTrans" cxnId="{E94D4028-C314-9246-8B55-A7ABED736D43}">
      <dgm:prSet/>
      <dgm:spPr/>
      <dgm:t>
        <a:bodyPr/>
        <a:lstStyle/>
        <a:p>
          <a:endParaRPr lang="en-GB"/>
        </a:p>
      </dgm:t>
    </dgm:pt>
    <dgm:pt modelId="{11576F7C-59FA-1641-BDBB-8F45F423884D}">
      <dgm:prSet/>
      <dgm:spPr/>
      <dgm:t>
        <a:bodyPr/>
        <a:lstStyle/>
        <a:p>
          <a:r>
            <a:rPr lang="en-GB" dirty="0" smtClean="0"/>
            <a:t>7. One User Story</a:t>
          </a:r>
          <a:endParaRPr lang="en-GB" dirty="0"/>
        </a:p>
      </dgm:t>
    </dgm:pt>
    <dgm:pt modelId="{BDE6133E-CDF9-4E42-8069-A876AD175FBC}" type="parTrans" cxnId="{9B2C9D81-E6F1-6148-90C1-590BC51CCF87}">
      <dgm:prSet/>
      <dgm:spPr/>
      <dgm:t>
        <a:bodyPr/>
        <a:lstStyle/>
        <a:p>
          <a:endParaRPr lang="en-GB"/>
        </a:p>
      </dgm:t>
    </dgm:pt>
    <dgm:pt modelId="{15D7E3F7-DAF8-4940-BFE7-0A6C7747C2EA}" type="sibTrans" cxnId="{9B2C9D81-E6F1-6148-90C1-590BC51CCF87}">
      <dgm:prSet/>
      <dgm:spPr/>
      <dgm:t>
        <a:bodyPr/>
        <a:lstStyle/>
        <a:p>
          <a:endParaRPr lang="en-GB"/>
        </a:p>
      </dgm:t>
    </dgm:pt>
    <dgm:pt modelId="{B7061381-C7E7-4346-8E6F-099D71772680}">
      <dgm:prSet/>
      <dgm:spPr/>
      <dgm:t>
        <a:bodyPr/>
        <a:lstStyle/>
        <a:p>
          <a:r>
            <a:rPr lang="en-GB" dirty="0" smtClean="0"/>
            <a:t>8. Risk Management</a:t>
          </a:r>
          <a:endParaRPr lang="en-GB" dirty="0"/>
        </a:p>
      </dgm:t>
    </dgm:pt>
    <dgm:pt modelId="{7C40AA64-80D8-7A4F-8A4E-9371D7E97F10}" type="parTrans" cxnId="{47C30479-FA11-F34E-9F64-D42B44CC3571}">
      <dgm:prSet/>
      <dgm:spPr/>
      <dgm:t>
        <a:bodyPr/>
        <a:lstStyle/>
        <a:p>
          <a:endParaRPr lang="en-GB"/>
        </a:p>
      </dgm:t>
    </dgm:pt>
    <dgm:pt modelId="{42DC0C16-B43C-4540-8E68-127A6CB1A045}" type="sibTrans" cxnId="{47C30479-FA11-F34E-9F64-D42B44CC3571}">
      <dgm:prSet/>
      <dgm:spPr/>
      <dgm:t>
        <a:bodyPr/>
        <a:lstStyle/>
        <a:p>
          <a:endParaRPr lang="en-GB"/>
        </a:p>
      </dgm:t>
    </dgm:pt>
    <dgm:pt modelId="{A867E308-E435-924E-9CF8-E02AB5A0EF53}" type="pres">
      <dgm:prSet presAssocID="{8045D07C-68D7-094D-9638-F85084C1C5EB}" presName="vert0" presStyleCnt="0">
        <dgm:presLayoutVars>
          <dgm:dir/>
          <dgm:animOne val="branch"/>
          <dgm:animLvl val="lvl"/>
        </dgm:presLayoutVars>
      </dgm:prSet>
      <dgm:spPr/>
      <dgm:t>
        <a:bodyPr/>
        <a:lstStyle/>
        <a:p>
          <a:endParaRPr lang="en-GB"/>
        </a:p>
      </dgm:t>
    </dgm:pt>
    <dgm:pt modelId="{85AF9BF3-2552-9349-91AA-EA4EDE1BA156}" type="pres">
      <dgm:prSet presAssocID="{6870E90F-0207-964D-9AC2-52318FCB6A85}" presName="thickLine" presStyleLbl="alignNode1" presStyleIdx="0" presStyleCnt="1" custLinFactNeighborX="-2936"/>
      <dgm:spPr/>
    </dgm:pt>
    <dgm:pt modelId="{342411B7-EE21-3243-A485-16B269D7054F}" type="pres">
      <dgm:prSet presAssocID="{6870E90F-0207-964D-9AC2-52318FCB6A85}" presName="horz1" presStyleCnt="0"/>
      <dgm:spPr/>
    </dgm:pt>
    <dgm:pt modelId="{3534C5FA-38B0-FD43-9B8D-A7EE843D3F1E}" type="pres">
      <dgm:prSet presAssocID="{6870E90F-0207-964D-9AC2-52318FCB6A85}" presName="tx1" presStyleLbl="revTx" presStyleIdx="0" presStyleCnt="9"/>
      <dgm:spPr/>
      <dgm:t>
        <a:bodyPr/>
        <a:lstStyle/>
        <a:p>
          <a:endParaRPr lang="en-GB"/>
        </a:p>
      </dgm:t>
    </dgm:pt>
    <dgm:pt modelId="{36EB026F-037A-984B-8009-FC5C7C929117}" type="pres">
      <dgm:prSet presAssocID="{6870E90F-0207-964D-9AC2-52318FCB6A85}" presName="vert1" presStyleCnt="0"/>
      <dgm:spPr/>
    </dgm:pt>
    <dgm:pt modelId="{5B5A1169-20AB-C446-8B39-6B9C2EEA254A}" type="pres">
      <dgm:prSet presAssocID="{9FEBF89F-D6D3-414C-857D-784AD1AF1F29}" presName="vertSpace2a" presStyleCnt="0"/>
      <dgm:spPr/>
    </dgm:pt>
    <dgm:pt modelId="{17A1CBAC-EB1F-CA41-A666-D38C613206E6}" type="pres">
      <dgm:prSet presAssocID="{9FEBF89F-D6D3-414C-857D-784AD1AF1F29}" presName="horz2" presStyleCnt="0"/>
      <dgm:spPr/>
    </dgm:pt>
    <dgm:pt modelId="{BE08F789-E751-9740-A1F5-781DFE3D5C95}" type="pres">
      <dgm:prSet presAssocID="{9FEBF89F-D6D3-414C-857D-784AD1AF1F29}" presName="horzSpace2" presStyleCnt="0"/>
      <dgm:spPr/>
    </dgm:pt>
    <dgm:pt modelId="{C63AD818-21C2-754C-93A0-34B44F6AB2C7}" type="pres">
      <dgm:prSet presAssocID="{9FEBF89F-D6D3-414C-857D-784AD1AF1F29}" presName="tx2" presStyleLbl="revTx" presStyleIdx="1" presStyleCnt="9"/>
      <dgm:spPr/>
      <dgm:t>
        <a:bodyPr/>
        <a:lstStyle/>
        <a:p>
          <a:endParaRPr lang="en-GB"/>
        </a:p>
      </dgm:t>
    </dgm:pt>
    <dgm:pt modelId="{5047305C-CBCA-3047-9618-61D44BA8CFC5}" type="pres">
      <dgm:prSet presAssocID="{9FEBF89F-D6D3-414C-857D-784AD1AF1F29}" presName="vert2" presStyleCnt="0"/>
      <dgm:spPr/>
    </dgm:pt>
    <dgm:pt modelId="{79BE27D8-F342-DE45-A58C-286050E62C22}" type="pres">
      <dgm:prSet presAssocID="{9FEBF89F-D6D3-414C-857D-784AD1AF1F29}" presName="thinLine2b" presStyleLbl="callout" presStyleIdx="0" presStyleCnt="8"/>
      <dgm:spPr/>
    </dgm:pt>
    <dgm:pt modelId="{7C9AEE42-7E23-9A42-AE4B-529C6198C7AA}" type="pres">
      <dgm:prSet presAssocID="{9FEBF89F-D6D3-414C-857D-784AD1AF1F29}" presName="vertSpace2b" presStyleCnt="0"/>
      <dgm:spPr/>
    </dgm:pt>
    <dgm:pt modelId="{D60AEA52-996D-2047-8F01-22CBD837433A}" type="pres">
      <dgm:prSet presAssocID="{9270EE3F-AD07-E640-A821-6878CCDC3E65}" presName="horz2" presStyleCnt="0"/>
      <dgm:spPr/>
    </dgm:pt>
    <dgm:pt modelId="{F0B4129C-67E5-D04B-943C-EB0864C88984}" type="pres">
      <dgm:prSet presAssocID="{9270EE3F-AD07-E640-A821-6878CCDC3E65}" presName="horzSpace2" presStyleCnt="0"/>
      <dgm:spPr/>
    </dgm:pt>
    <dgm:pt modelId="{2B74019D-506A-1F4D-AF42-8C1697592B2F}" type="pres">
      <dgm:prSet presAssocID="{9270EE3F-AD07-E640-A821-6878CCDC3E65}" presName="tx2" presStyleLbl="revTx" presStyleIdx="2" presStyleCnt="9"/>
      <dgm:spPr/>
      <dgm:t>
        <a:bodyPr/>
        <a:lstStyle/>
        <a:p>
          <a:endParaRPr lang="en-GB"/>
        </a:p>
      </dgm:t>
    </dgm:pt>
    <dgm:pt modelId="{51E01526-2D9D-2E43-9202-A875F915C0F4}" type="pres">
      <dgm:prSet presAssocID="{9270EE3F-AD07-E640-A821-6878CCDC3E65}" presName="vert2" presStyleCnt="0"/>
      <dgm:spPr/>
    </dgm:pt>
    <dgm:pt modelId="{21C0BDB2-7284-FF4B-B1D2-1AFDEFA1E598}" type="pres">
      <dgm:prSet presAssocID="{9270EE3F-AD07-E640-A821-6878CCDC3E65}" presName="thinLine2b" presStyleLbl="callout" presStyleIdx="1" presStyleCnt="8"/>
      <dgm:spPr/>
    </dgm:pt>
    <dgm:pt modelId="{065211CF-A458-4C4C-8B35-07F05AEBE997}" type="pres">
      <dgm:prSet presAssocID="{9270EE3F-AD07-E640-A821-6878CCDC3E65}" presName="vertSpace2b" presStyleCnt="0"/>
      <dgm:spPr/>
    </dgm:pt>
    <dgm:pt modelId="{8DE61F38-F7CB-244B-A258-011675660687}" type="pres">
      <dgm:prSet presAssocID="{F8D283FC-A2EF-EC49-AE80-6E60AAB8DC15}" presName="horz2" presStyleCnt="0"/>
      <dgm:spPr/>
    </dgm:pt>
    <dgm:pt modelId="{BAB8560D-9CC6-254C-B73F-02DE20006A50}" type="pres">
      <dgm:prSet presAssocID="{F8D283FC-A2EF-EC49-AE80-6E60AAB8DC15}" presName="horzSpace2" presStyleCnt="0"/>
      <dgm:spPr/>
    </dgm:pt>
    <dgm:pt modelId="{0DF0EC8E-2C9E-8641-8E87-14935F67EC06}" type="pres">
      <dgm:prSet presAssocID="{F8D283FC-A2EF-EC49-AE80-6E60AAB8DC15}" presName="tx2" presStyleLbl="revTx" presStyleIdx="3" presStyleCnt="9"/>
      <dgm:spPr/>
      <dgm:t>
        <a:bodyPr/>
        <a:lstStyle/>
        <a:p>
          <a:endParaRPr lang="en-GB"/>
        </a:p>
      </dgm:t>
    </dgm:pt>
    <dgm:pt modelId="{8392206F-22A5-F445-9436-4500C15771E6}" type="pres">
      <dgm:prSet presAssocID="{F8D283FC-A2EF-EC49-AE80-6E60AAB8DC15}" presName="vert2" presStyleCnt="0"/>
      <dgm:spPr/>
    </dgm:pt>
    <dgm:pt modelId="{04295004-5055-3B4C-B2DD-D51C5A992441}" type="pres">
      <dgm:prSet presAssocID="{F8D283FC-A2EF-EC49-AE80-6E60AAB8DC15}" presName="thinLine2b" presStyleLbl="callout" presStyleIdx="2" presStyleCnt="8"/>
      <dgm:spPr/>
    </dgm:pt>
    <dgm:pt modelId="{84DE9B73-99EC-0044-B77E-E36AD4437011}" type="pres">
      <dgm:prSet presAssocID="{F8D283FC-A2EF-EC49-AE80-6E60AAB8DC15}" presName="vertSpace2b" presStyleCnt="0"/>
      <dgm:spPr/>
    </dgm:pt>
    <dgm:pt modelId="{AA25FF38-0C53-624B-A44C-5FB9DF01A400}" type="pres">
      <dgm:prSet presAssocID="{0BC31510-A7FF-9E4A-81EE-FE16092EF28D}" presName="horz2" presStyleCnt="0"/>
      <dgm:spPr/>
    </dgm:pt>
    <dgm:pt modelId="{6ED9778A-9D6C-834D-B45C-A8CC2DAF356C}" type="pres">
      <dgm:prSet presAssocID="{0BC31510-A7FF-9E4A-81EE-FE16092EF28D}" presName="horzSpace2" presStyleCnt="0"/>
      <dgm:spPr/>
    </dgm:pt>
    <dgm:pt modelId="{C275BE04-0120-2B4D-AD81-035874BFECDD}" type="pres">
      <dgm:prSet presAssocID="{0BC31510-A7FF-9E4A-81EE-FE16092EF28D}" presName="tx2" presStyleLbl="revTx" presStyleIdx="4" presStyleCnt="9"/>
      <dgm:spPr/>
      <dgm:t>
        <a:bodyPr/>
        <a:lstStyle/>
        <a:p>
          <a:endParaRPr lang="en-GB"/>
        </a:p>
      </dgm:t>
    </dgm:pt>
    <dgm:pt modelId="{DECE4E49-CA9D-D64D-9D4D-6FC039C86E74}" type="pres">
      <dgm:prSet presAssocID="{0BC31510-A7FF-9E4A-81EE-FE16092EF28D}" presName="vert2" presStyleCnt="0"/>
      <dgm:spPr/>
    </dgm:pt>
    <dgm:pt modelId="{1E77CA4F-7BA7-CB4B-B6E5-8CEC05FF7262}" type="pres">
      <dgm:prSet presAssocID="{0BC31510-A7FF-9E4A-81EE-FE16092EF28D}" presName="thinLine2b" presStyleLbl="callout" presStyleIdx="3" presStyleCnt="8"/>
      <dgm:spPr/>
    </dgm:pt>
    <dgm:pt modelId="{C93A1EEC-B303-D648-9C37-0856D7615E1D}" type="pres">
      <dgm:prSet presAssocID="{0BC31510-A7FF-9E4A-81EE-FE16092EF28D}" presName="vertSpace2b" presStyleCnt="0"/>
      <dgm:spPr/>
    </dgm:pt>
    <dgm:pt modelId="{8B434BDE-AD21-0649-A545-E5FB26D3CD81}" type="pres">
      <dgm:prSet presAssocID="{67FD4A52-17B1-F747-BE9A-7CB65DE2A886}" presName="horz2" presStyleCnt="0"/>
      <dgm:spPr/>
    </dgm:pt>
    <dgm:pt modelId="{EE053E5B-1EA5-214E-889C-283E9335D2C6}" type="pres">
      <dgm:prSet presAssocID="{67FD4A52-17B1-F747-BE9A-7CB65DE2A886}" presName="horzSpace2" presStyleCnt="0"/>
      <dgm:spPr/>
    </dgm:pt>
    <dgm:pt modelId="{C26AC7D7-C1AE-2B42-AEDA-755AE3317F68}" type="pres">
      <dgm:prSet presAssocID="{67FD4A52-17B1-F747-BE9A-7CB65DE2A886}" presName="tx2" presStyleLbl="revTx" presStyleIdx="5" presStyleCnt="9"/>
      <dgm:spPr/>
      <dgm:t>
        <a:bodyPr/>
        <a:lstStyle/>
        <a:p>
          <a:endParaRPr lang="en-GB"/>
        </a:p>
      </dgm:t>
    </dgm:pt>
    <dgm:pt modelId="{4D2051C0-EB63-2D4B-A676-9741D98A743A}" type="pres">
      <dgm:prSet presAssocID="{67FD4A52-17B1-F747-BE9A-7CB65DE2A886}" presName="vert2" presStyleCnt="0"/>
      <dgm:spPr/>
    </dgm:pt>
    <dgm:pt modelId="{1E2D56EF-7A7B-1148-91D0-60B6167FF2F5}" type="pres">
      <dgm:prSet presAssocID="{67FD4A52-17B1-F747-BE9A-7CB65DE2A886}" presName="thinLine2b" presStyleLbl="callout" presStyleIdx="4" presStyleCnt="8"/>
      <dgm:spPr/>
    </dgm:pt>
    <dgm:pt modelId="{7A513CB0-821E-C844-8512-9DE657449EFE}" type="pres">
      <dgm:prSet presAssocID="{67FD4A52-17B1-F747-BE9A-7CB65DE2A886}" presName="vertSpace2b" presStyleCnt="0"/>
      <dgm:spPr/>
    </dgm:pt>
    <dgm:pt modelId="{C2D179A1-0A7B-3D4F-9539-5BD299BDAE6C}" type="pres">
      <dgm:prSet presAssocID="{997E40CE-F148-A147-8610-7BB02CBF37E4}" presName="horz2" presStyleCnt="0"/>
      <dgm:spPr/>
    </dgm:pt>
    <dgm:pt modelId="{A726DC7C-3A5F-0741-A34D-971E7D5F8324}" type="pres">
      <dgm:prSet presAssocID="{997E40CE-F148-A147-8610-7BB02CBF37E4}" presName="horzSpace2" presStyleCnt="0"/>
      <dgm:spPr/>
    </dgm:pt>
    <dgm:pt modelId="{6785EB6A-CFEC-0B4B-AE90-0D305BB0B0A2}" type="pres">
      <dgm:prSet presAssocID="{997E40CE-F148-A147-8610-7BB02CBF37E4}" presName="tx2" presStyleLbl="revTx" presStyleIdx="6" presStyleCnt="9"/>
      <dgm:spPr/>
      <dgm:t>
        <a:bodyPr/>
        <a:lstStyle/>
        <a:p>
          <a:endParaRPr lang="en-GB"/>
        </a:p>
      </dgm:t>
    </dgm:pt>
    <dgm:pt modelId="{0DA2BA18-81A8-384E-AD35-D3FCCD5DEBF2}" type="pres">
      <dgm:prSet presAssocID="{997E40CE-F148-A147-8610-7BB02CBF37E4}" presName="vert2" presStyleCnt="0"/>
      <dgm:spPr/>
    </dgm:pt>
    <dgm:pt modelId="{4AB150B5-A8A9-EF43-B431-365CBCBA17DD}" type="pres">
      <dgm:prSet presAssocID="{997E40CE-F148-A147-8610-7BB02CBF37E4}" presName="thinLine2b" presStyleLbl="callout" presStyleIdx="5" presStyleCnt="8"/>
      <dgm:spPr/>
    </dgm:pt>
    <dgm:pt modelId="{355093D6-DBC5-C342-A223-64A4A4BC24D3}" type="pres">
      <dgm:prSet presAssocID="{997E40CE-F148-A147-8610-7BB02CBF37E4}" presName="vertSpace2b" presStyleCnt="0"/>
      <dgm:spPr/>
    </dgm:pt>
    <dgm:pt modelId="{C7006405-241C-E24C-BF50-C5763FAE5FC7}" type="pres">
      <dgm:prSet presAssocID="{11576F7C-59FA-1641-BDBB-8F45F423884D}" presName="horz2" presStyleCnt="0"/>
      <dgm:spPr/>
    </dgm:pt>
    <dgm:pt modelId="{AACD00EC-4811-094E-9759-0B278A3102A5}" type="pres">
      <dgm:prSet presAssocID="{11576F7C-59FA-1641-BDBB-8F45F423884D}" presName="horzSpace2" presStyleCnt="0"/>
      <dgm:spPr/>
    </dgm:pt>
    <dgm:pt modelId="{085C917C-F0EB-774F-A16D-604FCB8F08E1}" type="pres">
      <dgm:prSet presAssocID="{11576F7C-59FA-1641-BDBB-8F45F423884D}" presName="tx2" presStyleLbl="revTx" presStyleIdx="7" presStyleCnt="9"/>
      <dgm:spPr/>
      <dgm:t>
        <a:bodyPr/>
        <a:lstStyle/>
        <a:p>
          <a:endParaRPr lang="en-GB"/>
        </a:p>
      </dgm:t>
    </dgm:pt>
    <dgm:pt modelId="{A3ECC634-2F8B-274B-8B31-44CC59097429}" type="pres">
      <dgm:prSet presAssocID="{11576F7C-59FA-1641-BDBB-8F45F423884D}" presName="vert2" presStyleCnt="0"/>
      <dgm:spPr/>
    </dgm:pt>
    <dgm:pt modelId="{18B16D8D-DED8-384F-9CA8-10A7B11DA5F4}" type="pres">
      <dgm:prSet presAssocID="{11576F7C-59FA-1641-BDBB-8F45F423884D}" presName="thinLine2b" presStyleLbl="callout" presStyleIdx="6" presStyleCnt="8"/>
      <dgm:spPr/>
    </dgm:pt>
    <dgm:pt modelId="{05DE86B6-6318-DA4C-9FDC-0EF5581ABF36}" type="pres">
      <dgm:prSet presAssocID="{11576F7C-59FA-1641-BDBB-8F45F423884D}" presName="vertSpace2b" presStyleCnt="0"/>
      <dgm:spPr/>
    </dgm:pt>
    <dgm:pt modelId="{B345FA1B-E252-C74B-AFBA-CC0B670315DB}" type="pres">
      <dgm:prSet presAssocID="{B7061381-C7E7-4346-8E6F-099D71772680}" presName="horz2" presStyleCnt="0"/>
      <dgm:spPr/>
    </dgm:pt>
    <dgm:pt modelId="{72926FB5-3359-2B43-A53A-764995A2D887}" type="pres">
      <dgm:prSet presAssocID="{B7061381-C7E7-4346-8E6F-099D71772680}" presName="horzSpace2" presStyleCnt="0"/>
      <dgm:spPr/>
    </dgm:pt>
    <dgm:pt modelId="{C6B22907-5622-AC4A-BCEB-FE8A62F844C2}" type="pres">
      <dgm:prSet presAssocID="{B7061381-C7E7-4346-8E6F-099D71772680}" presName="tx2" presStyleLbl="revTx" presStyleIdx="8" presStyleCnt="9"/>
      <dgm:spPr/>
      <dgm:t>
        <a:bodyPr/>
        <a:lstStyle/>
        <a:p>
          <a:endParaRPr lang="en-GB"/>
        </a:p>
      </dgm:t>
    </dgm:pt>
    <dgm:pt modelId="{D6147986-0150-D84F-9717-9D9300660850}" type="pres">
      <dgm:prSet presAssocID="{B7061381-C7E7-4346-8E6F-099D71772680}" presName="vert2" presStyleCnt="0"/>
      <dgm:spPr/>
    </dgm:pt>
    <dgm:pt modelId="{63386E89-142D-1746-BC7F-4EFC36F1F264}" type="pres">
      <dgm:prSet presAssocID="{B7061381-C7E7-4346-8E6F-099D71772680}" presName="thinLine2b" presStyleLbl="callout" presStyleIdx="7" presStyleCnt="8"/>
      <dgm:spPr/>
    </dgm:pt>
    <dgm:pt modelId="{96801BD4-17FB-5A43-9107-B76A6D5C52F9}" type="pres">
      <dgm:prSet presAssocID="{B7061381-C7E7-4346-8E6F-099D71772680}" presName="vertSpace2b" presStyleCnt="0"/>
      <dgm:spPr/>
    </dgm:pt>
  </dgm:ptLst>
  <dgm:cxnLst>
    <dgm:cxn modelId="{A7175EF3-CBE5-4741-8B30-AEC115827A1D}" srcId="{6870E90F-0207-964D-9AC2-52318FCB6A85}" destId="{9FEBF89F-D6D3-414C-857D-784AD1AF1F29}" srcOrd="0" destOrd="0" parTransId="{E3182790-35CB-5649-AF90-7BB5A336B6FE}" sibTransId="{113CFBDF-5101-254B-B80C-84691B1E3E34}"/>
    <dgm:cxn modelId="{921C578B-2FC3-4847-9441-F86C2106C0CD}" srcId="{6870E90F-0207-964D-9AC2-52318FCB6A85}" destId="{9270EE3F-AD07-E640-A821-6878CCDC3E65}" srcOrd="1" destOrd="0" parTransId="{68CB67F8-944D-1A47-AF97-74A289F9EBAD}" sibTransId="{5BCD6BFD-99B2-9A49-B289-F67D2665692C}"/>
    <dgm:cxn modelId="{E1037AEF-AEB6-2848-856D-4BAF815862F3}" type="presOf" srcId="{67FD4A52-17B1-F747-BE9A-7CB65DE2A886}" destId="{C26AC7D7-C1AE-2B42-AEDA-755AE3317F68}" srcOrd="0" destOrd="0" presId="urn:microsoft.com/office/officeart/2008/layout/LinedList"/>
    <dgm:cxn modelId="{406FC538-A9BC-5C42-9BBA-D9E9A7F02575}" srcId="{8045D07C-68D7-094D-9638-F85084C1C5EB}" destId="{6870E90F-0207-964D-9AC2-52318FCB6A85}" srcOrd="0" destOrd="0" parTransId="{6F0620C3-BF5A-1145-ADB0-ECA8A0738103}" sibTransId="{6D878E88-0EC9-7B40-9888-31B4B8F218F2}"/>
    <dgm:cxn modelId="{F0664E1C-124B-E84A-82D3-18E20DE09093}" srcId="{6870E90F-0207-964D-9AC2-52318FCB6A85}" destId="{67FD4A52-17B1-F747-BE9A-7CB65DE2A886}" srcOrd="4" destOrd="0" parTransId="{8BEA6B4E-1C59-F745-A4C6-49105AC85BB3}" sibTransId="{35326EC5-7329-474D-9A41-75EA3C0EE013}"/>
    <dgm:cxn modelId="{3BA54971-7968-0B45-A549-670E78F48A9A}" type="presOf" srcId="{9FEBF89F-D6D3-414C-857D-784AD1AF1F29}" destId="{C63AD818-21C2-754C-93A0-34B44F6AB2C7}" srcOrd="0" destOrd="0" presId="urn:microsoft.com/office/officeart/2008/layout/LinedList"/>
    <dgm:cxn modelId="{09DBD32C-70B5-9C41-B051-352505E8D657}" type="presOf" srcId="{0BC31510-A7FF-9E4A-81EE-FE16092EF28D}" destId="{C275BE04-0120-2B4D-AD81-035874BFECDD}" srcOrd="0" destOrd="0" presId="urn:microsoft.com/office/officeart/2008/layout/LinedList"/>
    <dgm:cxn modelId="{44B91808-452E-344E-8A96-2EDF23B96820}" type="presOf" srcId="{B7061381-C7E7-4346-8E6F-099D71772680}" destId="{C6B22907-5622-AC4A-BCEB-FE8A62F844C2}" srcOrd="0" destOrd="0" presId="urn:microsoft.com/office/officeart/2008/layout/LinedList"/>
    <dgm:cxn modelId="{EF2C131C-5375-D94A-A2E5-6FD975AEE268}" type="presOf" srcId="{8045D07C-68D7-094D-9638-F85084C1C5EB}" destId="{A867E308-E435-924E-9CF8-E02AB5A0EF53}" srcOrd="0" destOrd="0" presId="urn:microsoft.com/office/officeart/2008/layout/LinedList"/>
    <dgm:cxn modelId="{BBB4D1E1-764E-5F4C-B3BA-CD01220953E8}" type="presOf" srcId="{9270EE3F-AD07-E640-A821-6878CCDC3E65}" destId="{2B74019D-506A-1F4D-AF42-8C1697592B2F}" srcOrd="0" destOrd="0" presId="urn:microsoft.com/office/officeart/2008/layout/LinedList"/>
    <dgm:cxn modelId="{11216709-5C11-C048-8272-9721889AB041}" type="presOf" srcId="{F8D283FC-A2EF-EC49-AE80-6E60AAB8DC15}" destId="{0DF0EC8E-2C9E-8641-8E87-14935F67EC06}" srcOrd="0" destOrd="0" presId="urn:microsoft.com/office/officeart/2008/layout/LinedList"/>
    <dgm:cxn modelId="{61DEADCD-DA3A-E246-8877-122E3CC1A189}" srcId="{6870E90F-0207-964D-9AC2-52318FCB6A85}" destId="{F8D283FC-A2EF-EC49-AE80-6E60AAB8DC15}" srcOrd="2" destOrd="0" parTransId="{2F86E9BC-D14F-AB48-ACBB-EDEC612371BA}" sibTransId="{C32287EB-7AB5-5B4B-91F5-B4710EEE70E3}"/>
    <dgm:cxn modelId="{47C30479-FA11-F34E-9F64-D42B44CC3571}" srcId="{6870E90F-0207-964D-9AC2-52318FCB6A85}" destId="{B7061381-C7E7-4346-8E6F-099D71772680}" srcOrd="7" destOrd="0" parTransId="{7C40AA64-80D8-7A4F-8A4E-9371D7E97F10}" sibTransId="{42DC0C16-B43C-4540-8E68-127A6CB1A045}"/>
    <dgm:cxn modelId="{6611942D-84A6-9F45-9BB0-258FC968FA67}" type="presOf" srcId="{997E40CE-F148-A147-8610-7BB02CBF37E4}" destId="{6785EB6A-CFEC-0B4B-AE90-0D305BB0B0A2}" srcOrd="0" destOrd="0" presId="urn:microsoft.com/office/officeart/2008/layout/LinedList"/>
    <dgm:cxn modelId="{E94D4028-C314-9246-8B55-A7ABED736D43}" srcId="{6870E90F-0207-964D-9AC2-52318FCB6A85}" destId="{997E40CE-F148-A147-8610-7BB02CBF37E4}" srcOrd="5" destOrd="0" parTransId="{CCC55A88-7BFA-064E-8DD2-F8D1A83F473F}" sibTransId="{2FFACE13-02C3-4B44-9151-F16AE9230224}"/>
    <dgm:cxn modelId="{B6064DBD-43E8-CC4F-B321-5A70FF8DCFD2}" type="presOf" srcId="{11576F7C-59FA-1641-BDBB-8F45F423884D}" destId="{085C917C-F0EB-774F-A16D-604FCB8F08E1}" srcOrd="0" destOrd="0" presId="urn:microsoft.com/office/officeart/2008/layout/LinedList"/>
    <dgm:cxn modelId="{48E27B7B-E911-8B46-85E9-D86A3A3FE469}" srcId="{6870E90F-0207-964D-9AC2-52318FCB6A85}" destId="{0BC31510-A7FF-9E4A-81EE-FE16092EF28D}" srcOrd="3" destOrd="0" parTransId="{87F822BB-B460-904B-A734-AFF3474A5129}" sibTransId="{FA2488B8-D93F-0640-85C0-1BFE895ED63F}"/>
    <dgm:cxn modelId="{9B2C9D81-E6F1-6148-90C1-590BC51CCF87}" srcId="{6870E90F-0207-964D-9AC2-52318FCB6A85}" destId="{11576F7C-59FA-1641-BDBB-8F45F423884D}" srcOrd="6" destOrd="0" parTransId="{BDE6133E-CDF9-4E42-8069-A876AD175FBC}" sibTransId="{15D7E3F7-DAF8-4940-BFE7-0A6C7747C2EA}"/>
    <dgm:cxn modelId="{20FBDEB3-4E58-6C42-B687-49C279E2E8F2}" type="presOf" srcId="{6870E90F-0207-964D-9AC2-52318FCB6A85}" destId="{3534C5FA-38B0-FD43-9B8D-A7EE843D3F1E}" srcOrd="0" destOrd="0" presId="urn:microsoft.com/office/officeart/2008/layout/LinedList"/>
    <dgm:cxn modelId="{49566F42-A03A-D34D-ACB3-83FC749A4B82}" type="presParOf" srcId="{A867E308-E435-924E-9CF8-E02AB5A0EF53}" destId="{85AF9BF3-2552-9349-91AA-EA4EDE1BA156}" srcOrd="0" destOrd="0" presId="urn:microsoft.com/office/officeart/2008/layout/LinedList"/>
    <dgm:cxn modelId="{DDF6321A-8C96-D14E-B4AE-33EFD27B6B2C}" type="presParOf" srcId="{A867E308-E435-924E-9CF8-E02AB5A0EF53}" destId="{342411B7-EE21-3243-A485-16B269D7054F}" srcOrd="1" destOrd="0" presId="urn:microsoft.com/office/officeart/2008/layout/LinedList"/>
    <dgm:cxn modelId="{42815327-137D-5448-8341-7B804BE7D96F}" type="presParOf" srcId="{342411B7-EE21-3243-A485-16B269D7054F}" destId="{3534C5FA-38B0-FD43-9B8D-A7EE843D3F1E}" srcOrd="0" destOrd="0" presId="urn:microsoft.com/office/officeart/2008/layout/LinedList"/>
    <dgm:cxn modelId="{5EE45871-B192-3B49-A79F-1EC1841558DA}" type="presParOf" srcId="{342411B7-EE21-3243-A485-16B269D7054F}" destId="{36EB026F-037A-984B-8009-FC5C7C929117}" srcOrd="1" destOrd="0" presId="urn:microsoft.com/office/officeart/2008/layout/LinedList"/>
    <dgm:cxn modelId="{8AC9EFC9-487B-7A48-9772-544523C2FBF7}" type="presParOf" srcId="{36EB026F-037A-984B-8009-FC5C7C929117}" destId="{5B5A1169-20AB-C446-8B39-6B9C2EEA254A}" srcOrd="0" destOrd="0" presId="urn:microsoft.com/office/officeart/2008/layout/LinedList"/>
    <dgm:cxn modelId="{6F321ABC-A800-4D42-A5DD-7C0053123D9B}" type="presParOf" srcId="{36EB026F-037A-984B-8009-FC5C7C929117}" destId="{17A1CBAC-EB1F-CA41-A666-D38C613206E6}" srcOrd="1" destOrd="0" presId="urn:microsoft.com/office/officeart/2008/layout/LinedList"/>
    <dgm:cxn modelId="{EE692244-6DED-074E-AC4A-9C7E1102EF87}" type="presParOf" srcId="{17A1CBAC-EB1F-CA41-A666-D38C613206E6}" destId="{BE08F789-E751-9740-A1F5-781DFE3D5C95}" srcOrd="0" destOrd="0" presId="urn:microsoft.com/office/officeart/2008/layout/LinedList"/>
    <dgm:cxn modelId="{D2AC76CE-CAFF-3F4D-AE82-6CAF606CC792}" type="presParOf" srcId="{17A1CBAC-EB1F-CA41-A666-D38C613206E6}" destId="{C63AD818-21C2-754C-93A0-34B44F6AB2C7}" srcOrd="1" destOrd="0" presId="urn:microsoft.com/office/officeart/2008/layout/LinedList"/>
    <dgm:cxn modelId="{D0865BE2-FEFB-8F48-8B43-4837B2D6A54D}" type="presParOf" srcId="{17A1CBAC-EB1F-CA41-A666-D38C613206E6}" destId="{5047305C-CBCA-3047-9618-61D44BA8CFC5}" srcOrd="2" destOrd="0" presId="urn:microsoft.com/office/officeart/2008/layout/LinedList"/>
    <dgm:cxn modelId="{33758015-7519-844E-802C-0B45F4E0FEFD}" type="presParOf" srcId="{36EB026F-037A-984B-8009-FC5C7C929117}" destId="{79BE27D8-F342-DE45-A58C-286050E62C22}" srcOrd="2" destOrd="0" presId="urn:microsoft.com/office/officeart/2008/layout/LinedList"/>
    <dgm:cxn modelId="{81CAB1A8-2D29-774B-B8CE-7E5BDE25A85F}" type="presParOf" srcId="{36EB026F-037A-984B-8009-FC5C7C929117}" destId="{7C9AEE42-7E23-9A42-AE4B-529C6198C7AA}" srcOrd="3" destOrd="0" presId="urn:microsoft.com/office/officeart/2008/layout/LinedList"/>
    <dgm:cxn modelId="{CE1B2A25-46DB-F046-A136-8973907E7318}" type="presParOf" srcId="{36EB026F-037A-984B-8009-FC5C7C929117}" destId="{D60AEA52-996D-2047-8F01-22CBD837433A}" srcOrd="4" destOrd="0" presId="urn:microsoft.com/office/officeart/2008/layout/LinedList"/>
    <dgm:cxn modelId="{507669A6-91B0-B845-9810-56EB71E3F5AF}" type="presParOf" srcId="{D60AEA52-996D-2047-8F01-22CBD837433A}" destId="{F0B4129C-67E5-D04B-943C-EB0864C88984}" srcOrd="0" destOrd="0" presId="urn:microsoft.com/office/officeart/2008/layout/LinedList"/>
    <dgm:cxn modelId="{2244C63D-6789-B64F-BF60-41AACA1C7C5F}" type="presParOf" srcId="{D60AEA52-996D-2047-8F01-22CBD837433A}" destId="{2B74019D-506A-1F4D-AF42-8C1697592B2F}" srcOrd="1" destOrd="0" presId="urn:microsoft.com/office/officeart/2008/layout/LinedList"/>
    <dgm:cxn modelId="{62B6A3A3-6347-4C43-A5B2-466A51E83CB5}" type="presParOf" srcId="{D60AEA52-996D-2047-8F01-22CBD837433A}" destId="{51E01526-2D9D-2E43-9202-A875F915C0F4}" srcOrd="2" destOrd="0" presId="urn:microsoft.com/office/officeart/2008/layout/LinedList"/>
    <dgm:cxn modelId="{A66D08E7-EAB1-3D47-87B5-A966A748B8A6}" type="presParOf" srcId="{36EB026F-037A-984B-8009-FC5C7C929117}" destId="{21C0BDB2-7284-FF4B-B1D2-1AFDEFA1E598}" srcOrd="5" destOrd="0" presId="urn:microsoft.com/office/officeart/2008/layout/LinedList"/>
    <dgm:cxn modelId="{681C03D9-24A9-9544-8B67-482D446E00C6}" type="presParOf" srcId="{36EB026F-037A-984B-8009-FC5C7C929117}" destId="{065211CF-A458-4C4C-8B35-07F05AEBE997}" srcOrd="6" destOrd="0" presId="urn:microsoft.com/office/officeart/2008/layout/LinedList"/>
    <dgm:cxn modelId="{07F43A97-0FB8-0F4A-83EA-D0E8C8D13422}" type="presParOf" srcId="{36EB026F-037A-984B-8009-FC5C7C929117}" destId="{8DE61F38-F7CB-244B-A258-011675660687}" srcOrd="7" destOrd="0" presId="urn:microsoft.com/office/officeart/2008/layout/LinedList"/>
    <dgm:cxn modelId="{042C0D3B-C845-0143-A166-EEAD9EF22CC3}" type="presParOf" srcId="{8DE61F38-F7CB-244B-A258-011675660687}" destId="{BAB8560D-9CC6-254C-B73F-02DE20006A50}" srcOrd="0" destOrd="0" presId="urn:microsoft.com/office/officeart/2008/layout/LinedList"/>
    <dgm:cxn modelId="{22F25395-4B33-424F-8129-C0C0804A91B4}" type="presParOf" srcId="{8DE61F38-F7CB-244B-A258-011675660687}" destId="{0DF0EC8E-2C9E-8641-8E87-14935F67EC06}" srcOrd="1" destOrd="0" presId="urn:microsoft.com/office/officeart/2008/layout/LinedList"/>
    <dgm:cxn modelId="{584F29D0-4DD4-E644-90EA-D9AA1183422D}" type="presParOf" srcId="{8DE61F38-F7CB-244B-A258-011675660687}" destId="{8392206F-22A5-F445-9436-4500C15771E6}" srcOrd="2" destOrd="0" presId="urn:microsoft.com/office/officeart/2008/layout/LinedList"/>
    <dgm:cxn modelId="{F414B5F4-C50B-4C43-AA36-C874DE644CE2}" type="presParOf" srcId="{36EB026F-037A-984B-8009-FC5C7C929117}" destId="{04295004-5055-3B4C-B2DD-D51C5A992441}" srcOrd="8" destOrd="0" presId="urn:microsoft.com/office/officeart/2008/layout/LinedList"/>
    <dgm:cxn modelId="{75EF8DDD-7CBD-774B-8F77-EA573C7F5090}" type="presParOf" srcId="{36EB026F-037A-984B-8009-FC5C7C929117}" destId="{84DE9B73-99EC-0044-B77E-E36AD4437011}" srcOrd="9" destOrd="0" presId="urn:microsoft.com/office/officeart/2008/layout/LinedList"/>
    <dgm:cxn modelId="{19AC2D83-E918-954B-8216-522FD3EF9016}" type="presParOf" srcId="{36EB026F-037A-984B-8009-FC5C7C929117}" destId="{AA25FF38-0C53-624B-A44C-5FB9DF01A400}" srcOrd="10" destOrd="0" presId="urn:microsoft.com/office/officeart/2008/layout/LinedList"/>
    <dgm:cxn modelId="{8711C240-48B3-A846-8A0C-38E299C774A7}" type="presParOf" srcId="{AA25FF38-0C53-624B-A44C-5FB9DF01A400}" destId="{6ED9778A-9D6C-834D-B45C-A8CC2DAF356C}" srcOrd="0" destOrd="0" presId="urn:microsoft.com/office/officeart/2008/layout/LinedList"/>
    <dgm:cxn modelId="{4E23ABE2-631D-ED40-9B56-25B107D691C7}" type="presParOf" srcId="{AA25FF38-0C53-624B-A44C-5FB9DF01A400}" destId="{C275BE04-0120-2B4D-AD81-035874BFECDD}" srcOrd="1" destOrd="0" presId="urn:microsoft.com/office/officeart/2008/layout/LinedList"/>
    <dgm:cxn modelId="{DD7418F8-241A-AD4D-AA3B-EA65038425D9}" type="presParOf" srcId="{AA25FF38-0C53-624B-A44C-5FB9DF01A400}" destId="{DECE4E49-CA9D-D64D-9D4D-6FC039C86E74}" srcOrd="2" destOrd="0" presId="urn:microsoft.com/office/officeart/2008/layout/LinedList"/>
    <dgm:cxn modelId="{7E6DED4F-063C-1347-936B-A223911B6295}" type="presParOf" srcId="{36EB026F-037A-984B-8009-FC5C7C929117}" destId="{1E77CA4F-7BA7-CB4B-B6E5-8CEC05FF7262}" srcOrd="11" destOrd="0" presId="urn:microsoft.com/office/officeart/2008/layout/LinedList"/>
    <dgm:cxn modelId="{F756E2A2-0F21-9148-BEF5-76428544B6EC}" type="presParOf" srcId="{36EB026F-037A-984B-8009-FC5C7C929117}" destId="{C93A1EEC-B303-D648-9C37-0856D7615E1D}" srcOrd="12" destOrd="0" presId="urn:microsoft.com/office/officeart/2008/layout/LinedList"/>
    <dgm:cxn modelId="{F4E8DEA0-F4AF-B846-B52F-6049BC10E63A}" type="presParOf" srcId="{36EB026F-037A-984B-8009-FC5C7C929117}" destId="{8B434BDE-AD21-0649-A545-E5FB26D3CD81}" srcOrd="13" destOrd="0" presId="urn:microsoft.com/office/officeart/2008/layout/LinedList"/>
    <dgm:cxn modelId="{E499C8E3-F878-2C41-B381-A52E2CFBAC86}" type="presParOf" srcId="{8B434BDE-AD21-0649-A545-E5FB26D3CD81}" destId="{EE053E5B-1EA5-214E-889C-283E9335D2C6}" srcOrd="0" destOrd="0" presId="urn:microsoft.com/office/officeart/2008/layout/LinedList"/>
    <dgm:cxn modelId="{2E423535-C1AA-8A4E-9125-02A0954441EB}" type="presParOf" srcId="{8B434BDE-AD21-0649-A545-E5FB26D3CD81}" destId="{C26AC7D7-C1AE-2B42-AEDA-755AE3317F68}" srcOrd="1" destOrd="0" presId="urn:microsoft.com/office/officeart/2008/layout/LinedList"/>
    <dgm:cxn modelId="{BC8A244F-98FE-5B47-BD01-E3669DC0F376}" type="presParOf" srcId="{8B434BDE-AD21-0649-A545-E5FB26D3CD81}" destId="{4D2051C0-EB63-2D4B-A676-9741D98A743A}" srcOrd="2" destOrd="0" presId="urn:microsoft.com/office/officeart/2008/layout/LinedList"/>
    <dgm:cxn modelId="{2DD8C6A6-D28A-554E-B68B-33BF06BC185F}" type="presParOf" srcId="{36EB026F-037A-984B-8009-FC5C7C929117}" destId="{1E2D56EF-7A7B-1148-91D0-60B6167FF2F5}" srcOrd="14" destOrd="0" presId="urn:microsoft.com/office/officeart/2008/layout/LinedList"/>
    <dgm:cxn modelId="{2D25E83C-AFEC-EC44-AAE6-C4B98C9195B4}" type="presParOf" srcId="{36EB026F-037A-984B-8009-FC5C7C929117}" destId="{7A513CB0-821E-C844-8512-9DE657449EFE}" srcOrd="15" destOrd="0" presId="urn:microsoft.com/office/officeart/2008/layout/LinedList"/>
    <dgm:cxn modelId="{1EBF1B04-E3DC-CD40-B1D1-4A79B6FAACB7}" type="presParOf" srcId="{36EB026F-037A-984B-8009-FC5C7C929117}" destId="{C2D179A1-0A7B-3D4F-9539-5BD299BDAE6C}" srcOrd="16" destOrd="0" presId="urn:microsoft.com/office/officeart/2008/layout/LinedList"/>
    <dgm:cxn modelId="{8C9BCC6B-8A36-B04C-94A8-12F521DCEB2D}" type="presParOf" srcId="{C2D179A1-0A7B-3D4F-9539-5BD299BDAE6C}" destId="{A726DC7C-3A5F-0741-A34D-971E7D5F8324}" srcOrd="0" destOrd="0" presId="urn:microsoft.com/office/officeart/2008/layout/LinedList"/>
    <dgm:cxn modelId="{38EF096C-79A5-F84E-91B8-F0772A364C87}" type="presParOf" srcId="{C2D179A1-0A7B-3D4F-9539-5BD299BDAE6C}" destId="{6785EB6A-CFEC-0B4B-AE90-0D305BB0B0A2}" srcOrd="1" destOrd="0" presId="urn:microsoft.com/office/officeart/2008/layout/LinedList"/>
    <dgm:cxn modelId="{D9634DEF-DBD7-D946-BC8A-36CA6C23A0BC}" type="presParOf" srcId="{C2D179A1-0A7B-3D4F-9539-5BD299BDAE6C}" destId="{0DA2BA18-81A8-384E-AD35-D3FCCD5DEBF2}" srcOrd="2" destOrd="0" presId="urn:microsoft.com/office/officeart/2008/layout/LinedList"/>
    <dgm:cxn modelId="{D8BA8E85-3ED6-854B-AF12-F72F54773201}" type="presParOf" srcId="{36EB026F-037A-984B-8009-FC5C7C929117}" destId="{4AB150B5-A8A9-EF43-B431-365CBCBA17DD}" srcOrd="17" destOrd="0" presId="urn:microsoft.com/office/officeart/2008/layout/LinedList"/>
    <dgm:cxn modelId="{F1E94010-FD89-734B-8233-7DAD70B5A8A5}" type="presParOf" srcId="{36EB026F-037A-984B-8009-FC5C7C929117}" destId="{355093D6-DBC5-C342-A223-64A4A4BC24D3}" srcOrd="18" destOrd="0" presId="urn:microsoft.com/office/officeart/2008/layout/LinedList"/>
    <dgm:cxn modelId="{4CFD3C63-8F51-8243-8D84-35FB71E0134B}" type="presParOf" srcId="{36EB026F-037A-984B-8009-FC5C7C929117}" destId="{C7006405-241C-E24C-BF50-C5763FAE5FC7}" srcOrd="19" destOrd="0" presId="urn:microsoft.com/office/officeart/2008/layout/LinedList"/>
    <dgm:cxn modelId="{F5D0391B-C85B-0448-A5C2-19368441BD10}" type="presParOf" srcId="{C7006405-241C-E24C-BF50-C5763FAE5FC7}" destId="{AACD00EC-4811-094E-9759-0B278A3102A5}" srcOrd="0" destOrd="0" presId="urn:microsoft.com/office/officeart/2008/layout/LinedList"/>
    <dgm:cxn modelId="{7CC07079-78F8-A242-A939-E15FCD7A221F}" type="presParOf" srcId="{C7006405-241C-E24C-BF50-C5763FAE5FC7}" destId="{085C917C-F0EB-774F-A16D-604FCB8F08E1}" srcOrd="1" destOrd="0" presId="urn:microsoft.com/office/officeart/2008/layout/LinedList"/>
    <dgm:cxn modelId="{2DA3B305-C419-0043-B497-A9811CD85A75}" type="presParOf" srcId="{C7006405-241C-E24C-BF50-C5763FAE5FC7}" destId="{A3ECC634-2F8B-274B-8B31-44CC59097429}" srcOrd="2" destOrd="0" presId="urn:microsoft.com/office/officeart/2008/layout/LinedList"/>
    <dgm:cxn modelId="{7DBE0B07-1DC8-DA4C-B2B9-EF5E1C58467D}" type="presParOf" srcId="{36EB026F-037A-984B-8009-FC5C7C929117}" destId="{18B16D8D-DED8-384F-9CA8-10A7B11DA5F4}" srcOrd="20" destOrd="0" presId="urn:microsoft.com/office/officeart/2008/layout/LinedList"/>
    <dgm:cxn modelId="{D6EE2B46-D0AE-6A4A-AD74-F008C34E5873}" type="presParOf" srcId="{36EB026F-037A-984B-8009-FC5C7C929117}" destId="{05DE86B6-6318-DA4C-9FDC-0EF5581ABF36}" srcOrd="21" destOrd="0" presId="urn:microsoft.com/office/officeart/2008/layout/LinedList"/>
    <dgm:cxn modelId="{39B9FB80-545C-DB4A-ABFD-67D99ED865A6}" type="presParOf" srcId="{36EB026F-037A-984B-8009-FC5C7C929117}" destId="{B345FA1B-E252-C74B-AFBA-CC0B670315DB}" srcOrd="22" destOrd="0" presId="urn:microsoft.com/office/officeart/2008/layout/LinedList"/>
    <dgm:cxn modelId="{4B14530F-C60E-D04B-86D7-48EC6FECAF9D}" type="presParOf" srcId="{B345FA1B-E252-C74B-AFBA-CC0B670315DB}" destId="{72926FB5-3359-2B43-A53A-764995A2D887}" srcOrd="0" destOrd="0" presId="urn:microsoft.com/office/officeart/2008/layout/LinedList"/>
    <dgm:cxn modelId="{29D017CB-4022-444A-BB29-C03034819CF4}" type="presParOf" srcId="{B345FA1B-E252-C74B-AFBA-CC0B670315DB}" destId="{C6B22907-5622-AC4A-BCEB-FE8A62F844C2}" srcOrd="1" destOrd="0" presId="urn:microsoft.com/office/officeart/2008/layout/LinedList"/>
    <dgm:cxn modelId="{092B7D67-1CAB-0C48-9E26-85A73173E047}" type="presParOf" srcId="{B345FA1B-E252-C74B-AFBA-CC0B670315DB}" destId="{D6147986-0150-D84F-9717-9D9300660850}" srcOrd="2" destOrd="0" presId="urn:microsoft.com/office/officeart/2008/layout/LinedList"/>
    <dgm:cxn modelId="{2939A721-425B-1142-94C7-749CE981BE41}" type="presParOf" srcId="{36EB026F-037A-984B-8009-FC5C7C929117}" destId="{63386E89-142D-1746-BC7F-4EFC36F1F264}" srcOrd="23" destOrd="0" presId="urn:microsoft.com/office/officeart/2008/layout/LinedList"/>
    <dgm:cxn modelId="{0ED625F7-BCB9-414D-BFAF-2E06A15FBC04}" type="presParOf" srcId="{36EB026F-037A-984B-8009-FC5C7C929117}" destId="{96801BD4-17FB-5A43-9107-B76A6D5C52F9}"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51011-D5D9-4DA0-8508-994C94EC55A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5840507E-2503-491D-80D0-505D4DE359CD}">
      <dgm:prSet/>
      <dgm:spPr/>
      <dgm:t>
        <a:bodyPr/>
        <a:lstStyle/>
        <a:p>
          <a:pPr rtl="0"/>
          <a:r>
            <a:rPr lang="en-US" dirty="0" smtClean="0"/>
            <a:t>Device type detection</a:t>
          </a:r>
          <a:endParaRPr lang="zh-CN" dirty="0"/>
        </a:p>
      </dgm:t>
    </dgm:pt>
    <dgm:pt modelId="{9EC5D3B2-0C54-436C-9297-6AD9C28F1EA7}" type="parTrans" cxnId="{8F4384DD-9DD3-4A21-9E87-84E7FBF44289}">
      <dgm:prSet/>
      <dgm:spPr/>
      <dgm:t>
        <a:bodyPr/>
        <a:lstStyle/>
        <a:p>
          <a:endParaRPr lang="zh-CN" altLang="en-US"/>
        </a:p>
      </dgm:t>
    </dgm:pt>
    <dgm:pt modelId="{60340B94-6477-4106-B1C6-4B070EF05D6C}" type="sibTrans" cxnId="{8F4384DD-9DD3-4A21-9E87-84E7FBF44289}">
      <dgm:prSet/>
      <dgm:spPr/>
      <dgm:t>
        <a:bodyPr/>
        <a:lstStyle/>
        <a:p>
          <a:endParaRPr lang="zh-CN" altLang="en-US"/>
        </a:p>
      </dgm:t>
    </dgm:pt>
    <dgm:pt modelId="{723CCF1E-3F45-47EC-A756-DF6C8A458EC7}">
      <dgm:prSet/>
      <dgm:spPr/>
      <dgm:t>
        <a:bodyPr/>
        <a:lstStyle/>
        <a:p>
          <a:pPr rtl="0"/>
          <a:r>
            <a:rPr lang="en-US" altLang="zh-CN" dirty="0" smtClean="0"/>
            <a:t>DPI &amp; resolution detection</a:t>
          </a:r>
          <a:endParaRPr lang="zh-CN" dirty="0"/>
        </a:p>
      </dgm:t>
    </dgm:pt>
    <dgm:pt modelId="{FDD68111-5AAE-46DC-857B-7D36EBDF3215}" type="parTrans" cxnId="{10E06F90-2DAD-4C75-A68F-5C3B09650D9E}">
      <dgm:prSet/>
      <dgm:spPr/>
      <dgm:t>
        <a:bodyPr/>
        <a:lstStyle/>
        <a:p>
          <a:endParaRPr lang="zh-CN" altLang="en-US"/>
        </a:p>
      </dgm:t>
    </dgm:pt>
    <dgm:pt modelId="{DFD409AB-0076-40B5-BE10-9997A3F5A3A8}" type="sibTrans" cxnId="{10E06F90-2DAD-4C75-A68F-5C3B09650D9E}">
      <dgm:prSet/>
      <dgm:spPr/>
      <dgm:t>
        <a:bodyPr/>
        <a:lstStyle/>
        <a:p>
          <a:endParaRPr lang="zh-CN" altLang="en-US"/>
        </a:p>
      </dgm:t>
    </dgm:pt>
    <dgm:pt modelId="{B6048623-EF07-463F-AC47-D167F5B6EA80}">
      <dgm:prSet/>
      <dgm:spPr/>
      <dgm:t>
        <a:bodyPr/>
        <a:lstStyle/>
        <a:p>
          <a:pPr rtl="0"/>
          <a:r>
            <a:rPr lang="en-US" altLang="zh-CN" dirty="0" smtClean="0"/>
            <a:t>Dynamically changing style</a:t>
          </a:r>
          <a:endParaRPr lang="zh-CN" dirty="0"/>
        </a:p>
      </dgm:t>
    </dgm:pt>
    <dgm:pt modelId="{DF9AEB48-23AC-4D21-94AF-DA713076A312}" type="parTrans" cxnId="{0EAAAE71-3F02-4D90-9CC4-9295F05F74D6}">
      <dgm:prSet/>
      <dgm:spPr/>
      <dgm:t>
        <a:bodyPr/>
        <a:lstStyle/>
        <a:p>
          <a:endParaRPr lang="zh-CN" altLang="en-US"/>
        </a:p>
      </dgm:t>
    </dgm:pt>
    <dgm:pt modelId="{714F4F55-9864-4174-AAAF-EFD9FBE0E293}" type="sibTrans" cxnId="{0EAAAE71-3F02-4D90-9CC4-9295F05F74D6}">
      <dgm:prSet/>
      <dgm:spPr/>
      <dgm:t>
        <a:bodyPr/>
        <a:lstStyle/>
        <a:p>
          <a:endParaRPr lang="zh-CN" altLang="en-US"/>
        </a:p>
      </dgm:t>
    </dgm:pt>
    <dgm:pt modelId="{2FDC7855-3016-432F-BE3F-EF9CCCFE89E8}" type="pres">
      <dgm:prSet presAssocID="{DC651011-D5D9-4DA0-8508-994C94EC55A0}" presName="Name0" presStyleCnt="0">
        <dgm:presLayoutVars>
          <dgm:dir/>
          <dgm:resizeHandles val="exact"/>
        </dgm:presLayoutVars>
      </dgm:prSet>
      <dgm:spPr/>
      <dgm:t>
        <a:bodyPr/>
        <a:lstStyle/>
        <a:p>
          <a:endParaRPr lang="en-NZ"/>
        </a:p>
      </dgm:t>
    </dgm:pt>
    <dgm:pt modelId="{5AE500DB-F672-47B9-B9D5-D507282B5D00}" type="pres">
      <dgm:prSet presAssocID="{5840507E-2503-491D-80D0-505D4DE359CD}" presName="node" presStyleLbl="node1" presStyleIdx="0" presStyleCnt="3">
        <dgm:presLayoutVars>
          <dgm:bulletEnabled val="1"/>
        </dgm:presLayoutVars>
      </dgm:prSet>
      <dgm:spPr/>
      <dgm:t>
        <a:bodyPr/>
        <a:lstStyle/>
        <a:p>
          <a:endParaRPr lang="en-NZ"/>
        </a:p>
      </dgm:t>
    </dgm:pt>
    <dgm:pt modelId="{1A72F565-7664-4E2F-B042-9E7DA6CF8ED7}" type="pres">
      <dgm:prSet presAssocID="{60340B94-6477-4106-B1C6-4B070EF05D6C}" presName="sibTrans" presStyleLbl="sibTrans2D1" presStyleIdx="0" presStyleCnt="2"/>
      <dgm:spPr/>
      <dgm:t>
        <a:bodyPr/>
        <a:lstStyle/>
        <a:p>
          <a:endParaRPr lang="en-NZ"/>
        </a:p>
      </dgm:t>
    </dgm:pt>
    <dgm:pt modelId="{9CC705DE-B26C-4698-835D-E18F95DABCFF}" type="pres">
      <dgm:prSet presAssocID="{60340B94-6477-4106-B1C6-4B070EF05D6C}" presName="connectorText" presStyleLbl="sibTrans2D1" presStyleIdx="0" presStyleCnt="2"/>
      <dgm:spPr/>
      <dgm:t>
        <a:bodyPr/>
        <a:lstStyle/>
        <a:p>
          <a:endParaRPr lang="en-NZ"/>
        </a:p>
      </dgm:t>
    </dgm:pt>
    <dgm:pt modelId="{DE286EC6-C7D0-431D-AE27-D262CD647F2E}" type="pres">
      <dgm:prSet presAssocID="{723CCF1E-3F45-47EC-A756-DF6C8A458EC7}" presName="node" presStyleLbl="node1" presStyleIdx="1" presStyleCnt="3">
        <dgm:presLayoutVars>
          <dgm:bulletEnabled val="1"/>
        </dgm:presLayoutVars>
      </dgm:prSet>
      <dgm:spPr/>
      <dgm:t>
        <a:bodyPr/>
        <a:lstStyle/>
        <a:p>
          <a:endParaRPr lang="en-NZ"/>
        </a:p>
      </dgm:t>
    </dgm:pt>
    <dgm:pt modelId="{4F830FBE-354D-4BE3-AA4B-4477670A6011}" type="pres">
      <dgm:prSet presAssocID="{DFD409AB-0076-40B5-BE10-9997A3F5A3A8}" presName="sibTrans" presStyleLbl="sibTrans2D1" presStyleIdx="1" presStyleCnt="2"/>
      <dgm:spPr/>
      <dgm:t>
        <a:bodyPr/>
        <a:lstStyle/>
        <a:p>
          <a:endParaRPr lang="en-NZ"/>
        </a:p>
      </dgm:t>
    </dgm:pt>
    <dgm:pt modelId="{116DCE42-87F1-4005-9371-5F41DBA9275B}" type="pres">
      <dgm:prSet presAssocID="{DFD409AB-0076-40B5-BE10-9997A3F5A3A8}" presName="connectorText" presStyleLbl="sibTrans2D1" presStyleIdx="1" presStyleCnt="2"/>
      <dgm:spPr/>
      <dgm:t>
        <a:bodyPr/>
        <a:lstStyle/>
        <a:p>
          <a:endParaRPr lang="en-NZ"/>
        </a:p>
      </dgm:t>
    </dgm:pt>
    <dgm:pt modelId="{C95394A6-09AB-44F5-8B9F-2B62703F6D37}" type="pres">
      <dgm:prSet presAssocID="{B6048623-EF07-463F-AC47-D167F5B6EA80}" presName="node" presStyleLbl="node1" presStyleIdx="2" presStyleCnt="3">
        <dgm:presLayoutVars>
          <dgm:bulletEnabled val="1"/>
        </dgm:presLayoutVars>
      </dgm:prSet>
      <dgm:spPr/>
      <dgm:t>
        <a:bodyPr/>
        <a:lstStyle/>
        <a:p>
          <a:endParaRPr lang="zh-CN" altLang="en-US"/>
        </a:p>
      </dgm:t>
    </dgm:pt>
  </dgm:ptLst>
  <dgm:cxnLst>
    <dgm:cxn modelId="{10E06F90-2DAD-4C75-A68F-5C3B09650D9E}" srcId="{DC651011-D5D9-4DA0-8508-994C94EC55A0}" destId="{723CCF1E-3F45-47EC-A756-DF6C8A458EC7}" srcOrd="1" destOrd="0" parTransId="{FDD68111-5AAE-46DC-857B-7D36EBDF3215}" sibTransId="{DFD409AB-0076-40B5-BE10-9997A3F5A3A8}"/>
    <dgm:cxn modelId="{893F0507-6CBA-4CB2-AAD2-25CDDA7B0B71}" type="presOf" srcId="{B6048623-EF07-463F-AC47-D167F5B6EA80}" destId="{C95394A6-09AB-44F5-8B9F-2B62703F6D37}" srcOrd="0" destOrd="0" presId="urn:microsoft.com/office/officeart/2005/8/layout/process1"/>
    <dgm:cxn modelId="{90C45477-8C4C-4111-B8F3-AE5C2B6253EE}" type="presOf" srcId="{DFD409AB-0076-40B5-BE10-9997A3F5A3A8}" destId="{116DCE42-87F1-4005-9371-5F41DBA9275B}" srcOrd="1" destOrd="0" presId="urn:microsoft.com/office/officeart/2005/8/layout/process1"/>
    <dgm:cxn modelId="{C35CD963-157D-44E2-AF02-767215A2A802}" type="presOf" srcId="{DFD409AB-0076-40B5-BE10-9997A3F5A3A8}" destId="{4F830FBE-354D-4BE3-AA4B-4477670A6011}" srcOrd="0" destOrd="0" presId="urn:microsoft.com/office/officeart/2005/8/layout/process1"/>
    <dgm:cxn modelId="{D3C94337-5C9C-4B7A-9959-9D4609114B70}" type="presOf" srcId="{DC651011-D5D9-4DA0-8508-994C94EC55A0}" destId="{2FDC7855-3016-432F-BE3F-EF9CCCFE89E8}" srcOrd="0" destOrd="0" presId="urn:microsoft.com/office/officeart/2005/8/layout/process1"/>
    <dgm:cxn modelId="{FE32091B-1E54-441B-BAC8-B489DC6F598F}" type="presOf" srcId="{60340B94-6477-4106-B1C6-4B070EF05D6C}" destId="{9CC705DE-B26C-4698-835D-E18F95DABCFF}" srcOrd="1" destOrd="0" presId="urn:microsoft.com/office/officeart/2005/8/layout/process1"/>
    <dgm:cxn modelId="{8F4384DD-9DD3-4A21-9E87-84E7FBF44289}" srcId="{DC651011-D5D9-4DA0-8508-994C94EC55A0}" destId="{5840507E-2503-491D-80D0-505D4DE359CD}" srcOrd="0" destOrd="0" parTransId="{9EC5D3B2-0C54-436C-9297-6AD9C28F1EA7}" sibTransId="{60340B94-6477-4106-B1C6-4B070EF05D6C}"/>
    <dgm:cxn modelId="{A5FB0538-674A-4345-9EB7-8D73750EB9B5}" type="presOf" srcId="{5840507E-2503-491D-80D0-505D4DE359CD}" destId="{5AE500DB-F672-47B9-B9D5-D507282B5D00}" srcOrd="0" destOrd="0" presId="urn:microsoft.com/office/officeart/2005/8/layout/process1"/>
    <dgm:cxn modelId="{0EAAAE71-3F02-4D90-9CC4-9295F05F74D6}" srcId="{DC651011-D5D9-4DA0-8508-994C94EC55A0}" destId="{B6048623-EF07-463F-AC47-D167F5B6EA80}" srcOrd="2" destOrd="0" parTransId="{DF9AEB48-23AC-4D21-94AF-DA713076A312}" sibTransId="{714F4F55-9864-4174-AAAF-EFD9FBE0E293}"/>
    <dgm:cxn modelId="{B1403966-4550-4BB0-BC4A-0586737C329C}" type="presOf" srcId="{723CCF1E-3F45-47EC-A756-DF6C8A458EC7}" destId="{DE286EC6-C7D0-431D-AE27-D262CD647F2E}" srcOrd="0" destOrd="0" presId="urn:microsoft.com/office/officeart/2005/8/layout/process1"/>
    <dgm:cxn modelId="{E29A9671-C635-4935-97CB-24D9A1076AFB}" type="presOf" srcId="{60340B94-6477-4106-B1C6-4B070EF05D6C}" destId="{1A72F565-7664-4E2F-B042-9E7DA6CF8ED7}" srcOrd="0" destOrd="0" presId="urn:microsoft.com/office/officeart/2005/8/layout/process1"/>
    <dgm:cxn modelId="{C426389C-7EAD-4F13-8132-D22D64D6E14F}" type="presParOf" srcId="{2FDC7855-3016-432F-BE3F-EF9CCCFE89E8}" destId="{5AE500DB-F672-47B9-B9D5-D507282B5D00}" srcOrd="0" destOrd="0" presId="urn:microsoft.com/office/officeart/2005/8/layout/process1"/>
    <dgm:cxn modelId="{0DE7CF2C-462A-4BDC-80BD-27F94EE6BA96}" type="presParOf" srcId="{2FDC7855-3016-432F-BE3F-EF9CCCFE89E8}" destId="{1A72F565-7664-4E2F-B042-9E7DA6CF8ED7}" srcOrd="1" destOrd="0" presId="urn:microsoft.com/office/officeart/2005/8/layout/process1"/>
    <dgm:cxn modelId="{5431641D-D1BF-4CC3-8C77-476B86B95995}" type="presParOf" srcId="{1A72F565-7664-4E2F-B042-9E7DA6CF8ED7}" destId="{9CC705DE-B26C-4698-835D-E18F95DABCFF}" srcOrd="0" destOrd="0" presId="urn:microsoft.com/office/officeart/2005/8/layout/process1"/>
    <dgm:cxn modelId="{CC6224EA-B01F-452B-8D16-D0C57CFD1FC7}" type="presParOf" srcId="{2FDC7855-3016-432F-BE3F-EF9CCCFE89E8}" destId="{DE286EC6-C7D0-431D-AE27-D262CD647F2E}" srcOrd="2" destOrd="0" presId="urn:microsoft.com/office/officeart/2005/8/layout/process1"/>
    <dgm:cxn modelId="{00C44043-AAED-40D3-8501-0916C0357AEF}" type="presParOf" srcId="{2FDC7855-3016-432F-BE3F-EF9CCCFE89E8}" destId="{4F830FBE-354D-4BE3-AA4B-4477670A6011}" srcOrd="3" destOrd="0" presId="urn:microsoft.com/office/officeart/2005/8/layout/process1"/>
    <dgm:cxn modelId="{FA3CB5D6-BC53-4B53-822C-4A24B5443575}" type="presParOf" srcId="{4F830FBE-354D-4BE3-AA4B-4477670A6011}" destId="{116DCE42-87F1-4005-9371-5F41DBA9275B}" srcOrd="0" destOrd="0" presId="urn:microsoft.com/office/officeart/2005/8/layout/process1"/>
    <dgm:cxn modelId="{25014091-CA69-4EF6-9F47-F6D44DFBDAEC}" type="presParOf" srcId="{2FDC7855-3016-432F-BE3F-EF9CCCFE89E8}" destId="{C95394A6-09AB-44F5-8B9F-2B62703F6D3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F9BF3-2552-9349-91AA-EA4EDE1BA156}">
      <dsp:nvSpPr>
        <dsp:cNvPr id="0" name=""/>
        <dsp:cNvSpPr/>
      </dsp:nvSpPr>
      <dsp:spPr>
        <a:xfrm>
          <a:off x="0" y="0"/>
          <a:ext cx="7649241"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3534C5FA-38B0-FD43-9B8D-A7EE843D3F1E}">
      <dsp:nvSpPr>
        <dsp:cNvPr id="0" name=""/>
        <dsp:cNvSpPr/>
      </dsp:nvSpPr>
      <dsp:spPr>
        <a:xfrm>
          <a:off x="0" y="0"/>
          <a:ext cx="1529848"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GB" sz="2800" kern="1200" dirty="0" smtClean="0"/>
            <a:t>Agenda</a:t>
          </a:r>
          <a:endParaRPr lang="en-GB" sz="2800" kern="1200" dirty="0"/>
        </a:p>
      </dsp:txBody>
      <dsp:txXfrm>
        <a:off x="0" y="0"/>
        <a:ext cx="1529848" cy="4064000"/>
      </dsp:txXfrm>
    </dsp:sp>
    <dsp:sp modelId="{C63AD818-21C2-754C-93A0-34B44F6AB2C7}">
      <dsp:nvSpPr>
        <dsp:cNvPr id="0" name=""/>
        <dsp:cNvSpPr/>
      </dsp:nvSpPr>
      <dsp:spPr>
        <a:xfrm>
          <a:off x="1644586" y="24035"/>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1. Team VEL</a:t>
          </a:r>
          <a:endParaRPr lang="en-GB" sz="2200" kern="1200" dirty="0"/>
        </a:p>
      </dsp:txBody>
      <dsp:txXfrm>
        <a:off x="1644586" y="24035"/>
        <a:ext cx="6004654" cy="480714"/>
      </dsp:txXfrm>
    </dsp:sp>
    <dsp:sp modelId="{79BE27D8-F342-DE45-A58C-286050E62C22}">
      <dsp:nvSpPr>
        <dsp:cNvPr id="0" name=""/>
        <dsp:cNvSpPr/>
      </dsp:nvSpPr>
      <dsp:spPr>
        <a:xfrm>
          <a:off x="1529848" y="504750"/>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B74019D-506A-1F4D-AF42-8C1697592B2F}">
      <dsp:nvSpPr>
        <dsp:cNvPr id="0" name=""/>
        <dsp:cNvSpPr/>
      </dsp:nvSpPr>
      <dsp:spPr>
        <a:xfrm>
          <a:off x="1644586" y="52878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2. Product Owner</a:t>
          </a:r>
          <a:endParaRPr lang="en-GB" sz="2200" kern="1200" dirty="0"/>
        </a:p>
      </dsp:txBody>
      <dsp:txXfrm>
        <a:off x="1644586" y="528786"/>
        <a:ext cx="6004654" cy="480714"/>
      </dsp:txXfrm>
    </dsp:sp>
    <dsp:sp modelId="{21C0BDB2-7284-FF4B-B1D2-1AFDEFA1E598}">
      <dsp:nvSpPr>
        <dsp:cNvPr id="0" name=""/>
        <dsp:cNvSpPr/>
      </dsp:nvSpPr>
      <dsp:spPr>
        <a:xfrm>
          <a:off x="1529848" y="100950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DF0EC8E-2C9E-8641-8E87-14935F67EC06}">
      <dsp:nvSpPr>
        <dsp:cNvPr id="0" name=""/>
        <dsp:cNvSpPr/>
      </dsp:nvSpPr>
      <dsp:spPr>
        <a:xfrm>
          <a:off x="1644586" y="103353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3. Project Goal &amp; Major Capability</a:t>
          </a:r>
          <a:endParaRPr lang="en-GB" sz="2200" kern="1200" dirty="0"/>
        </a:p>
      </dsp:txBody>
      <dsp:txXfrm>
        <a:off x="1644586" y="1033536"/>
        <a:ext cx="6004654" cy="480714"/>
      </dsp:txXfrm>
    </dsp:sp>
    <dsp:sp modelId="{04295004-5055-3B4C-B2DD-D51C5A992441}">
      <dsp:nvSpPr>
        <dsp:cNvPr id="0" name=""/>
        <dsp:cNvSpPr/>
      </dsp:nvSpPr>
      <dsp:spPr>
        <a:xfrm>
          <a:off x="1529848" y="151425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75BE04-0120-2B4D-AD81-035874BFECDD}">
      <dsp:nvSpPr>
        <dsp:cNvPr id="0" name=""/>
        <dsp:cNvSpPr/>
      </dsp:nvSpPr>
      <dsp:spPr>
        <a:xfrm>
          <a:off x="1644586" y="1538287"/>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4. Product Backlog</a:t>
          </a:r>
          <a:endParaRPr lang="en-GB" sz="2200" kern="1200" dirty="0"/>
        </a:p>
      </dsp:txBody>
      <dsp:txXfrm>
        <a:off x="1644586" y="1538287"/>
        <a:ext cx="6004654" cy="480714"/>
      </dsp:txXfrm>
    </dsp:sp>
    <dsp:sp modelId="{1E77CA4F-7BA7-CB4B-B6E5-8CEC05FF7262}">
      <dsp:nvSpPr>
        <dsp:cNvPr id="0" name=""/>
        <dsp:cNvSpPr/>
      </dsp:nvSpPr>
      <dsp:spPr>
        <a:xfrm>
          <a:off x="1529848" y="201900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6AC7D7-C1AE-2B42-AEDA-755AE3317F68}">
      <dsp:nvSpPr>
        <dsp:cNvPr id="0" name=""/>
        <dsp:cNvSpPr/>
      </dsp:nvSpPr>
      <dsp:spPr>
        <a:xfrm>
          <a:off x="1644586" y="204303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5. Development Plan</a:t>
          </a:r>
          <a:endParaRPr lang="en-GB" sz="2200" kern="1200" dirty="0"/>
        </a:p>
      </dsp:txBody>
      <dsp:txXfrm>
        <a:off x="1644586" y="2043038"/>
        <a:ext cx="6004654" cy="480714"/>
      </dsp:txXfrm>
    </dsp:sp>
    <dsp:sp modelId="{1E2D56EF-7A7B-1148-91D0-60B6167FF2F5}">
      <dsp:nvSpPr>
        <dsp:cNvPr id="0" name=""/>
        <dsp:cNvSpPr/>
      </dsp:nvSpPr>
      <dsp:spPr>
        <a:xfrm>
          <a:off x="1529848" y="252375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785EB6A-CFEC-0B4B-AE90-0D305BB0B0A2}">
      <dsp:nvSpPr>
        <dsp:cNvPr id="0" name=""/>
        <dsp:cNvSpPr/>
      </dsp:nvSpPr>
      <dsp:spPr>
        <a:xfrm>
          <a:off x="1644586" y="254778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6. Scrum PM Tool</a:t>
          </a:r>
          <a:endParaRPr lang="en-GB" sz="2200" kern="1200" dirty="0"/>
        </a:p>
      </dsp:txBody>
      <dsp:txXfrm>
        <a:off x="1644586" y="2547788"/>
        <a:ext cx="6004654" cy="480714"/>
      </dsp:txXfrm>
    </dsp:sp>
    <dsp:sp modelId="{4AB150B5-A8A9-EF43-B431-365CBCBA17DD}">
      <dsp:nvSpPr>
        <dsp:cNvPr id="0" name=""/>
        <dsp:cNvSpPr/>
      </dsp:nvSpPr>
      <dsp:spPr>
        <a:xfrm>
          <a:off x="1529848" y="3028503"/>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5C917C-F0EB-774F-A16D-604FCB8F08E1}">
      <dsp:nvSpPr>
        <dsp:cNvPr id="0" name=""/>
        <dsp:cNvSpPr/>
      </dsp:nvSpPr>
      <dsp:spPr>
        <a:xfrm>
          <a:off x="1644586" y="305253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7. One User Story</a:t>
          </a:r>
          <a:endParaRPr lang="en-GB" sz="2200" kern="1200" dirty="0"/>
        </a:p>
      </dsp:txBody>
      <dsp:txXfrm>
        <a:off x="1644586" y="3052539"/>
        <a:ext cx="6004654" cy="480714"/>
      </dsp:txXfrm>
    </dsp:sp>
    <dsp:sp modelId="{18B16D8D-DED8-384F-9CA8-10A7B11DA5F4}">
      <dsp:nvSpPr>
        <dsp:cNvPr id="0" name=""/>
        <dsp:cNvSpPr/>
      </dsp:nvSpPr>
      <dsp:spPr>
        <a:xfrm>
          <a:off x="1529848" y="353325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6B22907-5622-AC4A-BCEB-FE8A62F844C2}">
      <dsp:nvSpPr>
        <dsp:cNvPr id="0" name=""/>
        <dsp:cNvSpPr/>
      </dsp:nvSpPr>
      <dsp:spPr>
        <a:xfrm>
          <a:off x="1644586" y="355728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8. Risk Management</a:t>
          </a:r>
          <a:endParaRPr lang="en-GB" sz="2200" kern="1200" dirty="0"/>
        </a:p>
      </dsp:txBody>
      <dsp:txXfrm>
        <a:off x="1644586" y="3557289"/>
        <a:ext cx="6004654" cy="480714"/>
      </dsp:txXfrm>
    </dsp:sp>
    <dsp:sp modelId="{63386E89-142D-1746-BC7F-4EFC36F1F264}">
      <dsp:nvSpPr>
        <dsp:cNvPr id="0" name=""/>
        <dsp:cNvSpPr/>
      </dsp:nvSpPr>
      <dsp:spPr>
        <a:xfrm>
          <a:off x="1529848" y="403800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500DB-F672-47B9-B9D5-D507282B5D00}">
      <dsp:nvSpPr>
        <dsp:cNvPr id="0" name=""/>
        <dsp:cNvSpPr/>
      </dsp:nvSpPr>
      <dsp:spPr>
        <a:xfrm>
          <a:off x="6746"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Device type detection</a:t>
          </a:r>
          <a:endParaRPr lang="zh-CN" sz="2300" kern="1200" dirty="0"/>
        </a:p>
      </dsp:txBody>
      <dsp:txXfrm>
        <a:off x="42181" y="196807"/>
        <a:ext cx="1945529" cy="1138969"/>
      </dsp:txXfrm>
    </dsp:sp>
    <dsp:sp modelId="{1A72F565-7664-4E2F-B042-9E7DA6CF8ED7}">
      <dsp:nvSpPr>
        <dsp:cNvPr id="0" name=""/>
        <dsp:cNvSpPr/>
      </dsp:nvSpPr>
      <dsp:spPr>
        <a:xfrm>
          <a:off x="2224785"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24785" y="616272"/>
        <a:ext cx="299233" cy="300040"/>
      </dsp:txXfrm>
    </dsp:sp>
    <dsp:sp modelId="{DE286EC6-C7D0-431D-AE27-D262CD647F2E}">
      <dsp:nvSpPr>
        <dsp:cNvPr id="0" name=""/>
        <dsp:cNvSpPr/>
      </dsp:nvSpPr>
      <dsp:spPr>
        <a:xfrm>
          <a:off x="2829704"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DPI &amp; resolution detection</a:t>
          </a:r>
          <a:endParaRPr lang="zh-CN" sz="2300" kern="1200" dirty="0"/>
        </a:p>
      </dsp:txBody>
      <dsp:txXfrm>
        <a:off x="2865139" y="196807"/>
        <a:ext cx="1945529" cy="1138969"/>
      </dsp:txXfrm>
    </dsp:sp>
    <dsp:sp modelId="{4F830FBE-354D-4BE3-AA4B-4477670A6011}">
      <dsp:nvSpPr>
        <dsp:cNvPr id="0" name=""/>
        <dsp:cNvSpPr/>
      </dsp:nvSpPr>
      <dsp:spPr>
        <a:xfrm>
          <a:off x="5047743"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047743" y="616272"/>
        <a:ext cx="299233" cy="300040"/>
      </dsp:txXfrm>
    </dsp:sp>
    <dsp:sp modelId="{C95394A6-09AB-44F5-8B9F-2B62703F6D37}">
      <dsp:nvSpPr>
        <dsp:cNvPr id="0" name=""/>
        <dsp:cNvSpPr/>
      </dsp:nvSpPr>
      <dsp:spPr>
        <a:xfrm>
          <a:off x="5652663"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Dynamically changing style</a:t>
          </a:r>
          <a:endParaRPr lang="zh-CN" sz="2300" kern="1200" dirty="0"/>
        </a:p>
      </dsp:txBody>
      <dsp:txXfrm>
        <a:off x="5688098" y="196807"/>
        <a:ext cx="1945529" cy="11389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3829F-6B89-7C4A-9C99-DC089128B8D4}" type="datetimeFigureOut">
              <a:rPr lang="zh-CN" altLang="en-US" smtClean="0"/>
              <a:t>2015/8/14</a:t>
            </a:fld>
            <a:endParaRPr lang="en-GB"/>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lang="en-GB"/>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1F5ED-D777-7E43-93E8-E4B53EEB7264}" type="slidenum">
              <a:rPr lang="en-GB" smtClean="0"/>
              <a:t>‹#›</a:t>
            </a:fld>
            <a:endParaRPr lang="en-GB"/>
          </a:p>
        </p:txBody>
      </p:sp>
    </p:spTree>
    <p:extLst>
      <p:ext uri="{BB962C8B-B14F-4D97-AF65-F5344CB8AC3E}">
        <p14:creationId xmlns:p14="http://schemas.microsoft.com/office/powerpoint/2010/main" val="29495423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DDE9F-6F4A-48AD-9367-30B5F5253198}" type="slidenum">
              <a:rPr lang="zh-CN" altLang="en-US" smtClean="0"/>
              <a:t>4</a:t>
            </a:fld>
            <a:endParaRPr lang="zh-CN" altLang="en-US"/>
          </a:p>
        </p:txBody>
      </p:sp>
    </p:spTree>
    <p:extLst>
      <p:ext uri="{BB962C8B-B14F-4D97-AF65-F5344CB8AC3E}">
        <p14:creationId xmlns:p14="http://schemas.microsoft.com/office/powerpoint/2010/main" val="164870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much about scrum process, let me show you one particular user story which is prioritized</a:t>
            </a:r>
            <a:r>
              <a:rPr lang="en-US" altLang="zh-CN" baseline="0" dirty="0" smtClean="0"/>
              <a:t> on the top by customers.</a:t>
            </a:r>
            <a:endParaRPr lang="zh-CN" altLang="en-US" dirty="0"/>
          </a:p>
        </p:txBody>
      </p:sp>
      <p:sp>
        <p:nvSpPr>
          <p:cNvPr id="4" name="灯片编号占位符 3"/>
          <p:cNvSpPr>
            <a:spLocks noGrp="1"/>
          </p:cNvSpPr>
          <p:nvPr>
            <p:ph type="sldNum" sz="quarter" idx="10"/>
          </p:nvPr>
        </p:nvSpPr>
        <p:spPr/>
        <p:txBody>
          <a:bodyPr/>
          <a:lstStyle/>
          <a:p>
            <a:fld id="{92C1F5ED-D777-7E43-93E8-E4B53EEB7264}" type="slidenum">
              <a:rPr lang="en-GB" smtClean="0"/>
              <a:t>12</a:t>
            </a:fld>
            <a:endParaRPr lang="en-GB"/>
          </a:p>
        </p:txBody>
      </p:sp>
    </p:spTree>
    <p:extLst>
      <p:ext uri="{BB962C8B-B14F-4D97-AF65-F5344CB8AC3E}">
        <p14:creationId xmlns:p14="http://schemas.microsoft.com/office/powerpoint/2010/main" val="59309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we all know, the phone screen display website in a different way from computer screen.</a:t>
            </a:r>
          </a:p>
          <a:p>
            <a:r>
              <a:rPr lang="en-US" altLang="zh-CN" baseline="0" dirty="0" smtClean="0"/>
              <a:t>The google has stated that they will block the websites which are not suitable for mobile device screen. </a:t>
            </a:r>
          </a:p>
          <a:p>
            <a:endParaRPr lang="zh-CN" altLang="en-US" dirty="0"/>
          </a:p>
        </p:txBody>
      </p:sp>
      <p:sp>
        <p:nvSpPr>
          <p:cNvPr id="4" name="灯片编号占位符 3"/>
          <p:cNvSpPr>
            <a:spLocks noGrp="1"/>
          </p:cNvSpPr>
          <p:nvPr>
            <p:ph type="sldNum" sz="quarter" idx="10"/>
          </p:nvPr>
        </p:nvSpPr>
        <p:spPr/>
        <p:txBody>
          <a:bodyPr/>
          <a:lstStyle/>
          <a:p>
            <a:fld id="{92C1F5ED-D777-7E43-93E8-E4B53EEB7264}" type="slidenum">
              <a:rPr lang="en-GB" smtClean="0"/>
              <a:t>13</a:t>
            </a:fld>
            <a:endParaRPr lang="en-GB"/>
          </a:p>
        </p:txBody>
      </p:sp>
    </p:spTree>
    <p:extLst>
      <p:ext uri="{BB962C8B-B14F-4D97-AF65-F5344CB8AC3E}">
        <p14:creationId xmlns:p14="http://schemas.microsoft.com/office/powerpoint/2010/main" val="104495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satisfy</a:t>
            </a:r>
            <a:r>
              <a:rPr lang="en-US" altLang="zh-CN" baseline="0" dirty="0" smtClean="0"/>
              <a:t> this user story, we need to detect device type and resolution, then calculate the DPI. Last but not least, dynamically change display by CSS.</a:t>
            </a:r>
          </a:p>
          <a:p>
            <a:r>
              <a:rPr lang="en-US" altLang="zh-CN" baseline="0" dirty="0" smtClean="0"/>
              <a:t>We can just use phones or pads to logon this website, check whether the layout changes or not. </a:t>
            </a:r>
          </a:p>
          <a:p>
            <a:endParaRPr lang="zh-CN" altLang="en-US" dirty="0"/>
          </a:p>
        </p:txBody>
      </p:sp>
      <p:sp>
        <p:nvSpPr>
          <p:cNvPr id="4" name="灯片编号占位符 3"/>
          <p:cNvSpPr>
            <a:spLocks noGrp="1"/>
          </p:cNvSpPr>
          <p:nvPr>
            <p:ph type="sldNum" sz="quarter" idx="10"/>
          </p:nvPr>
        </p:nvSpPr>
        <p:spPr/>
        <p:txBody>
          <a:bodyPr/>
          <a:lstStyle/>
          <a:p>
            <a:fld id="{92C1F5ED-D777-7E43-93E8-E4B53EEB7264}" type="slidenum">
              <a:rPr lang="en-GB" smtClean="0"/>
              <a:t>14</a:t>
            </a:fld>
            <a:endParaRPr lang="en-GB"/>
          </a:p>
        </p:txBody>
      </p:sp>
    </p:spTree>
    <p:extLst>
      <p:ext uri="{BB962C8B-B14F-4D97-AF65-F5344CB8AC3E}">
        <p14:creationId xmlns:p14="http://schemas.microsoft.com/office/powerpoint/2010/main" val="186174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单击此处编辑母版标题样式</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单击此处编辑母版标题样式</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单击此处编辑母版标题样式</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图片和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单击此处编辑母版标题样式</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将图片拖动到占位符，或单击添加图标</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张图片(带标题)">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单击此处编辑母版标题样式</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84163" y="630238"/>
            <a:ext cx="8574087" cy="968375"/>
          </a:xfrm>
        </p:spPr>
        <p:txBody>
          <a:bodyPr/>
          <a:lstStyle/>
          <a:p>
            <a:r>
              <a:rPr lang="en-US" smtClean="0"/>
              <a:t>单击此处编辑母版标题样式</a:t>
            </a:r>
            <a:endParaRPr lang="en-GB"/>
          </a:p>
        </p:txBody>
      </p:sp>
      <p:sp>
        <p:nvSpPr>
          <p:cNvPr id="3" name="日期占位符 2"/>
          <p:cNvSpPr>
            <a:spLocks noGrp="1"/>
          </p:cNvSpPr>
          <p:nvPr>
            <p:ph type="dt" sz="half" idx="10"/>
          </p:nvPr>
        </p:nvSpPr>
        <p:spPr>
          <a:xfrm>
            <a:off x="6794500" y="6437313"/>
            <a:ext cx="2133600" cy="365125"/>
          </a:xfrm>
        </p:spPr>
        <p:txBody>
          <a:bodyPr/>
          <a:lstStyle>
            <a:lvl1pPr>
              <a:defRPr/>
            </a:lvl1pPr>
          </a:lstStyle>
          <a:p>
            <a:fld id="{8D4F3373-90E5-9644-86A6-B3094212B6A5}" type="datetime1">
              <a:rPr lang="zh-CN" altLang="en-US"/>
              <a:pPr/>
              <a:t>2015/8/14</a:t>
            </a:fld>
            <a:endParaRPr lang="en-US" sz="1800" b="0">
              <a:solidFill>
                <a:schemeClr val="tx1"/>
              </a:solidFill>
            </a:endParaRPr>
          </a:p>
        </p:txBody>
      </p:sp>
      <p:sp>
        <p:nvSpPr>
          <p:cNvPr id="4" name="页脚占位符 3"/>
          <p:cNvSpPr>
            <a:spLocks noGrp="1"/>
          </p:cNvSpPr>
          <p:nvPr>
            <p:ph type="ftr" sz="quarter" idx="11"/>
          </p:nvPr>
        </p:nvSpPr>
        <p:spPr>
          <a:xfrm>
            <a:off x="200025" y="6437313"/>
            <a:ext cx="6124575" cy="365125"/>
          </a:xfrm>
        </p:spPr>
        <p:txBody>
          <a:bodyPr/>
          <a:lstStyle>
            <a:lvl1pPr>
              <a:defRPr/>
            </a:lvl1pPr>
          </a:lstStyle>
          <a:p>
            <a:endParaRPr lang="en-GB"/>
          </a:p>
        </p:txBody>
      </p:sp>
      <p:sp>
        <p:nvSpPr>
          <p:cNvPr id="5" name="幻灯片编号占位符 4"/>
          <p:cNvSpPr>
            <a:spLocks noGrp="1"/>
          </p:cNvSpPr>
          <p:nvPr>
            <p:ph type="sldNum" sz="quarter" idx="12"/>
          </p:nvPr>
        </p:nvSpPr>
        <p:spPr>
          <a:xfrm>
            <a:off x="8305800" y="168275"/>
            <a:ext cx="631825" cy="358775"/>
          </a:xfrm>
        </p:spPr>
        <p:txBody>
          <a:bodyPr/>
          <a:lstStyle>
            <a:lvl1pPr>
              <a:defRPr/>
            </a:lvl1pPr>
          </a:lstStyle>
          <a:p>
            <a:fld id="{FE2D7D31-FC25-E542-8580-C7611C6F22C1}" type="slidenum">
              <a:rPr lang="zh-CN" altLang="en-US"/>
              <a:pPr/>
              <a:t>‹#›</a:t>
            </a:fld>
            <a:endParaRPr lang="en-US" sz="1800" b="0">
              <a:solidFill>
                <a:schemeClr val="tx1"/>
              </a:solidFill>
            </a:endParaRPr>
          </a:p>
        </p:txBody>
      </p:sp>
    </p:spTree>
    <p:extLst>
      <p:ext uri="{BB962C8B-B14F-4D97-AF65-F5344CB8AC3E}">
        <p14:creationId xmlns:p14="http://schemas.microsoft.com/office/powerpoint/2010/main" val="401014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将图片拖动到占位符，或单击添加图标</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单击此处编辑母版标题样式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单击此处编辑母版文本样式</a:t>
            </a:r>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将图片拖动到占位符，或单击添加图标</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单击此处编辑母版标题样式</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单击此处编辑母版标题样式</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8/14/2015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单击此处编辑母版标题样式</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getskills.co.nz/"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eenowdo.com/pages/login/index.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2230" y="2824025"/>
            <a:ext cx="7632397" cy="1754327"/>
          </a:xfrm>
          <a:prstGeom prst="rect">
            <a:avLst/>
          </a:prstGeom>
          <a:noFill/>
        </p:spPr>
        <p:txBody>
          <a:bodyPr wrap="square" rtlCol="0">
            <a:spAutoFit/>
          </a:bodyPr>
          <a:lstStyle/>
          <a:p>
            <a:r>
              <a:rPr lang="en-GB" altLang="zh-CN" sz="4000" dirty="0"/>
              <a:t>Online Edu. Employment (Android</a:t>
            </a:r>
            <a:r>
              <a:rPr lang="en-GB" altLang="zh-CN" sz="4000" dirty="0" smtClean="0"/>
              <a:t>)</a:t>
            </a:r>
          </a:p>
          <a:p>
            <a:r>
              <a:rPr lang="en-GB" sz="3200" dirty="0" smtClean="0"/>
              <a:t>Project Plan</a:t>
            </a:r>
          </a:p>
          <a:p>
            <a:pPr algn="r"/>
            <a:r>
              <a:rPr lang="en-GB" dirty="0" smtClean="0"/>
              <a:t>VEL team</a:t>
            </a:r>
          </a:p>
          <a:p>
            <a:pPr algn="r"/>
            <a:r>
              <a:rPr lang="en-GB" dirty="0" smtClean="0"/>
              <a:t>14 Aug. 2015</a:t>
            </a:r>
            <a:endParaRPr lang="en-GB" dirty="0"/>
          </a:p>
        </p:txBody>
      </p:sp>
    </p:spTree>
    <p:extLst>
      <p:ext uri="{BB962C8B-B14F-4D97-AF65-F5344CB8AC3E}">
        <p14:creationId xmlns:p14="http://schemas.microsoft.com/office/powerpoint/2010/main" val="133659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(2)</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User </a:t>
            </a:r>
            <a:r>
              <a:rPr lang="en-NZ" dirty="0"/>
              <a:t>S</a:t>
            </a:r>
            <a:r>
              <a:rPr lang="en-NZ" dirty="0" smtClean="0"/>
              <a:t>tories and Tasks List of one sprint</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2219" y="2733623"/>
            <a:ext cx="7265966" cy="38723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17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(3)</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Burn-Down Chart</a:t>
            </a:r>
          </a:p>
        </p:txBody>
      </p:sp>
      <p:pic>
        <p:nvPicPr>
          <p:cNvPr id="307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31310" y="2733624"/>
            <a:ext cx="5477308" cy="4000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92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(1)</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spTree>
    <p:extLst>
      <p:ext uri="{BB962C8B-B14F-4D97-AF65-F5344CB8AC3E}">
        <p14:creationId xmlns:p14="http://schemas.microsoft.com/office/powerpoint/2010/main" val="307899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altLang="zh-CN" dirty="0"/>
              <a:t>7. One User </a:t>
            </a:r>
            <a:r>
              <a:rPr lang="en-GB" altLang="zh-CN" dirty="0" smtClean="0"/>
              <a:t>Story (2)</a:t>
            </a:r>
            <a:endParaRPr lang="zh-CN" altLang="en-US" dirty="0"/>
          </a:p>
        </p:txBody>
      </p:sp>
      <p:sp>
        <p:nvSpPr>
          <p:cNvPr id="5" name="文本框 4"/>
          <p:cNvSpPr txBox="1"/>
          <p:nvPr/>
        </p:nvSpPr>
        <p:spPr>
          <a:xfrm>
            <a:off x="284163" y="5312226"/>
            <a:ext cx="5807544" cy="646331"/>
          </a:xfrm>
          <a:prstGeom prst="rect">
            <a:avLst/>
          </a:prstGeom>
          <a:noFill/>
        </p:spPr>
        <p:txBody>
          <a:bodyPr wrap="square" rtlCol="0">
            <a:spAutoFit/>
          </a:bodyPr>
          <a:lstStyle/>
          <a:p>
            <a:r>
              <a:rPr lang="en-US" altLang="zh-CN" dirty="0" smtClean="0"/>
              <a:t>On phones, the </a:t>
            </a:r>
            <a:r>
              <a:rPr lang="en-US" altLang="zh-CN" dirty="0" smtClean="0"/>
              <a:t>menu, button, picture and layout may change from </a:t>
            </a:r>
            <a:r>
              <a:rPr lang="en-US" altLang="zh-CN" dirty="0" smtClean="0"/>
              <a:t>what you see on PCs .</a:t>
            </a:r>
            <a:endParaRPr lang="zh-CN" altLang="en-US" dirty="0"/>
          </a:p>
        </p:txBody>
      </p:sp>
      <p:pic>
        <p:nvPicPr>
          <p:cNvPr id="7" name="图片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163" y="1895468"/>
            <a:ext cx="5807544" cy="3119512"/>
          </a:xfrm>
          <a:prstGeom prst="rect">
            <a:avLst/>
          </a:prstGeom>
        </p:spPr>
      </p:pic>
      <p:pic>
        <p:nvPicPr>
          <p:cNvPr id="8" name="图片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264767" y="1895468"/>
            <a:ext cx="2593483" cy="4610637"/>
          </a:xfrm>
          <a:prstGeom prst="rect">
            <a:avLst/>
          </a:prstGeom>
        </p:spPr>
      </p:pic>
    </p:spTree>
    <p:extLst>
      <p:ext uri="{BB962C8B-B14F-4D97-AF65-F5344CB8AC3E}">
        <p14:creationId xmlns:p14="http://schemas.microsoft.com/office/powerpoint/2010/main" val="317646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(3)</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graphicFrame>
        <p:nvGraphicFramePr>
          <p:cNvPr id="7" name="图示 6"/>
          <p:cNvGraphicFramePr/>
          <p:nvPr>
            <p:extLst>
              <p:ext uri="{D42A27DB-BD31-4B8C-83A1-F6EECF244321}">
                <p14:modId xmlns:p14="http://schemas.microsoft.com/office/powerpoint/2010/main" val="527731126"/>
              </p:ext>
            </p:extLst>
          </p:nvPr>
        </p:nvGraphicFramePr>
        <p:xfrm>
          <a:off x="566671" y="4919730"/>
          <a:ext cx="7675809" cy="1532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955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284163" y="455613"/>
            <a:ext cx="8574087" cy="1135062"/>
          </a:xfrm>
          <a:prstGeom prst="rect">
            <a:avLst/>
          </a:prstGeom>
          <a:solidFill>
            <a:srgbClr val="262626">
              <a:alpha val="68999"/>
            </a:srgbClr>
          </a:solidFill>
          <a:ln>
            <a:noFill/>
          </a:ln>
          <a:extLst>
            <a:ext uri="{91240B29-F687-4f45-9708-019B960494DF}">
              <a14:hiddenLine xmlns:a14="http://schemas.microsoft.com/office/drawing/2010/main" xmlns="" w="25400" cap="flat" cmpd="sng">
                <a:solidFill>
                  <a:srgbClr val="700000"/>
                </a:solidFill>
                <a:bevel/>
                <a:headEnd/>
                <a:tailEnd/>
              </a14:hiddenLine>
            </a:ext>
          </a:extLst>
        </p:spPr>
        <p:txBody>
          <a:bodyPr anchor="ctr"/>
          <a:lstStyle/>
          <a:p>
            <a:pPr algn="ctr"/>
            <a:endParaRPr lang="en-GB">
              <a:solidFill>
                <a:srgbClr val="FFFFFF"/>
              </a:solidFill>
            </a:endParaRPr>
          </a:p>
        </p:txBody>
      </p:sp>
      <p:grpSp>
        <p:nvGrpSpPr>
          <p:cNvPr id="16387" name="Group 6"/>
          <p:cNvGrpSpPr>
            <a:grpSpLocks/>
          </p:cNvGrpSpPr>
          <p:nvPr/>
        </p:nvGrpSpPr>
        <p:grpSpPr bwMode="auto">
          <a:xfrm>
            <a:off x="284163" y="1577975"/>
            <a:ext cx="8577262" cy="136525"/>
            <a:chOff x="0" y="0"/>
            <a:chExt cx="8576373" cy="137411"/>
          </a:xfrm>
        </p:grpSpPr>
        <p:sp>
          <p:nvSpPr>
            <p:cNvPr id="16388" name="Rectangle 7"/>
            <p:cNvSpPr>
              <a:spLocks noChangeArrowheads="1"/>
            </p:cNvSpPr>
            <p:nvPr/>
          </p:nvSpPr>
          <p:spPr bwMode="auto">
            <a:xfrm>
              <a:off x="0" y="0"/>
              <a:ext cx="1600200" cy="137411"/>
            </a:xfrm>
            <a:prstGeom prst="rect">
              <a:avLst/>
            </a:prstGeom>
            <a:solidFill>
              <a:schemeClr val="accent1"/>
            </a:solidFill>
            <a:ln>
              <a:noFill/>
            </a:ln>
            <a:extLst>
              <a:ext uri="{91240B29-F687-4f45-9708-019B960494DF}">
                <a14:hiddenLine xmlns:a14="http://schemas.microsoft.com/office/drawing/2010/main" xmlns=""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89" name="Rectangle 8"/>
            <p:cNvSpPr>
              <a:spLocks noChangeArrowheads="1"/>
            </p:cNvSpPr>
            <p:nvPr/>
          </p:nvSpPr>
          <p:spPr bwMode="auto">
            <a:xfrm>
              <a:off x="1601011" y="0"/>
              <a:ext cx="2743200" cy="137411"/>
            </a:xfrm>
            <a:prstGeom prst="rect">
              <a:avLst/>
            </a:prstGeom>
            <a:solidFill>
              <a:schemeClr val="accent2"/>
            </a:solidFill>
            <a:ln>
              <a:noFill/>
            </a:ln>
            <a:extLst>
              <a:ext uri="{91240B29-F687-4f45-9708-019B960494DF}">
                <a14:hiddenLine xmlns:a14="http://schemas.microsoft.com/office/drawing/2010/main" xmlns=""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90" name="Rectangle 9"/>
            <p:cNvSpPr>
              <a:spLocks noChangeArrowheads="1"/>
            </p:cNvSpPr>
            <p:nvPr/>
          </p:nvSpPr>
          <p:spPr bwMode="auto">
            <a:xfrm>
              <a:off x="4342701" y="0"/>
              <a:ext cx="4233672" cy="137411"/>
            </a:xfrm>
            <a:prstGeom prst="rect">
              <a:avLst/>
            </a:prstGeom>
            <a:solidFill>
              <a:srgbClr val="99CC00"/>
            </a:solidFill>
            <a:ln>
              <a:noFill/>
            </a:ln>
            <a:extLst>
              <a:ext uri="{91240B29-F687-4f45-9708-019B960494DF}">
                <a14:hiddenLine xmlns:a14="http://schemas.microsoft.com/office/drawing/2010/main" xmlns="" w="25400" cap="flat" cmpd="sng">
                  <a:solidFill>
                    <a:srgbClr val="700000"/>
                  </a:solidFill>
                  <a:bevel/>
                  <a:headEnd/>
                  <a:tailEnd/>
                </a14:hiddenLine>
              </a:ext>
            </a:extLst>
          </p:spPr>
          <p:txBody>
            <a:bodyPr anchor="ctr"/>
            <a:lstStyle/>
            <a:p>
              <a:pPr algn="ctr"/>
              <a:endParaRPr lang="en-GB">
                <a:solidFill>
                  <a:srgbClr val="FFFFFF"/>
                </a:solidFill>
              </a:endParaRPr>
            </a:p>
          </p:txBody>
        </p:sp>
      </p:grpSp>
      <p:sp>
        <p:nvSpPr>
          <p:cNvPr id="16391" name="标题 1"/>
          <p:cNvSpPr>
            <a:spLocks noGrp="1" noChangeArrowheads="1"/>
          </p:cNvSpPr>
          <p:nvPr>
            <p:ph type="title" idx="4294967295"/>
          </p:nvPr>
        </p:nvSpPr>
        <p:spPr>
          <a:ln/>
        </p:spPr>
        <p:txBody>
          <a:bodyPr/>
          <a:lstStyle/>
          <a:p>
            <a:pPr algn="l"/>
            <a:r>
              <a:rPr lang="en-GB" altLang="zh-CN"/>
              <a:t>8. Risk Management</a:t>
            </a:r>
          </a:p>
        </p:txBody>
      </p:sp>
      <p:pic>
        <p:nvPicPr>
          <p:cNvPr id="16392"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63" y="2004773"/>
            <a:ext cx="8761412" cy="2673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6393" name="Text Box 9"/>
          <p:cNvSpPr txBox="1">
            <a:spLocks noChangeArrowheads="1"/>
          </p:cNvSpPr>
          <p:nvPr/>
        </p:nvSpPr>
        <p:spPr bwMode="auto">
          <a:xfrm>
            <a:off x="246608" y="4878663"/>
            <a:ext cx="87614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Arial" charset="0"/>
                <a:ea typeface="宋体" charset="0"/>
              </a:defRPr>
            </a:lvl1pPr>
            <a:lvl2pPr>
              <a:defRPr kumimoji="1">
                <a:solidFill>
                  <a:schemeClr val="tx1"/>
                </a:solidFill>
                <a:latin typeface="Arial" charset="0"/>
                <a:ea typeface="宋体" charset="0"/>
              </a:defRPr>
            </a:lvl2pPr>
            <a:lvl3pPr>
              <a:defRPr kumimoji="1">
                <a:solidFill>
                  <a:schemeClr val="tx1"/>
                </a:solidFill>
                <a:latin typeface="Arial" charset="0"/>
                <a:ea typeface="宋体" charset="0"/>
              </a:defRPr>
            </a:lvl3pPr>
            <a:lvl4pPr>
              <a:defRPr kumimoji="1">
                <a:solidFill>
                  <a:schemeClr val="tx1"/>
                </a:solidFill>
                <a:latin typeface="Arial" charset="0"/>
                <a:ea typeface="宋体" charset="0"/>
              </a:defRPr>
            </a:lvl4pPr>
            <a:lvl5pPr>
              <a:defRPr kumimoji="1">
                <a:solidFill>
                  <a:schemeClr val="tx1"/>
                </a:solidFill>
                <a:latin typeface="Arial" charset="0"/>
                <a:ea typeface="宋体" charset="0"/>
              </a:defRPr>
            </a:lvl5pPr>
            <a:lvl6pPr fontAlgn="base">
              <a:spcBef>
                <a:spcPct val="0"/>
              </a:spcBef>
              <a:spcAft>
                <a:spcPct val="0"/>
              </a:spcAft>
              <a:buFont typeface="Arial" charset="0"/>
              <a:defRPr kumimoji="1">
                <a:solidFill>
                  <a:schemeClr val="tx1"/>
                </a:solidFill>
                <a:latin typeface="Arial" charset="0"/>
                <a:ea typeface="宋体" charset="0"/>
              </a:defRPr>
            </a:lvl6pPr>
            <a:lvl7pPr fontAlgn="base">
              <a:spcBef>
                <a:spcPct val="0"/>
              </a:spcBef>
              <a:spcAft>
                <a:spcPct val="0"/>
              </a:spcAft>
              <a:buFont typeface="Arial" charset="0"/>
              <a:defRPr kumimoji="1">
                <a:solidFill>
                  <a:schemeClr val="tx1"/>
                </a:solidFill>
                <a:latin typeface="Arial" charset="0"/>
                <a:ea typeface="宋体" charset="0"/>
              </a:defRPr>
            </a:lvl7pPr>
            <a:lvl8pPr fontAlgn="base">
              <a:spcBef>
                <a:spcPct val="0"/>
              </a:spcBef>
              <a:spcAft>
                <a:spcPct val="0"/>
              </a:spcAft>
              <a:buFont typeface="Arial" charset="0"/>
              <a:defRPr kumimoji="1">
                <a:solidFill>
                  <a:schemeClr val="tx1"/>
                </a:solidFill>
                <a:latin typeface="Arial" charset="0"/>
                <a:ea typeface="宋体" charset="0"/>
              </a:defRPr>
            </a:lvl8pPr>
            <a:lvl9pPr fontAlgn="base">
              <a:spcBef>
                <a:spcPct val="0"/>
              </a:spcBef>
              <a:spcAft>
                <a:spcPct val="0"/>
              </a:spcAft>
              <a:buFont typeface="Arial" charset="0"/>
              <a:defRPr kumimoji="1">
                <a:solidFill>
                  <a:schemeClr val="tx1"/>
                </a:solidFill>
                <a:latin typeface="Arial" charset="0"/>
                <a:ea typeface="宋体" charset="0"/>
              </a:defRPr>
            </a:lvl9pPr>
          </a:lstStyle>
          <a:p>
            <a:r>
              <a:rPr lang="zh-CN" altLang="en-US" sz="2800" b="1" dirty="0">
                <a:latin typeface="Calibri" charset="0"/>
                <a:cs typeface="Calibri" charset="0"/>
                <a:sym typeface="Calibri" charset="0"/>
              </a:rPr>
              <a:t>The Risk Tracking will be carried out after daily scrum</a:t>
            </a:r>
            <a:r>
              <a:rPr lang="zh-CN" altLang="en-US" sz="2800" b="1" dirty="0">
                <a:latin typeface="Calibri" charset="0"/>
                <a:sym typeface="Calibri" charset="0"/>
              </a:rPr>
              <a:t>. You can find the documentation in our</a:t>
            </a:r>
            <a:r>
              <a:rPr lang="zh-CN" altLang="en-US" sz="2800" b="1" dirty="0">
                <a:latin typeface="Calibri" charset="0"/>
                <a:cs typeface="Calibri" charset="0"/>
                <a:sym typeface="Calibri" charset="0"/>
              </a:rPr>
              <a:t> GitHub, located </a:t>
            </a:r>
            <a:r>
              <a:rPr lang="zh-CN" altLang="en-US" sz="2800" b="1" u="sng" dirty="0">
                <a:solidFill>
                  <a:srgbClr val="0070C0"/>
                </a:solidFill>
                <a:latin typeface="Calibri" charset="0"/>
                <a:cs typeface="Calibri" charset="0"/>
                <a:sym typeface="Calibri" charset="0"/>
              </a:rPr>
              <a:t>/PCB/02 Plans &amp; Actuals/2.3_Risk &amp; Issue</a:t>
            </a:r>
            <a:r>
              <a:rPr lang="zh-CN" altLang="en-US" sz="2800" b="1" dirty="0">
                <a:latin typeface="Calibri" charset="0"/>
                <a:cs typeface="Calibri" charset="0"/>
                <a:sym typeface="Calibri" charset="0"/>
              </a:rPr>
              <a:t>.</a:t>
            </a:r>
          </a:p>
        </p:txBody>
      </p:sp>
    </p:spTree>
    <p:extLst>
      <p:ext uri="{BB962C8B-B14F-4D97-AF65-F5344CB8AC3E}">
        <p14:creationId xmlns:p14="http://schemas.microsoft.com/office/powerpoint/2010/main" val="54758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Project Plan</a:t>
            </a:r>
            <a:endParaRPr lang="en-GB" dirty="0"/>
          </a:p>
        </p:txBody>
      </p:sp>
      <p:graphicFrame>
        <p:nvGraphicFramePr>
          <p:cNvPr id="3" name="图表 2"/>
          <p:cNvGraphicFramePr/>
          <p:nvPr>
            <p:extLst>
              <p:ext uri="{D42A27DB-BD31-4B8C-83A1-F6EECF244321}">
                <p14:modId xmlns:p14="http://schemas.microsoft.com/office/powerpoint/2010/main" val="3556677383"/>
              </p:ext>
            </p:extLst>
          </p:nvPr>
        </p:nvGraphicFramePr>
        <p:xfrm>
          <a:off x="705258" y="2048750"/>
          <a:ext cx="764924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17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1. </a:t>
            </a:r>
            <a:r>
              <a:rPr lang="en-GB" dirty="0"/>
              <a:t>T</a:t>
            </a:r>
            <a:r>
              <a:rPr lang="en-GB" dirty="0" smtClean="0"/>
              <a:t>eam VEL</a:t>
            </a:r>
            <a:endParaRPr lang="en-GB" dirty="0"/>
          </a:p>
        </p:txBody>
      </p:sp>
    </p:spTree>
    <p:extLst>
      <p:ext uri="{BB962C8B-B14F-4D97-AF65-F5344CB8AC3E}">
        <p14:creationId xmlns:p14="http://schemas.microsoft.com/office/powerpoint/2010/main" val="299026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284163" y="2029968"/>
            <a:ext cx="8546412" cy="4528038"/>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smtClean="0"/>
              <a:t>		</a:t>
            </a:r>
            <a:r>
              <a:rPr lang="en-US" altLang="zh-CN" sz="2000" u="sng" dirty="0" smtClean="0"/>
              <a:t>www.getskills.ac.nz</a:t>
            </a:r>
            <a:endParaRPr lang="zh-CN" altLang="en-US" sz="2000" u="sng" dirty="0"/>
          </a:p>
        </p:txBody>
      </p:sp>
      <p:sp>
        <p:nvSpPr>
          <p:cNvPr id="2" name="标题 1"/>
          <p:cNvSpPr>
            <a:spLocks noGrp="1"/>
          </p:cNvSpPr>
          <p:nvPr>
            <p:ph type="title"/>
          </p:nvPr>
        </p:nvSpPr>
        <p:spPr/>
        <p:txBody>
          <a:bodyPr/>
          <a:lstStyle/>
          <a:p>
            <a:pPr algn="l"/>
            <a:r>
              <a:rPr lang="en-GB" dirty="0" smtClean="0"/>
              <a:t>2. Product Owner – </a:t>
            </a:r>
            <a:r>
              <a:rPr lang="en-GB" sz="3200" dirty="0" smtClean="0">
                <a:effectLst>
                  <a:outerShdw blurRad="38100" dist="38100" dir="2700000" algn="tl">
                    <a:srgbClr val="000000">
                      <a:alpha val="43137"/>
                    </a:srgbClr>
                  </a:outerShdw>
                </a:effectLst>
              </a:rPr>
              <a:t>CEO of GetSkills.co.nz</a:t>
            </a:r>
            <a:endParaRPr lang="en-GB" sz="3200" dirty="0">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33" y="2414345"/>
            <a:ext cx="4252607" cy="1958245"/>
          </a:xfrm>
          <a:prstGeom prst="rect">
            <a:avLst/>
          </a:prstGeom>
        </p:spPr>
      </p:pic>
      <p:sp>
        <p:nvSpPr>
          <p:cNvPr id="10" name="文本框 9"/>
          <p:cNvSpPr txBox="1"/>
          <p:nvPr/>
        </p:nvSpPr>
        <p:spPr>
          <a:xfrm>
            <a:off x="844408" y="4526003"/>
            <a:ext cx="8013842" cy="1877437"/>
          </a:xfrm>
          <a:prstGeom prst="rect">
            <a:avLst/>
          </a:prstGeom>
          <a:noFill/>
        </p:spPr>
        <p:txBody>
          <a:bodyPr wrap="square" rtlCol="0">
            <a:spAutoFit/>
          </a:bodyPr>
          <a:lstStyle/>
          <a:p>
            <a:pPr fontAlgn="base"/>
            <a:r>
              <a:rPr lang="en-US" altLang="zh-CN" sz="3200" b="1" dirty="0">
                <a:solidFill>
                  <a:schemeClr val="accent3">
                    <a:lumMod val="60000"/>
                    <a:lumOff val="40000"/>
                  </a:schemeClr>
                </a:solidFill>
              </a:rPr>
              <a:t>About </a:t>
            </a:r>
            <a:r>
              <a:rPr lang="en-US" altLang="zh-CN" sz="3200" b="1" dirty="0" smtClean="0">
                <a:solidFill>
                  <a:schemeClr val="accent3">
                    <a:lumMod val="60000"/>
                    <a:lumOff val="40000"/>
                  </a:schemeClr>
                </a:solidFill>
              </a:rPr>
              <a:t>Them:</a:t>
            </a:r>
          </a:p>
          <a:p>
            <a:pPr marL="742950" lvl="1" indent="-285750">
              <a:buFont typeface="Wingdings" pitchFamily="2" charset="2"/>
              <a:buChar char="v"/>
            </a:pPr>
            <a:r>
              <a:rPr lang="en-NZ" altLang="zh-CN" sz="2800" b="1" dirty="0">
                <a:solidFill>
                  <a:schemeClr val="bg1">
                    <a:lumMod val="85000"/>
                  </a:schemeClr>
                </a:solidFill>
              </a:rPr>
              <a:t> </a:t>
            </a:r>
            <a:r>
              <a:rPr lang="en-US" altLang="zh-CN" sz="2800" b="1" dirty="0" smtClean="0">
                <a:solidFill>
                  <a:schemeClr val="bg1">
                    <a:lumMod val="85000"/>
                  </a:schemeClr>
                </a:solidFill>
              </a:rPr>
              <a:t>New Zealand based IT training company</a:t>
            </a:r>
          </a:p>
          <a:p>
            <a:pPr marL="742950" lvl="1" indent="-285750">
              <a:buFont typeface="Wingdings" pitchFamily="2" charset="2"/>
              <a:buChar char="v"/>
            </a:pPr>
            <a:r>
              <a:rPr lang="en-US" altLang="zh-CN" sz="2800" b="1" dirty="0" smtClean="0">
                <a:solidFill>
                  <a:schemeClr val="bg1">
                    <a:lumMod val="85000"/>
                  </a:schemeClr>
                </a:solidFill>
              </a:rPr>
              <a:t> Objective: Teach, Train and Place</a:t>
            </a:r>
          </a:p>
          <a:p>
            <a:pPr marL="742950" lvl="1" indent="-285750">
              <a:buFont typeface="Wingdings" pitchFamily="2" charset="2"/>
              <a:buChar char="v"/>
            </a:pPr>
            <a:r>
              <a:rPr lang="en-US" altLang="zh-CN" sz="2800" b="1" dirty="0">
                <a:solidFill>
                  <a:schemeClr val="bg1">
                    <a:lumMod val="85000"/>
                  </a:schemeClr>
                </a:solidFill>
              </a:rPr>
              <a:t> </a:t>
            </a:r>
            <a:r>
              <a:rPr lang="en-US" altLang="zh-CN" sz="2800" b="1" dirty="0" smtClean="0">
                <a:solidFill>
                  <a:schemeClr val="bg1">
                    <a:lumMod val="85000"/>
                  </a:schemeClr>
                </a:solidFill>
              </a:rPr>
              <a:t>Placement is Commitment</a:t>
            </a:r>
          </a:p>
        </p:txBody>
      </p:sp>
      <p:sp>
        <p:nvSpPr>
          <p:cNvPr id="13" name="矩形 12"/>
          <p:cNvSpPr/>
          <p:nvPr/>
        </p:nvSpPr>
        <p:spPr>
          <a:xfrm>
            <a:off x="2432304" y="3986784"/>
            <a:ext cx="3657600" cy="3858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上凸带形 16"/>
          <p:cNvSpPr/>
          <p:nvPr/>
        </p:nvSpPr>
        <p:spPr>
          <a:xfrm>
            <a:off x="5126402" y="2686682"/>
            <a:ext cx="3431881" cy="1720501"/>
          </a:xfrm>
          <a:prstGeom prst="ribbon2">
            <a:avLst>
              <a:gd name="adj1" fmla="val 16667"/>
              <a:gd name="adj2" fmla="val 69184"/>
            </a:avLst>
          </a:prstGeom>
          <a:solidFill>
            <a:schemeClr val="accent3">
              <a:lumMod val="60000"/>
              <a:lumOff val="40000"/>
            </a:schemeClr>
          </a:solidFill>
          <a:ln>
            <a:solidFill>
              <a:schemeClr val="tx2">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accent2">
                    <a:lumMod val="50000"/>
                  </a:schemeClr>
                </a:solidFill>
              </a:rPr>
              <a:t>CEO have some concerns about their </a:t>
            </a:r>
            <a:r>
              <a:rPr lang="en-US" altLang="zh-CN" sz="2400" b="1" dirty="0" smtClean="0">
                <a:solidFill>
                  <a:schemeClr val="accent2">
                    <a:lumMod val="50000"/>
                  </a:schemeClr>
                </a:solidFill>
              </a:rPr>
              <a:t>website</a:t>
            </a:r>
            <a:endParaRPr lang="zh-CN" altLang="en-US" sz="2400" b="1" dirty="0">
              <a:solidFill>
                <a:schemeClr val="accent2">
                  <a:lumMod val="50000"/>
                </a:schemeClr>
              </a:solidFill>
            </a:endParaRPr>
          </a:p>
        </p:txBody>
      </p:sp>
    </p:spTree>
    <p:extLst>
      <p:ext uri="{BB962C8B-B14F-4D97-AF65-F5344CB8AC3E}">
        <p14:creationId xmlns:p14="http://schemas.microsoft.com/office/powerpoint/2010/main" val="402933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pic>
        <p:nvPicPr>
          <p:cNvPr id="1025" name="Picture 1" descr="C:\Users\Miranda\AppData\Roaming\Tencent\Users\1251226696\QQ\WinTemp\RichOle\200_7AGCDBV}QU`PXH~2AGP.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2514089"/>
            <a:ext cx="9144000" cy="434391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284163" y="1856414"/>
            <a:ext cx="3788229" cy="523220"/>
          </a:xfrm>
          <a:prstGeom prst="rect">
            <a:avLst/>
          </a:prstGeom>
          <a:noFill/>
        </p:spPr>
        <p:txBody>
          <a:bodyPr wrap="square" rtlCol="0">
            <a:spAutoFit/>
          </a:bodyPr>
          <a:lstStyle/>
          <a:p>
            <a:r>
              <a:rPr lang="en-US" altLang="zh-CN" sz="2800" dirty="0" smtClean="0">
                <a:solidFill>
                  <a:srgbClr val="0070C0"/>
                </a:solidFill>
                <a:hlinkClick r:id="rId3"/>
              </a:rPr>
              <a:t>getskills.co.nz/</a:t>
            </a:r>
            <a:r>
              <a:rPr lang="en-US" altLang="zh-CN" sz="2800" dirty="0" smtClean="0">
                <a:solidFill>
                  <a:srgbClr val="0070C0"/>
                </a:solidFill>
              </a:rPr>
              <a:t> </a:t>
            </a:r>
            <a:endParaRPr lang="zh-CN" altLang="en-US" sz="2800" dirty="0">
              <a:solidFill>
                <a:srgbClr val="0070C0"/>
              </a:solidFill>
            </a:endParaRPr>
          </a:p>
        </p:txBody>
      </p:sp>
    </p:spTree>
    <p:extLst>
      <p:ext uri="{BB962C8B-B14F-4D97-AF65-F5344CB8AC3E}">
        <p14:creationId xmlns:p14="http://schemas.microsoft.com/office/powerpoint/2010/main" val="610763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sp>
        <p:nvSpPr>
          <p:cNvPr id="3" name="TextBox 2"/>
          <p:cNvSpPr txBox="1"/>
          <p:nvPr/>
        </p:nvSpPr>
        <p:spPr>
          <a:xfrm>
            <a:off x="284160" y="1965720"/>
            <a:ext cx="8574087" cy="4062651"/>
          </a:xfrm>
          <a:prstGeom prst="rect">
            <a:avLst/>
          </a:prstGeom>
          <a:noFill/>
        </p:spPr>
        <p:txBody>
          <a:bodyPr wrap="square" rtlCol="0">
            <a:spAutoFit/>
          </a:bodyPr>
          <a:lstStyle/>
          <a:p>
            <a:pPr>
              <a:lnSpc>
                <a:spcPct val="150000"/>
              </a:lnSpc>
            </a:pPr>
            <a:r>
              <a:rPr lang="en-US" altLang="zh-CN" sz="3200" dirty="0" smtClean="0"/>
              <a:t>Major Capabilities:</a:t>
            </a:r>
          </a:p>
          <a:p>
            <a:pPr lvl="0" algn="just">
              <a:lnSpc>
                <a:spcPct val="150000"/>
              </a:lnSpc>
              <a:spcAft>
                <a:spcPts val="1200"/>
              </a:spcAft>
            </a:pPr>
            <a:r>
              <a:rPr lang="en-US" altLang="zh-CN" sz="2000" dirty="0" smtClean="0"/>
              <a:t>1) Visitor ----- </a:t>
            </a:r>
            <a:r>
              <a:rPr lang="en-US" altLang="zh-CN" sz="2000" dirty="0"/>
              <a:t>view the </a:t>
            </a:r>
            <a:r>
              <a:rPr lang="en-US" altLang="zh-CN" sz="2000" dirty="0" smtClean="0"/>
              <a:t>website, scan </a:t>
            </a:r>
            <a:r>
              <a:rPr lang="en-US" altLang="zh-CN" sz="2000" dirty="0"/>
              <a:t>the course </a:t>
            </a:r>
            <a:r>
              <a:rPr lang="en-US" altLang="zh-CN" sz="2000" dirty="0" smtClean="0"/>
              <a:t>list, take </a:t>
            </a:r>
            <a:r>
              <a:rPr lang="en-US" altLang="zh-CN" sz="2000" dirty="0"/>
              <a:t>a </a:t>
            </a:r>
            <a:r>
              <a:rPr lang="en-US" altLang="zh-CN" sz="2000" dirty="0" smtClean="0"/>
              <a:t> test </a:t>
            </a:r>
            <a:r>
              <a:rPr lang="en-US" altLang="zh-CN" sz="2000" dirty="0"/>
              <a:t>without </a:t>
            </a:r>
            <a:r>
              <a:rPr lang="en-US" altLang="zh-CN" sz="2000" dirty="0" smtClean="0"/>
              <a:t>registering</a:t>
            </a:r>
            <a:endParaRPr lang="zh-CN" altLang="zh-CN" sz="2000" dirty="0"/>
          </a:p>
          <a:p>
            <a:pPr lvl="0" algn="just">
              <a:lnSpc>
                <a:spcPct val="150000"/>
              </a:lnSpc>
              <a:spcAft>
                <a:spcPts val="1200"/>
              </a:spcAft>
            </a:pPr>
            <a:r>
              <a:rPr lang="en-US" altLang="zh-CN" sz="2000" dirty="0" smtClean="0"/>
              <a:t>2) </a:t>
            </a:r>
            <a:r>
              <a:rPr lang="en-US" altLang="zh-CN" sz="2000" dirty="0"/>
              <a:t>S</a:t>
            </a:r>
            <a:r>
              <a:rPr lang="en-US" altLang="zh-CN" sz="2000" dirty="0" smtClean="0"/>
              <a:t>ystem </a:t>
            </a:r>
            <a:r>
              <a:rPr lang="en-US" altLang="zh-CN" sz="2000" dirty="0"/>
              <a:t>(course advisor) </a:t>
            </a:r>
            <a:r>
              <a:rPr lang="en-US" altLang="zh-CN" sz="2000" dirty="0" smtClean="0"/>
              <a:t>---- give </a:t>
            </a:r>
            <a:r>
              <a:rPr lang="en-US" altLang="zh-CN" sz="2000" dirty="0"/>
              <a:t>the user a short </a:t>
            </a:r>
            <a:r>
              <a:rPr lang="en-US" altLang="zh-CN" sz="2000" dirty="0" smtClean="0"/>
              <a:t>survey, give </a:t>
            </a:r>
            <a:r>
              <a:rPr lang="en-US" altLang="zh-CN" sz="2000" dirty="0"/>
              <a:t>a list of successful </a:t>
            </a:r>
            <a:r>
              <a:rPr lang="en-US" altLang="zh-CN" sz="2000" dirty="0" smtClean="0"/>
              <a:t>examples, recommend </a:t>
            </a:r>
            <a:r>
              <a:rPr lang="en-US" altLang="zh-CN" sz="2000" dirty="0"/>
              <a:t>some suitable </a:t>
            </a:r>
            <a:r>
              <a:rPr lang="en-US" altLang="zh-CN" sz="2000" dirty="0" smtClean="0"/>
              <a:t>courses</a:t>
            </a:r>
            <a:endParaRPr lang="zh-CN" altLang="zh-CN" sz="2000" dirty="0"/>
          </a:p>
          <a:p>
            <a:pPr lvl="0" algn="just">
              <a:lnSpc>
                <a:spcPct val="150000"/>
              </a:lnSpc>
              <a:spcAft>
                <a:spcPts val="1200"/>
              </a:spcAft>
            </a:pPr>
            <a:r>
              <a:rPr lang="en-US" altLang="zh-CN" sz="2000" dirty="0" smtClean="0"/>
              <a:t>3) </a:t>
            </a:r>
            <a:r>
              <a:rPr lang="en-US" altLang="zh-CN" sz="2000" dirty="0"/>
              <a:t>U</a:t>
            </a:r>
            <a:r>
              <a:rPr lang="en-US" altLang="zh-CN" sz="2000" dirty="0" smtClean="0"/>
              <a:t>ser ---- select courses, make </a:t>
            </a:r>
            <a:r>
              <a:rPr lang="en-US" altLang="zh-CN" sz="2000" dirty="0"/>
              <a:t>payments </a:t>
            </a:r>
            <a:r>
              <a:rPr lang="en-US" altLang="zh-CN" sz="2000" dirty="0" smtClean="0"/>
              <a:t>online, take </a:t>
            </a:r>
            <a:r>
              <a:rPr lang="en-US" altLang="zh-CN" sz="2000" dirty="0"/>
              <a:t>courses via video or </a:t>
            </a:r>
            <a:r>
              <a:rPr lang="en-US" altLang="zh-CN" sz="2000" dirty="0" smtClean="0"/>
              <a:t>audio</a:t>
            </a:r>
            <a:endParaRPr lang="zh-CN" altLang="zh-CN" sz="2000" dirty="0"/>
          </a:p>
          <a:p>
            <a:pPr>
              <a:lnSpc>
                <a:spcPct val="150000"/>
              </a:lnSpc>
              <a:spcAft>
                <a:spcPts val="1200"/>
              </a:spcAft>
            </a:pPr>
            <a:endParaRPr lang="zh-CN" altLang="en-US" sz="2000" dirty="0"/>
          </a:p>
        </p:txBody>
      </p:sp>
    </p:spTree>
    <p:extLst>
      <p:ext uri="{BB962C8B-B14F-4D97-AF65-F5344CB8AC3E}">
        <p14:creationId xmlns:p14="http://schemas.microsoft.com/office/powerpoint/2010/main" val="24404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4. Product Backlog</a:t>
            </a:r>
            <a:endParaRPr lang="en-GB" dirty="0"/>
          </a:p>
        </p:txBody>
      </p:sp>
      <p:graphicFrame>
        <p:nvGraphicFramePr>
          <p:cNvPr id="3" name="Table 7"/>
          <p:cNvGraphicFramePr>
            <a:graphicFrameLocks noGrp="1"/>
          </p:cNvGraphicFramePr>
          <p:nvPr>
            <p:extLst>
              <p:ext uri="{D42A27DB-BD31-4B8C-83A1-F6EECF244321}">
                <p14:modId xmlns:p14="http://schemas.microsoft.com/office/powerpoint/2010/main" val="2385701164"/>
              </p:ext>
            </p:extLst>
          </p:nvPr>
        </p:nvGraphicFramePr>
        <p:xfrm>
          <a:off x="301104" y="1781679"/>
          <a:ext cx="8557146" cy="4947459"/>
        </p:xfrm>
        <a:graphic>
          <a:graphicData uri="http://schemas.openxmlformats.org/drawingml/2006/table">
            <a:tbl>
              <a:tblPr firstRow="1" bandRow="1">
                <a:tableStyleId>{FABFCF23-3B69-468F-B69F-88F6DE6A72F2}</a:tableStyleId>
              </a:tblPr>
              <a:tblGrid>
                <a:gridCol w="723331"/>
                <a:gridCol w="1105469"/>
                <a:gridCol w="6728346"/>
              </a:tblGrid>
              <a:tr h="555954">
                <a:tc>
                  <a:txBody>
                    <a:bodyPr/>
                    <a:lstStyle/>
                    <a:p>
                      <a:pPr algn="ctr"/>
                      <a:r>
                        <a:rPr lang="en-IN" sz="1600" dirty="0" smtClean="0">
                          <a:latin typeface="Arial" panose="020B0604020202020204" pitchFamily="34" charset="0"/>
                          <a:cs typeface="Arial" panose="020B0604020202020204" pitchFamily="34" charset="0"/>
                        </a:rPr>
                        <a:t>S.No.</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Priority Level</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Product Backlog</a:t>
                      </a:r>
                      <a:endParaRPr lang="en-IN" sz="1600" dirty="0">
                        <a:latin typeface="Arial" panose="020B0604020202020204" pitchFamily="34" charset="0"/>
                        <a:cs typeface="Arial" panose="020B0604020202020204" pitchFamily="34" charset="0"/>
                      </a:endParaRPr>
                    </a:p>
                  </a:txBody>
                  <a:tcPr/>
                </a:tc>
              </a:tr>
              <a:tr h="1652128">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smtClean="0">
                          <a:latin typeface="Arial" panose="020B0604020202020204" pitchFamily="34" charset="0"/>
                          <a:cs typeface="Arial" panose="020B0604020202020204" pitchFamily="34" charset="0"/>
                        </a:rPr>
                        <a:t>Getskills website should adapt the size of the browser automatically with respect to the device in which the website is seen. For e.g. if the website is seen then the mobile phone, then the browser should change its size according to mobile phone screen, and display its contents properly. If the website is viewed from a Tablet / Laptop then the browser should change its size automatically in such a way that it displays content properly in the tablet/Laptop respectively.</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As a visitor to "GetSkills" website, the visitor can select a test and make payments to the selected tests, without registering in the Getskills website.</a:t>
                      </a:r>
                      <a:endParaRPr lang="en-IN" sz="1400" dirty="0">
                        <a:latin typeface="Arial" panose="020B0604020202020204" pitchFamily="34" charset="0"/>
                        <a:cs typeface="Arial" panose="020B0604020202020204" pitchFamily="34" charset="0"/>
                      </a:endParaRPr>
                    </a:p>
                  </a:txBody>
                  <a:tcPr/>
                </a:tc>
              </a:tr>
              <a:tr h="1204093">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Visitors of Getskills website is categorised based on the survey. Based on the category, Successful stories of alumni's associated with Getskills is published. On viewing the Successful stories of Alumni, the visitor is prompted to take a similar course / test that is available in Getskills.</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4</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An exclusive webpage is allotted to promote Getskills Automation Tool, with Successful stories of automation tool implemented companies.</a:t>
                      </a:r>
                      <a:endParaRPr lang="en-IN"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3020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5</a:t>
            </a:r>
            <a:r>
              <a:rPr lang="en-GB" dirty="0" smtClean="0"/>
              <a:t>. Development Plan</a:t>
            </a:r>
            <a:endParaRPr lang="en-GB" dirty="0"/>
          </a:p>
        </p:txBody>
      </p:sp>
    </p:spTree>
    <p:extLst>
      <p:ext uri="{BB962C8B-B14F-4D97-AF65-F5344CB8AC3E}">
        <p14:creationId xmlns:p14="http://schemas.microsoft.com/office/powerpoint/2010/main" val="384619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(1)</a:t>
            </a:r>
            <a:endParaRPr lang="en-GB" dirty="0"/>
          </a:p>
        </p:txBody>
      </p:sp>
      <p:sp>
        <p:nvSpPr>
          <p:cNvPr id="3" name="TextBox 2"/>
          <p:cNvSpPr txBox="1"/>
          <p:nvPr/>
        </p:nvSpPr>
        <p:spPr>
          <a:xfrm>
            <a:off x="284163" y="1717960"/>
            <a:ext cx="8574087" cy="1569660"/>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r>
              <a:rPr lang="en-NZ" dirty="0"/>
              <a:t>URL</a:t>
            </a:r>
            <a:r>
              <a:rPr lang="en-NZ" dirty="0" smtClean="0"/>
              <a:t>:  	       </a:t>
            </a:r>
            <a:r>
              <a:rPr lang="en-NZ" dirty="0" smtClean="0">
                <a:hlinkClick r:id="rId2"/>
              </a:rPr>
              <a:t>https</a:t>
            </a:r>
            <a:r>
              <a:rPr lang="en-NZ" dirty="0">
                <a:hlinkClick r:id="rId2"/>
              </a:rPr>
              <a:t>://</a:t>
            </a:r>
            <a:r>
              <a:rPr lang="en-NZ" dirty="0" smtClean="0">
                <a:hlinkClick r:id="rId2"/>
              </a:rPr>
              <a:t>www.seenowdo.com/pages/login/index.html</a:t>
            </a:r>
            <a:endParaRPr lang="en-NZ" dirty="0" smtClean="0"/>
          </a:p>
          <a:p>
            <a:pPr marL="742950" lvl="1" indent="-285750">
              <a:buFont typeface="Wingdings" pitchFamily="2" charset="2"/>
              <a:buChar char="v"/>
            </a:pPr>
            <a:r>
              <a:rPr lang="en-NZ" dirty="0" smtClean="0"/>
              <a:t>Project Name:  </a:t>
            </a:r>
            <a:r>
              <a:rPr lang="en-NZ" b="1" dirty="0" smtClean="0"/>
              <a:t>OEE(Android)</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project list &amp; iteration list</a:t>
            </a:r>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8280" y="3258737"/>
            <a:ext cx="6311611" cy="3363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204136"/>
      </p:ext>
    </p:extLst>
  </p:cSld>
  <p:clrMapOvr>
    <a:masterClrMapping/>
  </p:clrMapOvr>
</p:sld>
</file>

<file path=ppt/theme/theme1.xml><?xml version="1.0" encoding="utf-8"?>
<a:theme xmlns:a="http://schemas.openxmlformats.org/drawingml/2006/main" name="光谱">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142</TotalTime>
  <Words>768</Words>
  <Application>Microsoft Office PowerPoint</Application>
  <PresentationFormat>全屏显示(4:3)</PresentationFormat>
  <Paragraphs>86</Paragraphs>
  <Slides>15</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Corbel</vt:lpstr>
      <vt:lpstr>Wingdings</vt:lpstr>
      <vt:lpstr>光谱</vt:lpstr>
      <vt:lpstr>PowerPoint 演示文稿</vt:lpstr>
      <vt:lpstr>Project Plan</vt:lpstr>
      <vt:lpstr>1. Team VEL</vt:lpstr>
      <vt:lpstr>2. Product Owner – CEO of GetSkills.co.nz</vt:lpstr>
      <vt:lpstr>3. Project Goal and Major Capability</vt:lpstr>
      <vt:lpstr>3. Project Goal and Major Capability</vt:lpstr>
      <vt:lpstr>4. Product Backlog</vt:lpstr>
      <vt:lpstr>5. Development Plan</vt:lpstr>
      <vt:lpstr>6. Scrum PM Tool (1)</vt:lpstr>
      <vt:lpstr>6. Scrum PM Tool (2)</vt:lpstr>
      <vt:lpstr>6. Scrum PM Tool (3)</vt:lpstr>
      <vt:lpstr>7. One User Story (1)</vt:lpstr>
      <vt:lpstr>7. One User Story (2)</vt:lpstr>
      <vt:lpstr>7. One User Story (3)</vt:lpstr>
      <vt:lpstr>8. Risk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Kaii</dc:creator>
  <cp:lastModifiedBy>余少卿</cp:lastModifiedBy>
  <cp:revision>29</cp:revision>
  <dcterms:created xsi:type="dcterms:W3CDTF">2015-08-07T03:34:05Z</dcterms:created>
  <dcterms:modified xsi:type="dcterms:W3CDTF">2015-08-13T23:55:38Z</dcterms:modified>
</cp:coreProperties>
</file>