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CACA"/>
          </a:solidFill>
        </a:fill>
      </a:tcStyle>
    </a:wholeTbl>
    <a:band2H>
      <a:tcTxStyle b="def" i="def"/>
      <a:tcStyle>
        <a:tcBdr/>
        <a:fill>
          <a:solidFill>
            <a:srgbClr val="EF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9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9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90000"/>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E6CA"/>
          </a:solidFill>
        </a:fill>
      </a:tcStyle>
    </a:wholeTbl>
    <a:band2H>
      <a:tcTxStyle b="def" i="def"/>
      <a:tcStyle>
        <a:tcBdr/>
        <a:fill>
          <a:solidFill>
            <a:srgbClr val="FFF3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BA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BA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BA00"/>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CC"/>
          </a:solidFill>
        </a:fill>
      </a:tcStyle>
    </a:wholeTbl>
    <a:band2H>
      <a:tcTxStyle b="def" i="def"/>
      <a:tcStyle>
        <a:tcBdr/>
        <a:fill>
          <a:solidFill>
            <a:srgbClr val="E7E7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333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333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3333"/>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90000"/>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990000"/>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lvl="0"/>
          </a:p>
        </p:txBody>
      </p:sp>
      <p:sp>
        <p:nvSpPr>
          <p:cNvPr id="149" name="Shape 14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lvl="0"/>
            <a:fld id="{86CB4B4D-7CA3-9044-876B-883B54F8677D}" type="slidenum"/>
          </a:p>
        </p:txBody>
      </p:sp>
      <p:sp>
        <p:nvSpPr>
          <p:cNvPr id="12" name="Shape 12"/>
          <p:cNvSpPr/>
          <p:nvPr/>
        </p:nvSpPr>
        <p:spPr>
          <a:xfrm>
            <a:off x="284163" y="444727"/>
            <a:ext cx="8574087" cy="1468438"/>
          </a:xfrm>
          <a:prstGeom prst="rect">
            <a:avLst/>
          </a:prstGeom>
          <a:solidFill>
            <a:srgbClr val="262626">
              <a:alpha val="85000"/>
            </a:srgbClr>
          </a:solidFill>
          <a:ln w="12700">
            <a:miter lim="400000"/>
          </a:ln>
        </p:spPr>
        <p:txBody>
          <a:bodyPr lIns="0" tIns="0" rIns="0" bIns="0" anchor="b"/>
          <a:lstStyle/>
          <a:p>
            <a:pPr lvl="0">
              <a:defRPr sz="4200">
                <a:solidFill>
                  <a:srgbClr val="FFFFFF"/>
                </a:solidFill>
                <a:latin typeface="Corbel"/>
                <a:ea typeface="Corbel"/>
                <a:cs typeface="Corbel"/>
                <a:sym typeface="Corbel"/>
              </a:defRPr>
            </a:pPr>
          </a:p>
        </p:txBody>
      </p:sp>
      <p:grpSp>
        <p:nvGrpSpPr>
          <p:cNvPr id="16" name="Group 16"/>
          <p:cNvGrpSpPr/>
          <p:nvPr/>
        </p:nvGrpSpPr>
        <p:grpSpPr>
          <a:xfrm>
            <a:off x="284163" y="1906541"/>
            <a:ext cx="8576373" cy="137412"/>
            <a:chOff x="0" y="0"/>
            <a:chExt cx="8576372" cy="137411"/>
          </a:xfrm>
        </p:grpSpPr>
        <p:sp>
          <p:nvSpPr>
            <p:cNvPr id="13" name="Shape 13"/>
            <p:cNvSpPr/>
            <p:nvPr/>
          </p:nvSpPr>
          <p:spPr>
            <a:xfrm>
              <a:off x="0" y="-1"/>
              <a:ext cx="2743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4" name="Shape 14"/>
            <p:cNvSpPr/>
            <p:nvPr/>
          </p:nvSpPr>
          <p:spPr>
            <a:xfrm>
              <a:off x="2742228" y="-1"/>
              <a:ext cx="1600200"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5" name="Shape 15"/>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7" name="Shape 17"/>
          <p:cNvSpPr/>
          <p:nvPr/>
        </p:nvSpPr>
        <p:spPr>
          <a:xfrm>
            <a:off x="8230889" y="444727"/>
            <a:ext cx="503074"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solidFill>
                  <a:srgbClr val="FFFFFF"/>
                </a:solidFill>
                <a:latin typeface="Wingdings"/>
                <a:ea typeface="Wingdings"/>
                <a:cs typeface="Wingdings"/>
                <a:sym typeface="Wingdings"/>
              </a:defRPr>
            </a:lvl1pPr>
          </a:lstStyle>
          <a:p>
            <a:pPr lvl="0">
              <a:defRPr sz="1800">
                <a:solidFill>
                  <a:srgbClr val="000000"/>
                </a:solidFill>
              </a:defRPr>
            </a:pPr>
            <a:r>
              <a:rPr sz="3600">
                <a:solidFill>
                  <a:srgbClr val="FFFFFF"/>
                </a:solidFill>
              </a:rPr>
              <a:t></a:t>
            </a:r>
          </a:p>
        </p:txBody>
      </p:sp>
      <p:sp>
        <p:nvSpPr>
          <p:cNvPr id="18" name="Shape 18"/>
          <p:cNvSpPr/>
          <p:nvPr>
            <p:ph type="title"/>
          </p:nvPr>
        </p:nvSpPr>
        <p:spPr>
          <a:xfrm>
            <a:off x="421340" y="449005"/>
            <a:ext cx="7808978" cy="1088137"/>
          </a:xfrm>
          <a:prstGeom prst="rect">
            <a:avLst/>
          </a:prstGeom>
          <a:noFill/>
        </p:spPr>
        <p:txBody>
          <a:bodyPr anchor="b"/>
          <a:lstStyle>
            <a:lvl1pPr>
              <a:lnSpc>
                <a:spcPts val="4600"/>
              </a:lnSpc>
              <a:defRPr sz="4200"/>
            </a:lvl1pPr>
          </a:lstStyle>
          <a:p>
            <a:pPr lvl="0">
              <a:defRPr sz="1800">
                <a:solidFill>
                  <a:srgbClr val="000000"/>
                </a:solidFill>
              </a:defRPr>
            </a:pPr>
            <a:r>
              <a:rPr sz="4200">
                <a:solidFill>
                  <a:srgbClr val="FFFFFF"/>
                </a:solidFill>
              </a:rPr>
              <a:t>单击此处编辑母版标题样式</a:t>
            </a:r>
          </a:p>
        </p:txBody>
      </p:sp>
      <p:sp>
        <p:nvSpPr>
          <p:cNvPr id="19" name="Shape 19"/>
          <p:cNvSpPr/>
          <p:nvPr>
            <p:ph type="body" idx="1"/>
          </p:nvPr>
        </p:nvSpPr>
        <p:spPr>
          <a:xfrm>
            <a:off x="476204" y="1532427"/>
            <a:ext cx="7754113" cy="484633"/>
          </a:xfrm>
          <a:prstGeom prst="rect">
            <a:avLst/>
          </a:prstGeom>
        </p:spPr>
        <p:txBody>
          <a:bodyPr/>
          <a:lstStyle>
            <a:lvl1pPr marL="0" indent="0">
              <a:spcBef>
                <a:spcPts val="0"/>
              </a:spcBef>
              <a:buClrTx/>
              <a:buSzTx/>
              <a:buFontTx/>
              <a:buNone/>
              <a:defRPr sz="1800">
                <a:solidFill>
                  <a:srgbClr val="FFFFFF"/>
                </a:solidFill>
              </a:defRPr>
            </a:lvl1pPr>
          </a:lstStyle>
          <a:p>
            <a:pPr lvl="0">
              <a:defRPr>
                <a:solidFill>
                  <a:srgbClr val="000000"/>
                </a:solidFill>
              </a:defRPr>
            </a:pPr>
            <a:r>
              <a:rPr>
                <a:solidFill>
                  <a:srgbClr val="FFFFFF"/>
                </a:solidFill>
              </a:rPr>
              <a:t>单击此处编辑母版副标题样式</a:t>
            </a:r>
          </a:p>
        </p:txBody>
      </p:sp>
      <p:sp>
        <p:nvSpPr>
          <p:cNvPr id="20" name="Shape 20"/>
          <p:cNvSpPr/>
          <p:nvPr/>
        </p:nvSpPr>
        <p:spPr>
          <a:xfrm>
            <a:off x="284163" y="6227064"/>
            <a:ext cx="8574087" cy="173737"/>
          </a:xfrm>
          <a:prstGeom prst="rect">
            <a:avLst/>
          </a:prstGeom>
          <a:solidFill>
            <a:srgbClr val="262626">
              <a:alpha val="70000"/>
            </a:srgbClr>
          </a:solidFill>
          <a:ln w="12700">
            <a:miter lim="400000"/>
          </a:ln>
        </p:spPr>
        <p:txBody>
          <a:bodyPr lIns="0" tIns="0" rIns="0" bIns="0" anchor="ctr"/>
          <a:lstStyle/>
          <a:p>
            <a:pPr lvl="0" algn="ctr">
              <a:defRPr>
                <a:solidFill>
                  <a:srgbClr val="FFFFFF"/>
                </a:solidFill>
              </a:defRPr>
            </a:pP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内容与标题">
    <p:spTree>
      <p:nvGrpSpPr>
        <p:cNvPr id="1" name=""/>
        <p:cNvGrpSpPr/>
        <p:nvPr/>
      </p:nvGrpSpPr>
      <p:grpSpPr>
        <a:xfrm>
          <a:off x="0" y="0"/>
          <a:ext cx="0" cy="0"/>
          <a:chOff x="0" y="0"/>
          <a:chExt cx="0" cy="0"/>
        </a:xfrm>
      </p:grpSpPr>
      <p:sp>
        <p:nvSpPr>
          <p:cNvPr id="93" name="Shape 93"/>
          <p:cNvSpPr/>
          <p:nvPr>
            <p:ph type="title"/>
          </p:nvPr>
        </p:nvSpPr>
        <p:spPr>
          <a:xfrm>
            <a:off x="268940" y="0"/>
            <a:ext cx="4069081" cy="2460813"/>
          </a:xfrm>
          <a:prstGeom prst="rect">
            <a:avLst/>
          </a:prstGeom>
          <a:noFill/>
        </p:spPr>
        <p:txBody>
          <a:bodyPr anchor="b">
            <a:noAutofit/>
          </a:bodyPr>
          <a:lstStyle>
            <a:lvl1pPr algn="ctr">
              <a:defRPr sz="3200">
                <a:solidFill>
                  <a:srgbClr val="FF6600"/>
                </a:solidFill>
              </a:defRPr>
            </a:lvl1pPr>
          </a:lstStyle>
          <a:p>
            <a:pPr lvl="0">
              <a:defRPr sz="1800">
                <a:solidFill>
                  <a:srgbClr val="000000"/>
                </a:solidFill>
              </a:defRPr>
            </a:pPr>
            <a:r>
              <a:rPr sz="3200">
                <a:solidFill>
                  <a:srgbClr val="FF6600"/>
                </a:solidFill>
              </a:rPr>
              <a:t>单击此处编辑母版标题样式</a:t>
            </a:r>
          </a:p>
        </p:txBody>
      </p:sp>
      <p:sp>
        <p:nvSpPr>
          <p:cNvPr id="94" name="Shape 94"/>
          <p:cNvSpPr/>
          <p:nvPr>
            <p:ph type="body" idx="1"/>
          </p:nvPr>
        </p:nvSpPr>
        <p:spPr>
          <a:xfrm>
            <a:off x="4783566" y="914400"/>
            <a:ext cx="4069081" cy="5943600"/>
          </a:xfrm>
          <a:prstGeom prst="rect">
            <a:avLst/>
          </a:prstGeom>
        </p:spPr>
        <p:txBody>
          <a:bodyPr/>
          <a:lstStyle>
            <a:lvl1pPr>
              <a:defRPr sz="2200"/>
            </a:lvl1pPr>
            <a:lvl2pPr marL="960119" indent="-502919">
              <a:defRPr sz="2200"/>
            </a:lvl2pPr>
            <a:lvl3pPr marL="1337380" indent="-422980">
              <a:defRPr sz="2200"/>
            </a:lvl3pPr>
            <a:lvl4pPr marL="1675694" indent="-415219">
              <a:defRPr sz="2200"/>
            </a:lvl4pPr>
            <a:lvl5pPr marL="2013655" indent="-405518">
              <a:defRPr sz="2200"/>
            </a:lvl5pPr>
          </a:lstStyle>
          <a:p>
            <a:pPr lvl="0">
              <a:defRPr sz="1800">
                <a:solidFill>
                  <a:srgbClr val="000000"/>
                </a:solidFill>
              </a:defRPr>
            </a:pPr>
            <a:r>
              <a:rPr sz="2200">
                <a:solidFill>
                  <a:srgbClr val="262626"/>
                </a:solidFill>
              </a:rPr>
              <a:t>单击此处编辑母版文本样式</a:t>
            </a:r>
            <a:endParaRPr sz="2200">
              <a:solidFill>
                <a:srgbClr val="262626"/>
              </a:solidFill>
            </a:endParaRPr>
          </a:p>
          <a:p>
            <a:pPr lvl="1">
              <a:defRPr sz="1800">
                <a:solidFill>
                  <a:srgbClr val="000000"/>
                </a:solidFill>
              </a:defRPr>
            </a:pPr>
            <a:r>
              <a:rPr sz="2200">
                <a:solidFill>
                  <a:srgbClr val="262626"/>
                </a:solidFill>
              </a:rPr>
              <a:t>二级</a:t>
            </a:r>
            <a:endParaRPr sz="2200">
              <a:solidFill>
                <a:srgbClr val="262626"/>
              </a:solidFill>
            </a:endParaRPr>
          </a:p>
          <a:p>
            <a:pPr lvl="2">
              <a:defRPr sz="1800">
                <a:solidFill>
                  <a:srgbClr val="000000"/>
                </a:solidFill>
              </a:defRPr>
            </a:pPr>
            <a:r>
              <a:rPr sz="2200">
                <a:solidFill>
                  <a:srgbClr val="262626"/>
                </a:solidFill>
              </a:rPr>
              <a:t>三级</a:t>
            </a:r>
            <a:endParaRPr sz="2200">
              <a:solidFill>
                <a:srgbClr val="262626"/>
              </a:solidFill>
            </a:endParaRPr>
          </a:p>
          <a:p>
            <a:pPr lvl="3">
              <a:defRPr sz="1800">
                <a:solidFill>
                  <a:srgbClr val="000000"/>
                </a:solidFill>
              </a:defRPr>
            </a:pPr>
            <a:r>
              <a:rPr sz="2200">
                <a:solidFill>
                  <a:srgbClr val="262626"/>
                </a:solidFill>
              </a:rPr>
              <a:t>四级</a:t>
            </a:r>
            <a:endParaRPr sz="2200">
              <a:solidFill>
                <a:srgbClr val="262626"/>
              </a:solidFill>
            </a:endParaRPr>
          </a:p>
          <a:p>
            <a:pPr lvl="4">
              <a:defRPr sz="1800">
                <a:solidFill>
                  <a:srgbClr val="000000"/>
                </a:solidFill>
              </a:defRPr>
            </a:pPr>
            <a:r>
              <a:rPr sz="2200">
                <a:solidFill>
                  <a:srgbClr val="262626"/>
                </a:solidFill>
              </a:rPr>
              <a:t>五级</a:t>
            </a:r>
          </a:p>
        </p:txBody>
      </p:sp>
      <p:sp>
        <p:nvSpPr>
          <p:cNvPr id="95" name="Shape 95"/>
          <p:cNvSpPr/>
          <p:nvPr>
            <p:ph type="sldNum" sz="quarter" idx="2"/>
          </p:nvPr>
        </p:nvSpPr>
        <p:spPr>
          <a:prstGeom prst="rect">
            <a:avLst/>
          </a:prstGeom>
        </p:spPr>
        <p:txBody>
          <a:bodyPr/>
          <a:lstStyle/>
          <a:p>
            <a:pPr lvl="0"/>
            <a:fld id="{86CB4B4D-7CA3-9044-876B-883B54F8677D}" type="slidenum"/>
          </a:p>
        </p:txBody>
      </p:sp>
      <p:grpSp>
        <p:nvGrpSpPr>
          <p:cNvPr id="99" name="Group 99"/>
          <p:cNvGrpSpPr/>
          <p:nvPr/>
        </p:nvGrpSpPr>
        <p:grpSpPr>
          <a:xfrm>
            <a:off x="284163" y="452718"/>
            <a:ext cx="8576373" cy="137412"/>
            <a:chOff x="0" y="0"/>
            <a:chExt cx="8576372" cy="137411"/>
          </a:xfrm>
        </p:grpSpPr>
        <p:sp>
          <p:nvSpPr>
            <p:cNvPr id="96" name="Shape 96"/>
            <p:cNvSpPr/>
            <p:nvPr/>
          </p:nvSpPr>
          <p:spPr>
            <a:xfrm>
              <a:off x="0" y="-1"/>
              <a:ext cx="1600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97" name="Shape 97"/>
            <p:cNvSpPr/>
            <p:nvPr/>
          </p:nvSpPr>
          <p:spPr>
            <a:xfrm>
              <a:off x="1601010" y="-1"/>
              <a:ext cx="2743201"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98" name="Shape 98"/>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图片与标题">
    <p:spTree>
      <p:nvGrpSpPr>
        <p:cNvPr id="1" name=""/>
        <p:cNvGrpSpPr/>
        <p:nvPr/>
      </p:nvGrpSpPr>
      <p:grpSpPr>
        <a:xfrm>
          <a:off x="0" y="0"/>
          <a:ext cx="0" cy="0"/>
          <a:chOff x="0" y="0"/>
          <a:chExt cx="0" cy="0"/>
        </a:xfrm>
      </p:grpSpPr>
      <p:sp>
        <p:nvSpPr>
          <p:cNvPr id="101" name="Shape 101"/>
          <p:cNvSpPr/>
          <p:nvPr/>
        </p:nvSpPr>
        <p:spPr>
          <a:xfrm>
            <a:off x="284163" y="4801575"/>
            <a:ext cx="8574087" cy="1468438"/>
          </a:xfrm>
          <a:prstGeom prst="rect">
            <a:avLst/>
          </a:prstGeom>
          <a:solidFill>
            <a:srgbClr val="262626">
              <a:alpha val="85000"/>
            </a:srgbClr>
          </a:solidFill>
          <a:ln w="12700">
            <a:miter lim="400000"/>
          </a:ln>
        </p:spPr>
        <p:txBody>
          <a:bodyPr lIns="0" tIns="0" rIns="0" bIns="0" anchor="b"/>
          <a:lstStyle/>
          <a:p>
            <a:pPr lvl="0">
              <a:defRPr sz="4200">
                <a:solidFill>
                  <a:srgbClr val="FFFFFF"/>
                </a:solidFill>
                <a:latin typeface="Corbel"/>
                <a:ea typeface="Corbel"/>
                <a:cs typeface="Corbel"/>
                <a:sym typeface="Corbel"/>
              </a:defRPr>
            </a:pPr>
          </a:p>
        </p:txBody>
      </p:sp>
      <p:grpSp>
        <p:nvGrpSpPr>
          <p:cNvPr id="105" name="Group 105"/>
          <p:cNvGrpSpPr/>
          <p:nvPr/>
        </p:nvGrpSpPr>
        <p:grpSpPr>
          <a:xfrm>
            <a:off x="284163" y="6263389"/>
            <a:ext cx="8576373" cy="137412"/>
            <a:chOff x="0" y="0"/>
            <a:chExt cx="8576372" cy="137411"/>
          </a:xfrm>
        </p:grpSpPr>
        <p:sp>
          <p:nvSpPr>
            <p:cNvPr id="102" name="Shape 102"/>
            <p:cNvSpPr/>
            <p:nvPr/>
          </p:nvSpPr>
          <p:spPr>
            <a:xfrm>
              <a:off x="0" y="-1"/>
              <a:ext cx="2743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03" name="Shape 103"/>
            <p:cNvSpPr/>
            <p:nvPr/>
          </p:nvSpPr>
          <p:spPr>
            <a:xfrm>
              <a:off x="2742228" y="-1"/>
              <a:ext cx="1600200"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04" name="Shape 104"/>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06" name="Shape 106"/>
          <p:cNvSpPr/>
          <p:nvPr>
            <p:ph type="title"/>
          </p:nvPr>
        </p:nvSpPr>
        <p:spPr>
          <a:xfrm>
            <a:off x="363071" y="4800600"/>
            <a:ext cx="8360242" cy="566738"/>
          </a:xfrm>
          <a:prstGeom prst="rect">
            <a:avLst/>
          </a:prstGeom>
          <a:noFill/>
        </p:spPr>
        <p:txBody>
          <a:bodyPr anchor="b"/>
          <a:lstStyle>
            <a:lvl1pPr>
              <a:defRPr sz="2800"/>
            </a:lvl1pPr>
          </a:lstStyle>
          <a:p>
            <a:pPr lvl="0">
              <a:defRPr sz="1800">
                <a:solidFill>
                  <a:srgbClr val="000000"/>
                </a:solidFill>
              </a:defRPr>
            </a:pPr>
            <a:r>
              <a:rPr sz="2800">
                <a:solidFill>
                  <a:srgbClr val="FFFFFF"/>
                </a:solidFill>
              </a:rPr>
              <a:t>单击此处编辑母版标题样式</a:t>
            </a:r>
          </a:p>
        </p:txBody>
      </p:sp>
      <p:sp>
        <p:nvSpPr>
          <p:cNvPr id="107" name="Shape 107"/>
          <p:cNvSpPr/>
          <p:nvPr>
            <p:ph type="body" idx="1"/>
          </p:nvPr>
        </p:nvSpPr>
        <p:spPr>
          <a:xfrm>
            <a:off x="419098" y="5367337"/>
            <a:ext cx="8304215" cy="804863"/>
          </a:xfrm>
          <a:prstGeom prst="rect">
            <a:avLst/>
          </a:prstGeom>
        </p:spPr>
        <p:txBody>
          <a:bodyPr/>
          <a:lstStyle>
            <a:lvl1pPr marL="0" indent="0">
              <a:spcBef>
                <a:spcPts val="0"/>
              </a:spcBef>
              <a:buClrTx/>
              <a:buSzTx/>
              <a:buFontTx/>
              <a:buNone/>
              <a:defRPr sz="1400">
                <a:solidFill>
                  <a:srgbClr val="FFFFFF"/>
                </a:solidFill>
              </a:defRPr>
            </a:lvl1pPr>
          </a:lstStyle>
          <a:p>
            <a:pPr lvl="0">
              <a:defRPr sz="1800">
                <a:solidFill>
                  <a:srgbClr val="000000"/>
                </a:solidFill>
              </a:defRPr>
            </a:pPr>
            <a:r>
              <a:rPr sz="1400">
                <a:solidFill>
                  <a:srgbClr val="FFFFFF"/>
                </a:solidFill>
              </a:rPr>
              <a:t>单击此处编辑母版文本样式</a:t>
            </a:r>
          </a:p>
        </p:txBody>
      </p:sp>
      <p:sp>
        <p:nvSpPr>
          <p:cNvPr id="108" name="Shape 10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图片(带标题，可选)">
    <p:spTree>
      <p:nvGrpSpPr>
        <p:cNvPr id="1" name=""/>
        <p:cNvGrpSpPr/>
        <p:nvPr/>
      </p:nvGrpSpPr>
      <p:grpSpPr>
        <a:xfrm>
          <a:off x="0" y="0"/>
          <a:ext cx="0" cy="0"/>
          <a:chOff x="0" y="0"/>
          <a:chExt cx="0" cy="0"/>
        </a:xfrm>
      </p:grpSpPr>
      <p:grpSp>
        <p:nvGrpSpPr>
          <p:cNvPr id="113" name="Group 113"/>
          <p:cNvGrpSpPr/>
          <p:nvPr/>
        </p:nvGrpSpPr>
        <p:grpSpPr>
          <a:xfrm>
            <a:off x="284163" y="4280646"/>
            <a:ext cx="8576373" cy="137412"/>
            <a:chOff x="0" y="0"/>
            <a:chExt cx="8576372" cy="137411"/>
          </a:xfrm>
        </p:grpSpPr>
        <p:sp>
          <p:nvSpPr>
            <p:cNvPr id="110" name="Shape 110"/>
            <p:cNvSpPr/>
            <p:nvPr/>
          </p:nvSpPr>
          <p:spPr>
            <a:xfrm>
              <a:off x="0" y="-1"/>
              <a:ext cx="2743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1" name="Shape 111"/>
            <p:cNvSpPr/>
            <p:nvPr/>
          </p:nvSpPr>
          <p:spPr>
            <a:xfrm>
              <a:off x="2742228" y="-1"/>
              <a:ext cx="1600200"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2" name="Shape 112"/>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14" name="Shape 114"/>
          <p:cNvSpPr/>
          <p:nvPr>
            <p:ph type="title"/>
          </p:nvPr>
        </p:nvSpPr>
        <p:spPr>
          <a:xfrm>
            <a:off x="363071" y="4778188"/>
            <a:ext cx="8360242" cy="566739"/>
          </a:xfrm>
          <a:prstGeom prst="rect">
            <a:avLst/>
          </a:prstGeom>
          <a:noFill/>
        </p:spPr>
        <p:txBody>
          <a:bodyPr anchor="b"/>
          <a:lstStyle>
            <a:lvl1pPr>
              <a:defRPr sz="2800">
                <a:solidFill>
                  <a:srgbClr val="FF6600"/>
                </a:solidFill>
              </a:defRPr>
            </a:lvl1pPr>
          </a:lstStyle>
          <a:p>
            <a:pPr lvl="0">
              <a:defRPr sz="1800">
                <a:solidFill>
                  <a:srgbClr val="000000"/>
                </a:solidFill>
              </a:defRPr>
            </a:pPr>
            <a:r>
              <a:rPr sz="2800">
                <a:solidFill>
                  <a:srgbClr val="FF6600"/>
                </a:solidFill>
              </a:rPr>
              <a:t>单击此处编辑母版标题样式</a:t>
            </a:r>
          </a:p>
        </p:txBody>
      </p:sp>
      <p:sp>
        <p:nvSpPr>
          <p:cNvPr id="115" name="Shape 115"/>
          <p:cNvSpPr/>
          <p:nvPr>
            <p:ph type="body" idx="1"/>
          </p:nvPr>
        </p:nvSpPr>
        <p:spPr>
          <a:xfrm>
            <a:off x="419098" y="5344926"/>
            <a:ext cx="8304215" cy="804863"/>
          </a:xfrm>
          <a:prstGeom prst="rect">
            <a:avLst/>
          </a:prstGeom>
        </p:spPr>
        <p:txBody>
          <a:bodyPr/>
          <a:lstStyle>
            <a:lvl1pPr marL="0" indent="0">
              <a:spcBef>
                <a:spcPts val="0"/>
              </a:spcBef>
              <a:buClrTx/>
              <a:buSzTx/>
              <a:buFontTx/>
              <a:buNone/>
              <a:defRPr sz="1400"/>
            </a:lvl1pPr>
          </a:lstStyle>
          <a:p>
            <a:pPr lvl="0">
              <a:defRPr sz="1800">
                <a:solidFill>
                  <a:srgbClr val="000000"/>
                </a:solidFill>
              </a:defRPr>
            </a:pPr>
            <a:r>
              <a:rPr sz="1400">
                <a:solidFill>
                  <a:srgbClr val="262626"/>
                </a:solidFill>
              </a:rPr>
              <a:t>单击此处编辑母版文本样式</a:t>
            </a:r>
          </a:p>
        </p:txBody>
      </p:sp>
      <p:sp>
        <p:nvSpPr>
          <p:cNvPr id="116" name="Shape 1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内容、图片和标题">
    <p:spTree>
      <p:nvGrpSpPr>
        <p:cNvPr id="1" name=""/>
        <p:cNvGrpSpPr/>
        <p:nvPr/>
      </p:nvGrpSpPr>
      <p:grpSpPr>
        <a:xfrm>
          <a:off x="0" y="0"/>
          <a:ext cx="0" cy="0"/>
          <a:chOff x="0" y="0"/>
          <a:chExt cx="0" cy="0"/>
        </a:xfrm>
      </p:grpSpPr>
      <p:sp>
        <p:nvSpPr>
          <p:cNvPr id="118" name="Shape 118"/>
          <p:cNvSpPr/>
          <p:nvPr>
            <p:ph type="body" idx="1"/>
          </p:nvPr>
        </p:nvSpPr>
        <p:spPr>
          <a:xfrm>
            <a:off x="3657600" y="914400"/>
            <a:ext cx="5195047" cy="5943600"/>
          </a:xfrm>
          <a:prstGeom prst="rect">
            <a:avLst/>
          </a:prstGeom>
        </p:spPr>
        <p:txBody>
          <a:bodyPr/>
          <a:lstStyle>
            <a:lvl1pPr>
              <a:defRPr sz="2200"/>
            </a:lvl1pPr>
            <a:lvl2pPr marL="960119" indent="-502919">
              <a:defRPr sz="2200"/>
            </a:lvl2pPr>
            <a:lvl3pPr marL="1337380" indent="-422980">
              <a:defRPr sz="2200"/>
            </a:lvl3pPr>
            <a:lvl4pPr marL="1675694" indent="-415219">
              <a:defRPr sz="2200"/>
            </a:lvl4pPr>
            <a:lvl5pPr marL="2013655" indent="-405518">
              <a:defRPr sz="2200"/>
            </a:lvl5pPr>
          </a:lstStyle>
          <a:p>
            <a:pPr lvl="0">
              <a:defRPr sz="1800">
                <a:solidFill>
                  <a:srgbClr val="000000"/>
                </a:solidFill>
              </a:defRPr>
            </a:pPr>
            <a:r>
              <a:rPr sz="2200">
                <a:solidFill>
                  <a:srgbClr val="262626"/>
                </a:solidFill>
              </a:rPr>
              <a:t>单击此处编辑母版文本样式</a:t>
            </a:r>
            <a:endParaRPr sz="2200">
              <a:solidFill>
                <a:srgbClr val="262626"/>
              </a:solidFill>
            </a:endParaRPr>
          </a:p>
          <a:p>
            <a:pPr lvl="1">
              <a:defRPr sz="1800">
                <a:solidFill>
                  <a:srgbClr val="000000"/>
                </a:solidFill>
              </a:defRPr>
            </a:pPr>
            <a:r>
              <a:rPr sz="2200">
                <a:solidFill>
                  <a:srgbClr val="262626"/>
                </a:solidFill>
              </a:rPr>
              <a:t>二级</a:t>
            </a:r>
            <a:endParaRPr sz="2200">
              <a:solidFill>
                <a:srgbClr val="262626"/>
              </a:solidFill>
            </a:endParaRPr>
          </a:p>
          <a:p>
            <a:pPr lvl="2">
              <a:defRPr sz="1800">
                <a:solidFill>
                  <a:srgbClr val="000000"/>
                </a:solidFill>
              </a:defRPr>
            </a:pPr>
            <a:r>
              <a:rPr sz="2200">
                <a:solidFill>
                  <a:srgbClr val="262626"/>
                </a:solidFill>
              </a:rPr>
              <a:t>三级</a:t>
            </a:r>
            <a:endParaRPr sz="2200">
              <a:solidFill>
                <a:srgbClr val="262626"/>
              </a:solidFill>
            </a:endParaRPr>
          </a:p>
          <a:p>
            <a:pPr lvl="3">
              <a:defRPr sz="1800">
                <a:solidFill>
                  <a:srgbClr val="000000"/>
                </a:solidFill>
              </a:defRPr>
            </a:pPr>
            <a:r>
              <a:rPr sz="2200">
                <a:solidFill>
                  <a:srgbClr val="262626"/>
                </a:solidFill>
              </a:rPr>
              <a:t>四级</a:t>
            </a:r>
            <a:endParaRPr sz="2200">
              <a:solidFill>
                <a:srgbClr val="262626"/>
              </a:solidFill>
            </a:endParaRPr>
          </a:p>
          <a:p>
            <a:pPr lvl="4">
              <a:defRPr sz="1800">
                <a:solidFill>
                  <a:srgbClr val="000000"/>
                </a:solidFill>
              </a:defRPr>
            </a:pPr>
            <a:r>
              <a:rPr sz="2200">
                <a:solidFill>
                  <a:srgbClr val="262626"/>
                </a:solidFill>
              </a:rPr>
              <a:t>五级</a:t>
            </a:r>
          </a:p>
        </p:txBody>
      </p:sp>
      <p:sp>
        <p:nvSpPr>
          <p:cNvPr id="119" name="Shape 119"/>
          <p:cNvSpPr/>
          <p:nvPr>
            <p:ph type="sldNum" sz="quarter" idx="2"/>
          </p:nvPr>
        </p:nvSpPr>
        <p:spPr>
          <a:prstGeom prst="rect">
            <a:avLst/>
          </a:prstGeom>
        </p:spPr>
        <p:txBody>
          <a:bodyPr/>
          <a:lstStyle/>
          <a:p>
            <a:pPr lvl="0"/>
            <a:fld id="{86CB4B4D-7CA3-9044-876B-883B54F8677D}" type="slidenum"/>
          </a:p>
        </p:txBody>
      </p:sp>
      <p:sp>
        <p:nvSpPr>
          <p:cNvPr id="120" name="Shape 120"/>
          <p:cNvSpPr/>
          <p:nvPr/>
        </p:nvSpPr>
        <p:spPr>
          <a:xfrm>
            <a:off x="284163" y="4267200"/>
            <a:ext cx="2743201" cy="2120153"/>
          </a:xfrm>
          <a:prstGeom prst="rect">
            <a:avLst/>
          </a:prstGeom>
          <a:solidFill>
            <a:srgbClr val="262626">
              <a:alpha val="85000"/>
            </a:srgbClr>
          </a:solidFill>
          <a:ln w="12700">
            <a:miter lim="400000"/>
          </a:ln>
        </p:spPr>
        <p:txBody>
          <a:bodyPr lIns="0" tIns="0" rIns="0" bIns="0" anchor="b"/>
          <a:lstStyle/>
          <a:p>
            <a:pPr lvl="0">
              <a:defRPr sz="4200">
                <a:solidFill>
                  <a:srgbClr val="FFFFFF"/>
                </a:solidFill>
                <a:latin typeface="Corbel"/>
                <a:ea typeface="Corbel"/>
                <a:cs typeface="Corbel"/>
                <a:sym typeface="Corbel"/>
              </a:defRPr>
            </a:pPr>
          </a:p>
        </p:txBody>
      </p:sp>
      <p:sp>
        <p:nvSpPr>
          <p:cNvPr id="121" name="Shape 121"/>
          <p:cNvSpPr/>
          <p:nvPr>
            <p:ph type="title"/>
          </p:nvPr>
        </p:nvSpPr>
        <p:spPr>
          <a:xfrm>
            <a:off x="410763" y="2705100"/>
            <a:ext cx="2475397" cy="2225488"/>
          </a:xfrm>
          <a:prstGeom prst="rect">
            <a:avLst/>
          </a:prstGeom>
          <a:noFill/>
        </p:spPr>
        <p:txBody>
          <a:bodyPr anchor="b"/>
          <a:lstStyle>
            <a:lvl1pPr>
              <a:defRPr sz="2000"/>
            </a:lvl1pPr>
          </a:lstStyle>
          <a:p>
            <a:pPr lvl="0">
              <a:defRPr sz="1800">
                <a:solidFill>
                  <a:srgbClr val="000000"/>
                </a:solidFill>
              </a:defRPr>
            </a:pPr>
            <a:r>
              <a:rPr sz="2000">
                <a:solidFill>
                  <a:srgbClr val="FFFFFF"/>
                </a:solidFill>
              </a:rPr>
              <a:t>单击此处编辑母版标题样式</a:t>
            </a:r>
          </a:p>
        </p:txBody>
      </p:sp>
      <p:grpSp>
        <p:nvGrpSpPr>
          <p:cNvPr id="125" name="Group 125"/>
          <p:cNvGrpSpPr/>
          <p:nvPr/>
        </p:nvGrpSpPr>
        <p:grpSpPr>
          <a:xfrm>
            <a:off x="284163" y="461681"/>
            <a:ext cx="8576373" cy="137412"/>
            <a:chOff x="0" y="0"/>
            <a:chExt cx="8576372" cy="137411"/>
          </a:xfrm>
        </p:grpSpPr>
        <p:sp>
          <p:nvSpPr>
            <p:cNvPr id="122" name="Shape 122"/>
            <p:cNvSpPr/>
            <p:nvPr/>
          </p:nvSpPr>
          <p:spPr>
            <a:xfrm>
              <a:off x="0" y="-1"/>
              <a:ext cx="2743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3" name="Shape 123"/>
            <p:cNvSpPr/>
            <p:nvPr/>
          </p:nvSpPr>
          <p:spPr>
            <a:xfrm>
              <a:off x="2742228" y="-1"/>
              <a:ext cx="1600200"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4" name="Shape 124"/>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3 张图片(带标题)">
    <p:spTree>
      <p:nvGrpSpPr>
        <p:cNvPr id="1" name=""/>
        <p:cNvGrpSpPr/>
        <p:nvPr/>
      </p:nvGrpSpPr>
      <p:grpSpPr>
        <a:xfrm>
          <a:off x="0" y="0"/>
          <a:ext cx="0" cy="0"/>
          <a:chOff x="0" y="0"/>
          <a:chExt cx="0" cy="0"/>
        </a:xfrm>
      </p:grpSpPr>
      <p:sp>
        <p:nvSpPr>
          <p:cNvPr id="127" name="Shape 127"/>
          <p:cNvSpPr/>
          <p:nvPr/>
        </p:nvSpPr>
        <p:spPr>
          <a:xfrm>
            <a:off x="3021013" y="4801575"/>
            <a:ext cx="5837238" cy="1468438"/>
          </a:xfrm>
          <a:prstGeom prst="rect">
            <a:avLst/>
          </a:prstGeom>
          <a:solidFill>
            <a:srgbClr val="262626">
              <a:alpha val="85000"/>
            </a:srgbClr>
          </a:solidFill>
          <a:ln w="12700">
            <a:miter lim="400000"/>
          </a:ln>
        </p:spPr>
        <p:txBody>
          <a:bodyPr lIns="0" tIns="0" rIns="0" bIns="0" anchor="b"/>
          <a:lstStyle/>
          <a:p>
            <a:pPr lvl="0">
              <a:defRPr sz="4200">
                <a:solidFill>
                  <a:srgbClr val="FFFFFF"/>
                </a:solidFill>
                <a:latin typeface="Corbel"/>
                <a:ea typeface="Corbel"/>
                <a:cs typeface="Corbel"/>
                <a:sym typeface="Corbel"/>
              </a:defRPr>
            </a:pPr>
          </a:p>
        </p:txBody>
      </p:sp>
      <p:grpSp>
        <p:nvGrpSpPr>
          <p:cNvPr id="131" name="Group 131"/>
          <p:cNvGrpSpPr/>
          <p:nvPr/>
        </p:nvGrpSpPr>
        <p:grpSpPr>
          <a:xfrm>
            <a:off x="284163" y="6263389"/>
            <a:ext cx="8576373" cy="137412"/>
            <a:chOff x="0" y="0"/>
            <a:chExt cx="8576372" cy="137411"/>
          </a:xfrm>
        </p:grpSpPr>
        <p:sp>
          <p:nvSpPr>
            <p:cNvPr id="128" name="Shape 128"/>
            <p:cNvSpPr/>
            <p:nvPr/>
          </p:nvSpPr>
          <p:spPr>
            <a:xfrm>
              <a:off x="0" y="-1"/>
              <a:ext cx="2743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9" name="Shape 129"/>
            <p:cNvSpPr/>
            <p:nvPr/>
          </p:nvSpPr>
          <p:spPr>
            <a:xfrm>
              <a:off x="2742228" y="-1"/>
              <a:ext cx="1600200"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30" name="Shape 130"/>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32" name="Shape 132"/>
          <p:cNvSpPr/>
          <p:nvPr>
            <p:ph type="title"/>
          </p:nvPr>
        </p:nvSpPr>
        <p:spPr>
          <a:xfrm>
            <a:off x="3031661" y="4800600"/>
            <a:ext cx="5691652" cy="566738"/>
          </a:xfrm>
          <a:prstGeom prst="rect">
            <a:avLst/>
          </a:prstGeom>
          <a:noFill/>
        </p:spPr>
        <p:txBody>
          <a:bodyPr anchor="b"/>
          <a:lstStyle>
            <a:lvl1pPr>
              <a:defRPr sz="2800"/>
            </a:lvl1pPr>
          </a:lstStyle>
          <a:p>
            <a:pPr lvl="0">
              <a:defRPr sz="1800">
                <a:solidFill>
                  <a:srgbClr val="000000"/>
                </a:solidFill>
              </a:defRPr>
            </a:pPr>
            <a:r>
              <a:rPr sz="2800">
                <a:solidFill>
                  <a:srgbClr val="FFFFFF"/>
                </a:solidFill>
              </a:rPr>
              <a:t>单击此处编辑母版标题样式</a:t>
            </a:r>
          </a:p>
        </p:txBody>
      </p:sp>
      <p:sp>
        <p:nvSpPr>
          <p:cNvPr id="133" name="Shape 133"/>
          <p:cNvSpPr/>
          <p:nvPr>
            <p:ph type="body" idx="1"/>
          </p:nvPr>
        </p:nvSpPr>
        <p:spPr>
          <a:xfrm>
            <a:off x="3069805" y="5367337"/>
            <a:ext cx="5653507" cy="804863"/>
          </a:xfrm>
          <a:prstGeom prst="rect">
            <a:avLst/>
          </a:prstGeom>
        </p:spPr>
        <p:txBody>
          <a:bodyPr/>
          <a:lstStyle>
            <a:lvl1pPr marL="0" indent="0">
              <a:spcBef>
                <a:spcPts val="0"/>
              </a:spcBef>
              <a:buClrTx/>
              <a:buSzTx/>
              <a:buFontTx/>
              <a:buNone/>
              <a:defRPr sz="1400">
                <a:solidFill>
                  <a:srgbClr val="FFFFFF"/>
                </a:solidFill>
              </a:defRPr>
            </a:lvl1pPr>
          </a:lstStyle>
          <a:p>
            <a:pPr lvl="0">
              <a:defRPr sz="1800">
                <a:solidFill>
                  <a:srgbClr val="000000"/>
                </a:solidFill>
              </a:defRPr>
            </a:pPr>
            <a:r>
              <a:rPr sz="1400">
                <a:solidFill>
                  <a:srgbClr val="FFFFFF"/>
                </a:solidFill>
              </a:rPr>
              <a:t>单击此处编辑母版文本样式</a:t>
            </a:r>
          </a:p>
        </p:txBody>
      </p:sp>
      <p:sp>
        <p:nvSpPr>
          <p:cNvPr id="134" name="Shape 13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标题和竖排文本">
    <p:spTree>
      <p:nvGrpSpPr>
        <p:cNvPr id="1" name=""/>
        <p:cNvGrpSpPr/>
        <p:nvPr/>
      </p:nvGrpSpPr>
      <p:grpSpPr>
        <a:xfrm>
          <a:off x="0" y="0"/>
          <a:ext cx="0" cy="0"/>
          <a:chOff x="0" y="0"/>
          <a:chExt cx="0" cy="0"/>
        </a:xfrm>
      </p:grpSpPr>
      <p:sp>
        <p:nvSpPr>
          <p:cNvPr id="136" name="Shape 136"/>
          <p:cNvSpPr/>
          <p:nvPr/>
        </p:nvSpPr>
        <p:spPr>
          <a:xfrm>
            <a:off x="284163" y="455773"/>
            <a:ext cx="8574087" cy="1133950"/>
          </a:xfrm>
          <a:prstGeom prst="rect">
            <a:avLst/>
          </a:prstGeom>
          <a:solidFill>
            <a:srgbClr val="262626">
              <a:alpha val="70000"/>
            </a:srgbClr>
          </a:solidFill>
          <a:ln w="12700">
            <a:miter lim="400000"/>
          </a:ln>
        </p:spPr>
        <p:txBody>
          <a:bodyPr lIns="0" tIns="0" rIns="0" bIns="0" anchor="ctr"/>
          <a:lstStyle/>
          <a:p>
            <a:pPr lvl="0" algn="ctr">
              <a:defRPr>
                <a:solidFill>
                  <a:srgbClr val="FFFFFF"/>
                </a:solidFill>
              </a:defRPr>
            </a:pPr>
          </a:p>
        </p:txBody>
      </p:sp>
      <p:grpSp>
        <p:nvGrpSpPr>
          <p:cNvPr id="140" name="Group 140"/>
          <p:cNvGrpSpPr/>
          <p:nvPr/>
        </p:nvGrpSpPr>
        <p:grpSpPr>
          <a:xfrm>
            <a:off x="284163" y="1577847"/>
            <a:ext cx="8576373" cy="137412"/>
            <a:chOff x="0" y="0"/>
            <a:chExt cx="8576372" cy="137411"/>
          </a:xfrm>
        </p:grpSpPr>
        <p:sp>
          <p:nvSpPr>
            <p:cNvPr id="137" name="Shape 137"/>
            <p:cNvSpPr/>
            <p:nvPr/>
          </p:nvSpPr>
          <p:spPr>
            <a:xfrm>
              <a:off x="0" y="-1"/>
              <a:ext cx="1600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38" name="Shape 138"/>
            <p:cNvSpPr/>
            <p:nvPr/>
          </p:nvSpPr>
          <p:spPr>
            <a:xfrm>
              <a:off x="1601010" y="-1"/>
              <a:ext cx="2743201"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39" name="Shape 139"/>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41" name="Shape 141"/>
          <p:cNvSpPr/>
          <p:nvPr>
            <p:ph type="title"/>
          </p:nvPr>
        </p:nvSpPr>
        <p:spPr>
          <a:xfrm>
            <a:off x="284163" y="95004"/>
            <a:ext cx="8574087" cy="2038596"/>
          </a:xfrm>
          <a:prstGeom prst="rect">
            <a:avLst/>
          </a:prstGeom>
        </p:spPr>
        <p:txBody>
          <a:bodyPr/>
          <a:lstStyle>
            <a:lvl1pPr algn="r">
              <a:defRPr sz="4200"/>
            </a:lvl1pPr>
          </a:lstStyle>
          <a:p>
            <a:pPr lvl="0">
              <a:defRPr sz="1800">
                <a:solidFill>
                  <a:srgbClr val="000000"/>
                </a:solidFill>
              </a:defRPr>
            </a:pPr>
            <a:r>
              <a:rPr sz="4200">
                <a:solidFill>
                  <a:srgbClr val="FFFFFF"/>
                </a:solidFill>
              </a:rPr>
              <a:t>单击此处编辑母版标题样式</a:t>
            </a:r>
          </a:p>
        </p:txBody>
      </p:sp>
      <p:sp>
        <p:nvSpPr>
          <p:cNvPr id="142" name="Shape 142"/>
          <p:cNvSpPr/>
          <p:nvPr>
            <p:ph type="body" idx="1"/>
          </p:nvPr>
        </p:nvSpPr>
        <p:spPr>
          <a:xfrm>
            <a:off x="284163" y="2133600"/>
            <a:ext cx="8574087" cy="4724400"/>
          </a:xfrm>
          <a:prstGeom prst="rect">
            <a:avLst/>
          </a:prstGeom>
        </p:spPr>
        <p:txBody>
          <a:bodyPr/>
          <a:lstStyle/>
          <a:p>
            <a:pPr lvl="0">
              <a:defRPr sz="1800">
                <a:solidFill>
                  <a:srgbClr val="000000"/>
                </a:solidFill>
              </a:defRPr>
            </a:pPr>
            <a:r>
              <a:rPr sz="2400">
                <a:solidFill>
                  <a:srgbClr val="262626"/>
                </a:solidFill>
              </a:rPr>
              <a:t>单击此处编辑母版文本样式</a:t>
            </a:r>
            <a:endParaRPr sz="2400">
              <a:solidFill>
                <a:srgbClr val="262626"/>
              </a:solidFill>
            </a:endParaRPr>
          </a:p>
          <a:p>
            <a:pPr lvl="1">
              <a:defRPr sz="1800">
                <a:solidFill>
                  <a:srgbClr val="000000"/>
                </a:solidFill>
              </a:defRPr>
            </a:pPr>
            <a:r>
              <a:rPr sz="2400">
                <a:solidFill>
                  <a:srgbClr val="262626"/>
                </a:solidFill>
              </a:rPr>
              <a:t>二级</a:t>
            </a:r>
            <a:endParaRPr sz="2400">
              <a:solidFill>
                <a:srgbClr val="262626"/>
              </a:solidFill>
            </a:endParaRPr>
          </a:p>
          <a:p>
            <a:pPr lvl="2">
              <a:defRPr sz="1800">
                <a:solidFill>
                  <a:srgbClr val="000000"/>
                </a:solidFill>
              </a:defRPr>
            </a:pPr>
            <a:r>
              <a:rPr sz="2400">
                <a:solidFill>
                  <a:srgbClr val="262626"/>
                </a:solidFill>
              </a:rPr>
              <a:t>三级</a:t>
            </a:r>
            <a:endParaRPr sz="2400">
              <a:solidFill>
                <a:srgbClr val="262626"/>
              </a:solidFill>
            </a:endParaRPr>
          </a:p>
          <a:p>
            <a:pPr lvl="3">
              <a:defRPr sz="1800">
                <a:solidFill>
                  <a:srgbClr val="000000"/>
                </a:solidFill>
              </a:defRPr>
            </a:pPr>
            <a:r>
              <a:rPr sz="2400">
                <a:solidFill>
                  <a:srgbClr val="262626"/>
                </a:solidFill>
              </a:rPr>
              <a:t>四级</a:t>
            </a:r>
            <a:endParaRPr sz="2400">
              <a:solidFill>
                <a:srgbClr val="262626"/>
              </a:solidFill>
            </a:endParaRPr>
          </a:p>
          <a:p>
            <a:pPr lvl="4">
              <a:defRPr sz="1800">
                <a:solidFill>
                  <a:srgbClr val="000000"/>
                </a:solidFill>
              </a:defRPr>
            </a:pPr>
            <a:r>
              <a:rPr sz="2400">
                <a:solidFill>
                  <a:srgbClr val="262626"/>
                </a:solidFill>
              </a:rPr>
              <a:t>五级</a:t>
            </a:r>
          </a:p>
        </p:txBody>
      </p:sp>
      <p:sp>
        <p:nvSpPr>
          <p:cNvPr id="143" name="Shape 1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竖排标题和文本">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lvl="0">
              <a:defRPr sz="1800">
                <a:solidFill>
                  <a:srgbClr val="000000"/>
                </a:solidFill>
              </a:defRPr>
            </a:pPr>
            <a:r>
              <a:rPr sz="3400">
                <a:solidFill>
                  <a:srgbClr val="FFFFFF"/>
                </a:solidFill>
              </a:rPr>
              <a:t>单击此处编辑母版标题样式</a:t>
            </a:r>
          </a:p>
        </p:txBody>
      </p:sp>
      <p:sp>
        <p:nvSpPr>
          <p:cNvPr id="146" name="Shape 146"/>
          <p:cNvSpPr/>
          <p:nvPr>
            <p:ph type="body" idx="1"/>
          </p:nvPr>
        </p:nvSpPr>
        <p:spPr>
          <a:prstGeom prst="rect">
            <a:avLst/>
          </a:prstGeom>
        </p:spPr>
        <p:txBody>
          <a:bodyPr/>
          <a:lstStyle/>
          <a:p>
            <a:pPr lvl="0">
              <a:defRPr sz="1800">
                <a:solidFill>
                  <a:srgbClr val="000000"/>
                </a:solidFill>
              </a:defRPr>
            </a:pPr>
            <a:r>
              <a:rPr sz="2400">
                <a:solidFill>
                  <a:srgbClr val="262626"/>
                </a:solidFill>
              </a:rPr>
              <a:t>单击此处编辑母版文本样式</a:t>
            </a:r>
            <a:endParaRPr sz="2400">
              <a:solidFill>
                <a:srgbClr val="262626"/>
              </a:solidFill>
            </a:endParaRPr>
          </a:p>
          <a:p>
            <a:pPr lvl="1">
              <a:defRPr sz="1800">
                <a:solidFill>
                  <a:srgbClr val="000000"/>
                </a:solidFill>
              </a:defRPr>
            </a:pPr>
            <a:r>
              <a:rPr sz="2400">
                <a:solidFill>
                  <a:srgbClr val="262626"/>
                </a:solidFill>
              </a:rPr>
              <a:t>二级</a:t>
            </a:r>
            <a:endParaRPr sz="2400">
              <a:solidFill>
                <a:srgbClr val="262626"/>
              </a:solidFill>
            </a:endParaRPr>
          </a:p>
          <a:p>
            <a:pPr lvl="2">
              <a:defRPr sz="1800">
                <a:solidFill>
                  <a:srgbClr val="000000"/>
                </a:solidFill>
              </a:defRPr>
            </a:pPr>
            <a:r>
              <a:rPr sz="2400">
                <a:solidFill>
                  <a:srgbClr val="262626"/>
                </a:solidFill>
              </a:rPr>
              <a:t>三级</a:t>
            </a:r>
            <a:endParaRPr sz="2400">
              <a:solidFill>
                <a:srgbClr val="262626"/>
              </a:solidFill>
            </a:endParaRPr>
          </a:p>
          <a:p>
            <a:pPr lvl="3">
              <a:defRPr sz="1800">
                <a:solidFill>
                  <a:srgbClr val="000000"/>
                </a:solidFill>
              </a:defRPr>
            </a:pPr>
            <a:r>
              <a:rPr sz="2400">
                <a:solidFill>
                  <a:srgbClr val="262626"/>
                </a:solidFill>
              </a:rPr>
              <a:t>四级</a:t>
            </a:r>
            <a:endParaRPr sz="2400">
              <a:solidFill>
                <a:srgbClr val="262626"/>
              </a:solidFill>
            </a:endParaRPr>
          </a:p>
          <a:p>
            <a:pPr lvl="4">
              <a:defRPr sz="1800">
                <a:solidFill>
                  <a:srgbClr val="000000"/>
                </a:solidFill>
              </a:defRPr>
            </a:pPr>
            <a:r>
              <a:rPr sz="2400">
                <a:solidFill>
                  <a:srgbClr val="262626"/>
                </a:solidFill>
              </a:rPr>
              <a:t>五级</a:t>
            </a:r>
          </a:p>
        </p:txBody>
      </p:sp>
      <p:sp>
        <p:nvSpPr>
          <p:cNvPr id="147" name="Shape 14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22" name="Shape 22"/>
          <p:cNvSpPr/>
          <p:nvPr/>
        </p:nvSpPr>
        <p:spPr>
          <a:xfrm>
            <a:off x="284163" y="455773"/>
            <a:ext cx="8574087" cy="1133950"/>
          </a:xfrm>
          <a:prstGeom prst="rect">
            <a:avLst/>
          </a:prstGeom>
          <a:solidFill>
            <a:srgbClr val="262626">
              <a:alpha val="70000"/>
            </a:srgbClr>
          </a:solidFill>
          <a:ln w="12700">
            <a:miter lim="400000"/>
          </a:ln>
        </p:spPr>
        <p:txBody>
          <a:bodyPr lIns="0" tIns="0" rIns="0" bIns="0" anchor="ctr"/>
          <a:lstStyle/>
          <a:p>
            <a:pPr lvl="0" algn="ctr">
              <a:defRPr>
                <a:solidFill>
                  <a:srgbClr val="FFFFFF"/>
                </a:solidFill>
              </a:defRPr>
            </a:pPr>
          </a:p>
        </p:txBody>
      </p:sp>
      <p:grpSp>
        <p:nvGrpSpPr>
          <p:cNvPr id="26" name="Group 26"/>
          <p:cNvGrpSpPr/>
          <p:nvPr/>
        </p:nvGrpSpPr>
        <p:grpSpPr>
          <a:xfrm>
            <a:off x="284163" y="1577847"/>
            <a:ext cx="8576373" cy="137412"/>
            <a:chOff x="0" y="0"/>
            <a:chExt cx="8576372" cy="137411"/>
          </a:xfrm>
        </p:grpSpPr>
        <p:sp>
          <p:nvSpPr>
            <p:cNvPr id="23" name="Shape 23"/>
            <p:cNvSpPr/>
            <p:nvPr/>
          </p:nvSpPr>
          <p:spPr>
            <a:xfrm>
              <a:off x="0" y="-1"/>
              <a:ext cx="1600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4" name="Shape 24"/>
            <p:cNvSpPr/>
            <p:nvPr/>
          </p:nvSpPr>
          <p:spPr>
            <a:xfrm>
              <a:off x="1601010" y="-1"/>
              <a:ext cx="2743201"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5" name="Shape 25"/>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27" name="Shape 27"/>
          <p:cNvSpPr/>
          <p:nvPr>
            <p:ph type="title"/>
          </p:nvPr>
        </p:nvSpPr>
        <p:spPr>
          <a:xfrm>
            <a:off x="284163" y="95004"/>
            <a:ext cx="8574087" cy="2038596"/>
          </a:xfrm>
          <a:prstGeom prst="rect">
            <a:avLst/>
          </a:prstGeom>
        </p:spPr>
        <p:txBody>
          <a:bodyPr/>
          <a:lstStyle>
            <a:lvl1pPr algn="r">
              <a:defRPr sz="4200"/>
            </a:lvl1pPr>
          </a:lstStyle>
          <a:p>
            <a:pPr lvl="0">
              <a:defRPr sz="1800">
                <a:solidFill>
                  <a:srgbClr val="000000"/>
                </a:solidFill>
              </a:defRPr>
            </a:pPr>
            <a:r>
              <a:rPr sz="4200">
                <a:solidFill>
                  <a:srgbClr val="FFFFFF"/>
                </a:solidFill>
              </a:rPr>
              <a:t>单击此处编辑母版标题样式</a:t>
            </a:r>
          </a:p>
        </p:txBody>
      </p:sp>
      <p:sp>
        <p:nvSpPr>
          <p:cNvPr id="28" name="Shape 28"/>
          <p:cNvSpPr/>
          <p:nvPr>
            <p:ph type="body" idx="1"/>
          </p:nvPr>
        </p:nvSpPr>
        <p:spPr>
          <a:xfrm>
            <a:off x="1781503" y="2133600"/>
            <a:ext cx="7076748" cy="4724400"/>
          </a:xfrm>
          <a:prstGeom prst="rect">
            <a:avLst/>
          </a:prstGeom>
        </p:spPr>
        <p:txBody>
          <a:bodyPr/>
          <a:lstStyle/>
          <a:p>
            <a:pPr lvl="0">
              <a:defRPr sz="1800">
                <a:solidFill>
                  <a:srgbClr val="000000"/>
                </a:solidFill>
              </a:defRPr>
            </a:pPr>
            <a:r>
              <a:rPr sz="2400">
                <a:solidFill>
                  <a:srgbClr val="262626"/>
                </a:solidFill>
              </a:rPr>
              <a:t>单击此处编辑母版文本样式</a:t>
            </a:r>
            <a:endParaRPr sz="2400">
              <a:solidFill>
                <a:srgbClr val="262626"/>
              </a:solidFill>
            </a:endParaRPr>
          </a:p>
          <a:p>
            <a:pPr lvl="1">
              <a:defRPr sz="1800">
                <a:solidFill>
                  <a:srgbClr val="000000"/>
                </a:solidFill>
              </a:defRPr>
            </a:pPr>
            <a:r>
              <a:rPr sz="2400">
                <a:solidFill>
                  <a:srgbClr val="262626"/>
                </a:solidFill>
              </a:rPr>
              <a:t>二级</a:t>
            </a:r>
            <a:endParaRPr sz="2400">
              <a:solidFill>
                <a:srgbClr val="262626"/>
              </a:solidFill>
            </a:endParaRPr>
          </a:p>
          <a:p>
            <a:pPr lvl="2">
              <a:defRPr sz="1800">
                <a:solidFill>
                  <a:srgbClr val="000000"/>
                </a:solidFill>
              </a:defRPr>
            </a:pPr>
            <a:r>
              <a:rPr sz="2400">
                <a:solidFill>
                  <a:srgbClr val="262626"/>
                </a:solidFill>
              </a:rPr>
              <a:t>三级</a:t>
            </a:r>
            <a:endParaRPr sz="2400">
              <a:solidFill>
                <a:srgbClr val="262626"/>
              </a:solidFill>
            </a:endParaRPr>
          </a:p>
          <a:p>
            <a:pPr lvl="3">
              <a:defRPr sz="1800">
                <a:solidFill>
                  <a:srgbClr val="000000"/>
                </a:solidFill>
              </a:defRPr>
            </a:pPr>
            <a:r>
              <a:rPr sz="2400">
                <a:solidFill>
                  <a:srgbClr val="262626"/>
                </a:solidFill>
              </a:rPr>
              <a:t>四级</a:t>
            </a:r>
            <a:endParaRPr sz="2400">
              <a:solidFill>
                <a:srgbClr val="262626"/>
              </a:solidFill>
            </a:endParaRPr>
          </a:p>
          <a:p>
            <a:pPr lvl="4">
              <a:defRPr sz="1800">
                <a:solidFill>
                  <a:srgbClr val="000000"/>
                </a:solidFill>
              </a:defRPr>
            </a:pPr>
            <a:r>
              <a:rPr sz="2400">
                <a:solidFill>
                  <a:srgbClr val="262626"/>
                </a:solidFill>
              </a:rPr>
              <a:t>五级</a:t>
            </a:r>
          </a:p>
        </p:txBody>
      </p:sp>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带图片)">
    <p:spTree>
      <p:nvGrpSpPr>
        <p:cNvPr id="1" name=""/>
        <p:cNvGrpSpPr/>
        <p:nvPr/>
      </p:nvGrpSpPr>
      <p:grpSpPr>
        <a:xfrm>
          <a:off x="0" y="0"/>
          <a:ext cx="0" cy="0"/>
          <a:chOff x="0" y="0"/>
          <a:chExt cx="0" cy="0"/>
        </a:xfrm>
      </p:grpSpPr>
      <p:sp>
        <p:nvSpPr>
          <p:cNvPr id="31" name="Shape 31"/>
          <p:cNvSpPr/>
          <p:nvPr/>
        </p:nvSpPr>
        <p:spPr>
          <a:xfrm>
            <a:off x="284163" y="444727"/>
            <a:ext cx="8574087" cy="1468438"/>
          </a:xfrm>
          <a:prstGeom prst="rect">
            <a:avLst/>
          </a:prstGeom>
          <a:solidFill>
            <a:srgbClr val="262626">
              <a:alpha val="85000"/>
            </a:srgbClr>
          </a:solidFill>
          <a:ln w="12700">
            <a:miter lim="400000"/>
          </a:ln>
        </p:spPr>
        <p:txBody>
          <a:bodyPr lIns="0" tIns="0" rIns="0" bIns="0" anchor="b"/>
          <a:lstStyle/>
          <a:p>
            <a:pPr lvl="0">
              <a:defRPr sz="4200">
                <a:solidFill>
                  <a:srgbClr val="FFFFFF"/>
                </a:solidFill>
                <a:latin typeface="Corbel"/>
                <a:ea typeface="Corbel"/>
                <a:cs typeface="Corbel"/>
                <a:sym typeface="Corbel"/>
              </a:defRPr>
            </a:pPr>
          </a:p>
        </p:txBody>
      </p:sp>
      <p:sp>
        <p:nvSpPr>
          <p:cNvPr id="32" name="Shape 32"/>
          <p:cNvSpPr/>
          <p:nvPr>
            <p:ph type="sldNum" sz="quarter" idx="2"/>
          </p:nvPr>
        </p:nvSpPr>
        <p:spPr>
          <a:prstGeom prst="rect">
            <a:avLst/>
          </a:prstGeom>
        </p:spPr>
        <p:txBody>
          <a:bodyPr/>
          <a:lstStyle/>
          <a:p>
            <a:pPr lvl="0"/>
            <a:fld id="{86CB4B4D-7CA3-9044-876B-883B54F8677D}" type="slidenum"/>
          </a:p>
        </p:txBody>
      </p:sp>
      <p:sp>
        <p:nvSpPr>
          <p:cNvPr id="33" name="Shape 33"/>
          <p:cNvSpPr/>
          <p:nvPr>
            <p:ph type="body" idx="1"/>
          </p:nvPr>
        </p:nvSpPr>
        <p:spPr>
          <a:xfrm>
            <a:off x="472420" y="1532964"/>
            <a:ext cx="7754285" cy="2198595"/>
          </a:xfrm>
          <a:prstGeom prst="rect">
            <a:avLst/>
          </a:prstGeom>
        </p:spPr>
        <p:txBody>
          <a:bodyPr/>
          <a:lstStyle>
            <a:lvl1pPr marL="0" indent="0">
              <a:spcBef>
                <a:spcPts val="0"/>
              </a:spcBef>
              <a:buClrTx/>
              <a:buSzTx/>
              <a:buFontTx/>
              <a:buNone/>
              <a:defRPr sz="1800">
                <a:solidFill>
                  <a:srgbClr val="FFFFFF"/>
                </a:solidFill>
              </a:defRPr>
            </a:lvl1pPr>
          </a:lstStyle>
          <a:p>
            <a:pPr lvl="0">
              <a:defRPr>
                <a:solidFill>
                  <a:srgbClr val="000000"/>
                </a:solidFill>
              </a:defRPr>
            </a:pPr>
            <a:r>
              <a:rPr>
                <a:solidFill>
                  <a:srgbClr val="FFFFFF"/>
                </a:solidFill>
              </a:rPr>
              <a:t>单击此处编辑母版副标题样式</a:t>
            </a:r>
          </a:p>
        </p:txBody>
      </p:sp>
      <p:grpSp>
        <p:nvGrpSpPr>
          <p:cNvPr id="37" name="Group 37"/>
          <p:cNvGrpSpPr/>
          <p:nvPr/>
        </p:nvGrpSpPr>
        <p:grpSpPr>
          <a:xfrm>
            <a:off x="284163" y="1906541"/>
            <a:ext cx="8576373" cy="137412"/>
            <a:chOff x="0" y="0"/>
            <a:chExt cx="8576372" cy="137411"/>
          </a:xfrm>
        </p:grpSpPr>
        <p:sp>
          <p:nvSpPr>
            <p:cNvPr id="34" name="Shape 34"/>
            <p:cNvSpPr/>
            <p:nvPr/>
          </p:nvSpPr>
          <p:spPr>
            <a:xfrm>
              <a:off x="0" y="-1"/>
              <a:ext cx="2743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35" name="Shape 35"/>
            <p:cNvSpPr/>
            <p:nvPr/>
          </p:nvSpPr>
          <p:spPr>
            <a:xfrm>
              <a:off x="2742228" y="-1"/>
              <a:ext cx="1600200"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36" name="Shape 36"/>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38" name="Shape 38"/>
          <p:cNvSpPr/>
          <p:nvPr/>
        </p:nvSpPr>
        <p:spPr>
          <a:xfrm>
            <a:off x="8230889" y="444727"/>
            <a:ext cx="503074"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solidFill>
                  <a:srgbClr val="FFFFFF"/>
                </a:solidFill>
                <a:latin typeface="Wingdings"/>
                <a:ea typeface="Wingdings"/>
                <a:cs typeface="Wingdings"/>
                <a:sym typeface="Wingdings"/>
              </a:defRPr>
            </a:lvl1pPr>
          </a:lstStyle>
          <a:p>
            <a:pPr lvl="0">
              <a:defRPr sz="1800">
                <a:solidFill>
                  <a:srgbClr val="000000"/>
                </a:solidFill>
              </a:defRPr>
            </a:pPr>
            <a:r>
              <a:rPr sz="3600">
                <a:solidFill>
                  <a:srgbClr val="FFFFFF"/>
                </a:solidFill>
              </a:rPr>
              <a:t></a:t>
            </a:r>
          </a:p>
        </p:txBody>
      </p:sp>
      <p:sp>
        <p:nvSpPr>
          <p:cNvPr id="39" name="Shape 39"/>
          <p:cNvSpPr/>
          <p:nvPr>
            <p:ph type="title"/>
          </p:nvPr>
        </p:nvSpPr>
        <p:spPr>
          <a:xfrm>
            <a:off x="418633" y="0"/>
            <a:ext cx="7810967" cy="1532965"/>
          </a:xfrm>
          <a:prstGeom prst="rect">
            <a:avLst/>
          </a:prstGeom>
          <a:noFill/>
        </p:spPr>
        <p:txBody>
          <a:bodyPr anchor="b"/>
          <a:lstStyle>
            <a:lvl1pPr>
              <a:lnSpc>
                <a:spcPts val="4600"/>
              </a:lnSpc>
              <a:defRPr sz="4200"/>
            </a:lvl1pPr>
          </a:lstStyle>
          <a:p>
            <a:pPr lvl="0">
              <a:defRPr sz="1800">
                <a:solidFill>
                  <a:srgbClr val="000000"/>
                </a:solidFill>
              </a:defRPr>
            </a:pPr>
            <a:r>
              <a:rPr sz="4200">
                <a:solidFill>
                  <a:srgbClr val="FFFFFF"/>
                </a:solidFill>
              </a:rPr>
              <a:t>单击此处编辑母版标题样式</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节标题">
    <p:spTree>
      <p:nvGrpSpPr>
        <p:cNvPr id="1" name=""/>
        <p:cNvGrpSpPr/>
        <p:nvPr/>
      </p:nvGrpSpPr>
      <p:grpSpPr>
        <a:xfrm>
          <a:off x="0" y="0"/>
          <a:ext cx="0" cy="0"/>
          <a:chOff x="0" y="0"/>
          <a:chExt cx="0" cy="0"/>
        </a:xfrm>
      </p:grpSpPr>
      <p:sp>
        <p:nvSpPr>
          <p:cNvPr id="41" name="Shape 41"/>
          <p:cNvSpPr/>
          <p:nvPr/>
        </p:nvSpPr>
        <p:spPr>
          <a:xfrm>
            <a:off x="284163" y="4801575"/>
            <a:ext cx="8574087" cy="1468438"/>
          </a:xfrm>
          <a:prstGeom prst="rect">
            <a:avLst/>
          </a:prstGeom>
          <a:solidFill>
            <a:srgbClr val="262626">
              <a:alpha val="85000"/>
            </a:srgbClr>
          </a:solidFill>
          <a:ln w="12700">
            <a:miter lim="400000"/>
          </a:ln>
        </p:spPr>
        <p:txBody>
          <a:bodyPr lIns="0" tIns="0" rIns="0" bIns="0" anchor="b"/>
          <a:lstStyle/>
          <a:p>
            <a:pPr lvl="0">
              <a:defRPr sz="4200">
                <a:solidFill>
                  <a:srgbClr val="FFFFFF"/>
                </a:solidFill>
                <a:latin typeface="Corbel"/>
                <a:ea typeface="Corbel"/>
                <a:cs typeface="Corbel"/>
                <a:sym typeface="Corbel"/>
              </a:defRPr>
            </a:pPr>
          </a:p>
        </p:txBody>
      </p:sp>
      <p:grpSp>
        <p:nvGrpSpPr>
          <p:cNvPr id="45" name="Group 45"/>
          <p:cNvGrpSpPr/>
          <p:nvPr/>
        </p:nvGrpSpPr>
        <p:grpSpPr>
          <a:xfrm>
            <a:off x="284163" y="6263389"/>
            <a:ext cx="8576373" cy="137412"/>
            <a:chOff x="0" y="0"/>
            <a:chExt cx="8576372" cy="137411"/>
          </a:xfrm>
        </p:grpSpPr>
        <p:sp>
          <p:nvSpPr>
            <p:cNvPr id="42" name="Shape 42"/>
            <p:cNvSpPr/>
            <p:nvPr/>
          </p:nvSpPr>
          <p:spPr>
            <a:xfrm>
              <a:off x="0" y="-1"/>
              <a:ext cx="2743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43" name="Shape 43"/>
            <p:cNvSpPr/>
            <p:nvPr/>
          </p:nvSpPr>
          <p:spPr>
            <a:xfrm>
              <a:off x="2742228" y="-1"/>
              <a:ext cx="1600200"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44" name="Shape 44"/>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46" name="Shape 46"/>
          <p:cNvSpPr/>
          <p:nvPr/>
        </p:nvSpPr>
        <p:spPr>
          <a:xfrm>
            <a:off x="8230889" y="4801575"/>
            <a:ext cx="503074"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solidFill>
                  <a:srgbClr val="FFFFFF"/>
                </a:solidFill>
                <a:latin typeface="Wingdings"/>
                <a:ea typeface="Wingdings"/>
                <a:cs typeface="Wingdings"/>
                <a:sym typeface="Wingdings"/>
              </a:defRPr>
            </a:lvl1pPr>
          </a:lstStyle>
          <a:p>
            <a:pPr lvl="0">
              <a:defRPr sz="1800">
                <a:solidFill>
                  <a:srgbClr val="000000"/>
                </a:solidFill>
              </a:defRPr>
            </a:pPr>
            <a:r>
              <a:rPr sz="3600">
                <a:solidFill>
                  <a:srgbClr val="FFFFFF"/>
                </a:solidFill>
              </a:rPr>
              <a:t></a:t>
            </a:r>
          </a:p>
        </p:txBody>
      </p:sp>
      <p:sp>
        <p:nvSpPr>
          <p:cNvPr id="47" name="Shape 47"/>
          <p:cNvSpPr/>
          <p:nvPr>
            <p:ph type="title"/>
          </p:nvPr>
        </p:nvSpPr>
        <p:spPr>
          <a:xfrm>
            <a:off x="429768" y="4814125"/>
            <a:ext cx="7772401" cy="1051561"/>
          </a:xfrm>
          <a:prstGeom prst="rect">
            <a:avLst/>
          </a:prstGeom>
          <a:noFill/>
        </p:spPr>
        <p:txBody>
          <a:bodyPr anchor="b"/>
          <a:lstStyle>
            <a:lvl1pPr>
              <a:defRPr sz="4200"/>
            </a:lvl1pPr>
          </a:lstStyle>
          <a:p>
            <a:pPr lvl="0">
              <a:defRPr sz="1800">
                <a:solidFill>
                  <a:srgbClr val="000000"/>
                </a:solidFill>
              </a:defRPr>
            </a:pPr>
            <a:r>
              <a:rPr sz="4200">
                <a:solidFill>
                  <a:srgbClr val="FFFFFF"/>
                </a:solidFill>
              </a:rPr>
              <a:t>单击此处编辑母版标题样式</a:t>
            </a:r>
          </a:p>
        </p:txBody>
      </p:sp>
      <p:sp>
        <p:nvSpPr>
          <p:cNvPr id="48" name="Shape 48"/>
          <p:cNvSpPr/>
          <p:nvPr>
            <p:ph type="body" idx="1"/>
          </p:nvPr>
        </p:nvSpPr>
        <p:spPr>
          <a:xfrm>
            <a:off x="475487" y="5861303"/>
            <a:ext cx="7735825" cy="402337"/>
          </a:xfrm>
          <a:prstGeom prst="rect">
            <a:avLst/>
          </a:prstGeom>
        </p:spPr>
        <p:txBody>
          <a:bodyPr/>
          <a:lstStyle>
            <a:lvl1pPr marL="0" indent="0">
              <a:buClrTx/>
              <a:buSzTx/>
              <a:buFontTx/>
              <a:buNone/>
              <a:defRPr sz="1800">
                <a:solidFill>
                  <a:srgbClr val="FFFFFF"/>
                </a:solidFill>
              </a:defRPr>
            </a:lvl1pPr>
          </a:lstStyle>
          <a:p>
            <a:pPr lvl="0">
              <a:defRPr>
                <a:solidFill>
                  <a:srgbClr val="000000"/>
                </a:solidFill>
              </a:defRPr>
            </a:pPr>
            <a:r>
              <a:rPr>
                <a:solidFill>
                  <a:srgbClr val="FFFFFF"/>
                </a:solidFill>
              </a:rPr>
              <a:t>单击此处编辑母版文本样式</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节(带图片)">
    <p:spTree>
      <p:nvGrpSpPr>
        <p:cNvPr id="1" name=""/>
        <p:cNvGrpSpPr/>
        <p:nvPr/>
      </p:nvGrpSpPr>
      <p:grpSpPr>
        <a:xfrm>
          <a:off x="0" y="0"/>
          <a:ext cx="0" cy="0"/>
          <a:chOff x="0" y="0"/>
          <a:chExt cx="0" cy="0"/>
        </a:xfrm>
      </p:grpSpPr>
      <p:sp>
        <p:nvSpPr>
          <p:cNvPr id="51" name="Shape 51"/>
          <p:cNvSpPr/>
          <p:nvPr>
            <p:ph type="sldNum" sz="quarter" idx="2"/>
          </p:nvPr>
        </p:nvSpPr>
        <p:spPr>
          <a:prstGeom prst="rect">
            <a:avLst/>
          </a:prstGeom>
        </p:spPr>
        <p:txBody>
          <a:bodyPr/>
          <a:lstStyle/>
          <a:p>
            <a:pPr lvl="0"/>
            <a:fld id="{86CB4B4D-7CA3-9044-876B-883B54F8677D}" type="slidenum"/>
          </a:p>
        </p:txBody>
      </p:sp>
      <p:sp>
        <p:nvSpPr>
          <p:cNvPr id="52" name="Shape 52"/>
          <p:cNvSpPr/>
          <p:nvPr/>
        </p:nvSpPr>
        <p:spPr>
          <a:xfrm>
            <a:off x="284163" y="4801575"/>
            <a:ext cx="8574087" cy="1468438"/>
          </a:xfrm>
          <a:prstGeom prst="rect">
            <a:avLst/>
          </a:prstGeom>
          <a:solidFill>
            <a:srgbClr val="262626">
              <a:alpha val="85000"/>
            </a:srgbClr>
          </a:solidFill>
          <a:ln w="12700">
            <a:miter lim="400000"/>
          </a:ln>
        </p:spPr>
        <p:txBody>
          <a:bodyPr lIns="0" tIns="0" rIns="0" bIns="0" anchor="b"/>
          <a:lstStyle/>
          <a:p>
            <a:pPr lvl="0">
              <a:defRPr sz="4200">
                <a:solidFill>
                  <a:srgbClr val="FFFFFF"/>
                </a:solidFill>
                <a:latin typeface="Corbel"/>
                <a:ea typeface="Corbel"/>
                <a:cs typeface="Corbel"/>
                <a:sym typeface="Corbel"/>
              </a:defRPr>
            </a:pPr>
          </a:p>
        </p:txBody>
      </p:sp>
      <p:grpSp>
        <p:nvGrpSpPr>
          <p:cNvPr id="56" name="Group 56"/>
          <p:cNvGrpSpPr/>
          <p:nvPr/>
        </p:nvGrpSpPr>
        <p:grpSpPr>
          <a:xfrm>
            <a:off x="284163" y="6263389"/>
            <a:ext cx="8576373" cy="137412"/>
            <a:chOff x="0" y="0"/>
            <a:chExt cx="8576372" cy="137411"/>
          </a:xfrm>
        </p:grpSpPr>
        <p:sp>
          <p:nvSpPr>
            <p:cNvPr id="53" name="Shape 53"/>
            <p:cNvSpPr/>
            <p:nvPr/>
          </p:nvSpPr>
          <p:spPr>
            <a:xfrm>
              <a:off x="0" y="-1"/>
              <a:ext cx="2743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54" name="Shape 54"/>
            <p:cNvSpPr/>
            <p:nvPr/>
          </p:nvSpPr>
          <p:spPr>
            <a:xfrm>
              <a:off x="2742228" y="-1"/>
              <a:ext cx="1600200"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55" name="Shape 55"/>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57" name="Shape 57"/>
          <p:cNvSpPr/>
          <p:nvPr/>
        </p:nvSpPr>
        <p:spPr>
          <a:xfrm>
            <a:off x="8230889" y="4801575"/>
            <a:ext cx="503074"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solidFill>
                  <a:srgbClr val="FFFFFF"/>
                </a:solidFill>
                <a:latin typeface="Wingdings"/>
                <a:ea typeface="Wingdings"/>
                <a:cs typeface="Wingdings"/>
                <a:sym typeface="Wingdings"/>
              </a:defRPr>
            </a:lvl1pPr>
          </a:lstStyle>
          <a:p>
            <a:pPr lvl="0">
              <a:defRPr sz="1800">
                <a:solidFill>
                  <a:srgbClr val="000000"/>
                </a:solidFill>
              </a:defRPr>
            </a:pPr>
            <a:r>
              <a:rPr sz="3600">
                <a:solidFill>
                  <a:srgbClr val="FFFFFF"/>
                </a:solidFill>
              </a:rPr>
              <a:t></a:t>
            </a:r>
          </a:p>
        </p:txBody>
      </p:sp>
      <p:sp>
        <p:nvSpPr>
          <p:cNvPr id="58" name="Shape 58"/>
          <p:cNvSpPr/>
          <p:nvPr>
            <p:ph type="title"/>
          </p:nvPr>
        </p:nvSpPr>
        <p:spPr>
          <a:xfrm>
            <a:off x="430306" y="3099546"/>
            <a:ext cx="7772401" cy="2763372"/>
          </a:xfrm>
          <a:prstGeom prst="rect">
            <a:avLst/>
          </a:prstGeom>
          <a:noFill/>
        </p:spPr>
        <p:txBody>
          <a:bodyPr anchor="b"/>
          <a:lstStyle>
            <a:lvl1pPr>
              <a:defRPr sz="4200"/>
            </a:lvl1pPr>
          </a:lstStyle>
          <a:p>
            <a:pPr lvl="0">
              <a:defRPr sz="1800">
                <a:solidFill>
                  <a:srgbClr val="000000"/>
                </a:solidFill>
              </a:defRPr>
            </a:pPr>
            <a:r>
              <a:rPr sz="4200">
                <a:solidFill>
                  <a:srgbClr val="FFFFFF"/>
                </a:solidFill>
              </a:rPr>
              <a:t>单击此处编辑母版标题样式</a:t>
            </a:r>
          </a:p>
        </p:txBody>
      </p:sp>
      <p:sp>
        <p:nvSpPr>
          <p:cNvPr id="59" name="Shape 59"/>
          <p:cNvSpPr/>
          <p:nvPr>
            <p:ph type="body" idx="1"/>
          </p:nvPr>
        </p:nvSpPr>
        <p:spPr>
          <a:xfrm>
            <a:off x="470646" y="5862918"/>
            <a:ext cx="7732061" cy="995083"/>
          </a:xfrm>
          <a:prstGeom prst="rect">
            <a:avLst/>
          </a:prstGeom>
        </p:spPr>
        <p:txBody>
          <a:bodyPr/>
          <a:lstStyle>
            <a:lvl1pPr marL="0" indent="0">
              <a:spcBef>
                <a:spcPts val="0"/>
              </a:spcBef>
              <a:buClrTx/>
              <a:buSzTx/>
              <a:buFontTx/>
              <a:buNone/>
              <a:defRPr sz="1800">
                <a:solidFill>
                  <a:srgbClr val="FFFFFF"/>
                </a:solidFill>
              </a:defRPr>
            </a:lvl1pPr>
          </a:lstStyle>
          <a:p>
            <a:pPr lvl="0">
              <a:defRPr>
                <a:solidFill>
                  <a:srgbClr val="000000"/>
                </a:solidFill>
              </a:defRPr>
            </a:pPr>
            <a:r>
              <a:rPr>
                <a:solidFill>
                  <a:srgbClr val="FFFFFF"/>
                </a:solidFill>
              </a:rPr>
              <a:t>单击此处编辑母版文本样式</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两项内容">
    <p:spTree>
      <p:nvGrpSpPr>
        <p:cNvPr id="1" name=""/>
        <p:cNvGrpSpPr/>
        <p:nvPr/>
      </p:nvGrpSpPr>
      <p:grpSpPr>
        <a:xfrm>
          <a:off x="0" y="0"/>
          <a:ext cx="0" cy="0"/>
          <a:chOff x="0" y="0"/>
          <a:chExt cx="0" cy="0"/>
        </a:xfrm>
      </p:grpSpPr>
      <p:sp>
        <p:nvSpPr>
          <p:cNvPr id="61" name="Shape 61"/>
          <p:cNvSpPr/>
          <p:nvPr/>
        </p:nvSpPr>
        <p:spPr>
          <a:xfrm>
            <a:off x="284163" y="455773"/>
            <a:ext cx="8574087" cy="1133950"/>
          </a:xfrm>
          <a:prstGeom prst="rect">
            <a:avLst/>
          </a:prstGeom>
          <a:solidFill>
            <a:srgbClr val="262626">
              <a:alpha val="70000"/>
            </a:srgbClr>
          </a:solidFill>
          <a:ln w="12700">
            <a:miter lim="400000"/>
          </a:ln>
        </p:spPr>
        <p:txBody>
          <a:bodyPr lIns="0" tIns="0" rIns="0" bIns="0" anchor="ctr"/>
          <a:lstStyle/>
          <a:p>
            <a:pPr lvl="0" algn="ctr">
              <a:defRPr>
                <a:solidFill>
                  <a:srgbClr val="FFFFFF"/>
                </a:solidFill>
              </a:defRPr>
            </a:pPr>
          </a:p>
        </p:txBody>
      </p:sp>
      <p:grpSp>
        <p:nvGrpSpPr>
          <p:cNvPr id="65" name="Group 65"/>
          <p:cNvGrpSpPr/>
          <p:nvPr/>
        </p:nvGrpSpPr>
        <p:grpSpPr>
          <a:xfrm>
            <a:off x="284163" y="1577847"/>
            <a:ext cx="8576373" cy="137412"/>
            <a:chOff x="0" y="0"/>
            <a:chExt cx="8576372" cy="137411"/>
          </a:xfrm>
        </p:grpSpPr>
        <p:sp>
          <p:nvSpPr>
            <p:cNvPr id="62" name="Shape 62"/>
            <p:cNvSpPr/>
            <p:nvPr/>
          </p:nvSpPr>
          <p:spPr>
            <a:xfrm>
              <a:off x="0" y="-1"/>
              <a:ext cx="1600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63" name="Shape 63"/>
            <p:cNvSpPr/>
            <p:nvPr/>
          </p:nvSpPr>
          <p:spPr>
            <a:xfrm>
              <a:off x="1601010" y="-1"/>
              <a:ext cx="2743201"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64" name="Shape 64"/>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66" name="Shape 66"/>
          <p:cNvSpPr/>
          <p:nvPr>
            <p:ph type="title"/>
          </p:nvPr>
        </p:nvSpPr>
        <p:spPr>
          <a:xfrm>
            <a:off x="284163" y="77540"/>
            <a:ext cx="8574087" cy="2073524"/>
          </a:xfrm>
          <a:prstGeom prst="rect">
            <a:avLst/>
          </a:prstGeom>
        </p:spPr>
        <p:txBody>
          <a:bodyPr/>
          <a:lstStyle>
            <a:lvl1pPr algn="r">
              <a:defRPr sz="4200"/>
            </a:lvl1pPr>
          </a:lstStyle>
          <a:p>
            <a:pPr lvl="0">
              <a:defRPr sz="1800">
                <a:solidFill>
                  <a:srgbClr val="000000"/>
                </a:solidFill>
              </a:defRPr>
            </a:pPr>
            <a:r>
              <a:rPr sz="4200">
                <a:solidFill>
                  <a:srgbClr val="FFFFFF"/>
                </a:solidFill>
              </a:rPr>
              <a:t>单击此处编辑母版标题样式</a:t>
            </a:r>
          </a:p>
        </p:txBody>
      </p:sp>
      <p:sp>
        <p:nvSpPr>
          <p:cNvPr id="67" name="Shape 67"/>
          <p:cNvSpPr/>
          <p:nvPr>
            <p:ph type="body" idx="1"/>
          </p:nvPr>
        </p:nvSpPr>
        <p:spPr>
          <a:xfrm>
            <a:off x="403412" y="2151063"/>
            <a:ext cx="3931921" cy="4706937"/>
          </a:xfrm>
          <a:prstGeom prst="rect">
            <a:avLst/>
          </a:prstGeom>
        </p:spPr>
        <p:txBody>
          <a:bodyPr/>
          <a:lstStyle>
            <a:lvl1pPr>
              <a:defRPr sz="2200"/>
            </a:lvl1pPr>
            <a:lvl2pPr marL="960119" indent="-502919">
              <a:defRPr sz="2200"/>
            </a:lvl2pPr>
            <a:lvl3pPr marL="1337380" indent="-422980">
              <a:defRPr sz="2200"/>
            </a:lvl3pPr>
            <a:lvl4pPr marL="1675694" indent="-415219">
              <a:defRPr sz="2200"/>
            </a:lvl4pPr>
            <a:lvl5pPr marL="2013655" indent="-405518">
              <a:defRPr sz="2200"/>
            </a:lvl5pPr>
          </a:lstStyle>
          <a:p>
            <a:pPr lvl="0">
              <a:defRPr sz="1800">
                <a:solidFill>
                  <a:srgbClr val="000000"/>
                </a:solidFill>
              </a:defRPr>
            </a:pPr>
            <a:r>
              <a:rPr sz="2200">
                <a:solidFill>
                  <a:srgbClr val="262626"/>
                </a:solidFill>
              </a:rPr>
              <a:t>单击此处编辑母版文本样式</a:t>
            </a:r>
            <a:endParaRPr sz="2200">
              <a:solidFill>
                <a:srgbClr val="262626"/>
              </a:solidFill>
            </a:endParaRPr>
          </a:p>
          <a:p>
            <a:pPr lvl="1">
              <a:defRPr sz="1800">
                <a:solidFill>
                  <a:srgbClr val="000000"/>
                </a:solidFill>
              </a:defRPr>
            </a:pPr>
            <a:r>
              <a:rPr sz="2200">
                <a:solidFill>
                  <a:srgbClr val="262626"/>
                </a:solidFill>
              </a:rPr>
              <a:t>二级</a:t>
            </a:r>
            <a:endParaRPr sz="2200">
              <a:solidFill>
                <a:srgbClr val="262626"/>
              </a:solidFill>
            </a:endParaRPr>
          </a:p>
          <a:p>
            <a:pPr lvl="2">
              <a:defRPr sz="1800">
                <a:solidFill>
                  <a:srgbClr val="000000"/>
                </a:solidFill>
              </a:defRPr>
            </a:pPr>
            <a:r>
              <a:rPr sz="2200">
                <a:solidFill>
                  <a:srgbClr val="262626"/>
                </a:solidFill>
              </a:rPr>
              <a:t>三级</a:t>
            </a:r>
            <a:endParaRPr sz="2200">
              <a:solidFill>
                <a:srgbClr val="262626"/>
              </a:solidFill>
            </a:endParaRPr>
          </a:p>
          <a:p>
            <a:pPr lvl="3">
              <a:defRPr sz="1800">
                <a:solidFill>
                  <a:srgbClr val="000000"/>
                </a:solidFill>
              </a:defRPr>
            </a:pPr>
            <a:r>
              <a:rPr sz="2200">
                <a:solidFill>
                  <a:srgbClr val="262626"/>
                </a:solidFill>
              </a:rPr>
              <a:t>四级</a:t>
            </a:r>
            <a:endParaRPr sz="2200">
              <a:solidFill>
                <a:srgbClr val="262626"/>
              </a:solidFill>
            </a:endParaRPr>
          </a:p>
          <a:p>
            <a:pPr lvl="4">
              <a:defRPr sz="1800">
                <a:solidFill>
                  <a:srgbClr val="000000"/>
                </a:solidFill>
              </a:defRPr>
            </a:pPr>
            <a:r>
              <a:rPr sz="2200">
                <a:solidFill>
                  <a:srgbClr val="262626"/>
                </a:solidFill>
              </a:rPr>
              <a:t>五级</a:t>
            </a:r>
          </a:p>
        </p:txBody>
      </p:sp>
      <p:sp>
        <p:nvSpPr>
          <p:cNvPr id="68" name="Shape 6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比较">
    <p:spTree>
      <p:nvGrpSpPr>
        <p:cNvPr id="1" name=""/>
        <p:cNvGrpSpPr/>
        <p:nvPr/>
      </p:nvGrpSpPr>
      <p:grpSpPr>
        <a:xfrm>
          <a:off x="0" y="0"/>
          <a:ext cx="0" cy="0"/>
          <a:chOff x="0" y="0"/>
          <a:chExt cx="0" cy="0"/>
        </a:xfrm>
      </p:grpSpPr>
      <p:sp>
        <p:nvSpPr>
          <p:cNvPr id="70" name="Shape 70"/>
          <p:cNvSpPr/>
          <p:nvPr/>
        </p:nvSpPr>
        <p:spPr>
          <a:xfrm>
            <a:off x="284163" y="455773"/>
            <a:ext cx="8574087" cy="1133950"/>
          </a:xfrm>
          <a:prstGeom prst="rect">
            <a:avLst/>
          </a:prstGeom>
          <a:solidFill>
            <a:srgbClr val="262626">
              <a:alpha val="70000"/>
            </a:srgbClr>
          </a:solidFill>
          <a:ln w="12700">
            <a:miter lim="400000"/>
          </a:ln>
        </p:spPr>
        <p:txBody>
          <a:bodyPr lIns="0" tIns="0" rIns="0" bIns="0" anchor="ctr"/>
          <a:lstStyle/>
          <a:p>
            <a:pPr lvl="0" algn="ctr">
              <a:defRPr>
                <a:solidFill>
                  <a:srgbClr val="FFFFFF"/>
                </a:solidFill>
              </a:defRPr>
            </a:pPr>
          </a:p>
        </p:txBody>
      </p:sp>
      <p:grpSp>
        <p:nvGrpSpPr>
          <p:cNvPr id="74" name="Group 74"/>
          <p:cNvGrpSpPr/>
          <p:nvPr/>
        </p:nvGrpSpPr>
        <p:grpSpPr>
          <a:xfrm>
            <a:off x="284163" y="1577847"/>
            <a:ext cx="8576373" cy="137412"/>
            <a:chOff x="0" y="0"/>
            <a:chExt cx="8576372" cy="137411"/>
          </a:xfrm>
        </p:grpSpPr>
        <p:sp>
          <p:nvSpPr>
            <p:cNvPr id="71" name="Shape 71"/>
            <p:cNvSpPr/>
            <p:nvPr/>
          </p:nvSpPr>
          <p:spPr>
            <a:xfrm>
              <a:off x="0" y="-1"/>
              <a:ext cx="1600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72" name="Shape 72"/>
            <p:cNvSpPr/>
            <p:nvPr/>
          </p:nvSpPr>
          <p:spPr>
            <a:xfrm>
              <a:off x="1601010" y="-1"/>
              <a:ext cx="2743201"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73" name="Shape 73"/>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75" name="Shape 75"/>
          <p:cNvSpPr/>
          <p:nvPr>
            <p:ph type="title"/>
          </p:nvPr>
        </p:nvSpPr>
        <p:spPr>
          <a:xfrm>
            <a:off x="284163" y="593574"/>
            <a:ext cx="8574087" cy="1041456"/>
          </a:xfrm>
          <a:prstGeom prst="rect">
            <a:avLst/>
          </a:prstGeom>
        </p:spPr>
        <p:txBody>
          <a:bodyPr/>
          <a:lstStyle>
            <a:lvl1pPr algn="r">
              <a:defRPr sz="4200"/>
            </a:lvl1pPr>
          </a:lstStyle>
          <a:p>
            <a:pPr lvl="0">
              <a:defRPr sz="1800">
                <a:solidFill>
                  <a:srgbClr val="000000"/>
                </a:solidFill>
              </a:defRPr>
            </a:pPr>
            <a:r>
              <a:rPr sz="4200">
                <a:solidFill>
                  <a:srgbClr val="FFFFFF"/>
                </a:solidFill>
              </a:rPr>
              <a:t>单击此处编辑母版标题样式</a:t>
            </a:r>
          </a:p>
        </p:txBody>
      </p:sp>
      <p:sp>
        <p:nvSpPr>
          <p:cNvPr id="76" name="Shape 76"/>
          <p:cNvSpPr/>
          <p:nvPr>
            <p:ph type="body" idx="1"/>
          </p:nvPr>
        </p:nvSpPr>
        <p:spPr>
          <a:xfrm>
            <a:off x="403412" y="1635029"/>
            <a:ext cx="3931921" cy="933360"/>
          </a:xfrm>
          <a:prstGeom prst="rect">
            <a:avLst/>
          </a:prstGeom>
        </p:spPr>
        <p:txBody>
          <a:bodyPr anchor="b">
            <a:noAutofit/>
          </a:bodyPr>
          <a:lstStyle>
            <a:lvl1pPr marL="0" indent="0" algn="ctr">
              <a:spcBef>
                <a:spcPts val="600"/>
              </a:spcBef>
              <a:buClrTx/>
              <a:buSzTx/>
              <a:buFontTx/>
              <a:buNone/>
              <a:defRPr sz="2600">
                <a:solidFill>
                  <a:srgbClr val="990000"/>
                </a:solidFill>
              </a:defRPr>
            </a:lvl1pPr>
          </a:lstStyle>
          <a:p>
            <a:pPr lvl="0">
              <a:defRPr sz="1800">
                <a:solidFill>
                  <a:srgbClr val="000000"/>
                </a:solidFill>
              </a:defRPr>
            </a:pPr>
            <a:r>
              <a:rPr sz="2600">
                <a:solidFill>
                  <a:srgbClr val="990000"/>
                </a:solidFill>
              </a:rPr>
              <a:t>单击此处编辑母版文本样式</a:t>
            </a:r>
          </a:p>
        </p:txBody>
      </p:sp>
      <p:sp>
        <p:nvSpPr>
          <p:cNvPr id="77" name="Shape 7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仅标题">
    <p:spTree>
      <p:nvGrpSpPr>
        <p:cNvPr id="1" name=""/>
        <p:cNvGrpSpPr/>
        <p:nvPr/>
      </p:nvGrpSpPr>
      <p:grpSpPr>
        <a:xfrm>
          <a:off x="0" y="0"/>
          <a:ext cx="0" cy="0"/>
          <a:chOff x="0" y="0"/>
          <a:chExt cx="0" cy="0"/>
        </a:xfrm>
      </p:grpSpPr>
      <p:sp>
        <p:nvSpPr>
          <p:cNvPr id="79" name="Shape 79"/>
          <p:cNvSpPr/>
          <p:nvPr/>
        </p:nvSpPr>
        <p:spPr>
          <a:xfrm>
            <a:off x="284163" y="455773"/>
            <a:ext cx="8574087" cy="1133950"/>
          </a:xfrm>
          <a:prstGeom prst="rect">
            <a:avLst/>
          </a:prstGeom>
          <a:solidFill>
            <a:srgbClr val="262626">
              <a:alpha val="70000"/>
            </a:srgbClr>
          </a:solidFill>
          <a:ln w="12700">
            <a:miter lim="400000"/>
          </a:ln>
        </p:spPr>
        <p:txBody>
          <a:bodyPr lIns="0" tIns="0" rIns="0" bIns="0" anchor="ctr"/>
          <a:lstStyle/>
          <a:p>
            <a:pPr lvl="0" algn="ctr">
              <a:defRPr>
                <a:solidFill>
                  <a:srgbClr val="FFFFFF"/>
                </a:solidFill>
              </a:defRPr>
            </a:pPr>
          </a:p>
        </p:txBody>
      </p:sp>
      <p:grpSp>
        <p:nvGrpSpPr>
          <p:cNvPr id="83" name="Group 83"/>
          <p:cNvGrpSpPr/>
          <p:nvPr/>
        </p:nvGrpSpPr>
        <p:grpSpPr>
          <a:xfrm>
            <a:off x="284163" y="1577847"/>
            <a:ext cx="8576373" cy="137412"/>
            <a:chOff x="0" y="0"/>
            <a:chExt cx="8576372" cy="137411"/>
          </a:xfrm>
        </p:grpSpPr>
        <p:sp>
          <p:nvSpPr>
            <p:cNvPr id="80" name="Shape 80"/>
            <p:cNvSpPr/>
            <p:nvPr/>
          </p:nvSpPr>
          <p:spPr>
            <a:xfrm>
              <a:off x="0" y="-1"/>
              <a:ext cx="1600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81" name="Shape 81"/>
            <p:cNvSpPr/>
            <p:nvPr/>
          </p:nvSpPr>
          <p:spPr>
            <a:xfrm>
              <a:off x="1601010" y="-1"/>
              <a:ext cx="2743201"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82" name="Shape 82"/>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84" name="Shape 84"/>
          <p:cNvSpPr/>
          <p:nvPr>
            <p:ph type="title"/>
          </p:nvPr>
        </p:nvSpPr>
        <p:spPr>
          <a:xfrm>
            <a:off x="284163" y="628404"/>
            <a:ext cx="8574087" cy="971796"/>
          </a:xfrm>
          <a:prstGeom prst="rect">
            <a:avLst/>
          </a:prstGeom>
        </p:spPr>
        <p:txBody>
          <a:bodyPr/>
          <a:lstStyle>
            <a:lvl1pPr algn="r">
              <a:defRPr sz="4200"/>
            </a:lvl1pPr>
          </a:lstStyle>
          <a:p>
            <a:pPr lvl="0">
              <a:defRPr sz="1800">
                <a:solidFill>
                  <a:srgbClr val="000000"/>
                </a:solidFill>
              </a:defRPr>
            </a:pPr>
            <a:r>
              <a:rPr sz="4200">
                <a:solidFill>
                  <a:srgbClr val="FFFFFF"/>
                </a:solidFill>
              </a:rPr>
              <a:t>单击此处编辑母版标题样式</a:t>
            </a:r>
          </a:p>
        </p:txBody>
      </p:sp>
      <p:sp>
        <p:nvSpPr>
          <p:cNvPr id="85" name="Shape 8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87" name="Shape 87"/>
          <p:cNvSpPr/>
          <p:nvPr>
            <p:ph type="sldNum" sz="quarter" idx="2"/>
          </p:nvPr>
        </p:nvSpPr>
        <p:spPr>
          <a:prstGeom prst="rect">
            <a:avLst/>
          </a:prstGeom>
        </p:spPr>
        <p:txBody>
          <a:bodyPr/>
          <a:lstStyle/>
          <a:p>
            <a:pPr lvl="0"/>
            <a:fld id="{86CB4B4D-7CA3-9044-876B-883B54F8677D}" type="slidenum"/>
          </a:p>
        </p:txBody>
      </p:sp>
      <p:grpSp>
        <p:nvGrpSpPr>
          <p:cNvPr id="91" name="Group 91"/>
          <p:cNvGrpSpPr/>
          <p:nvPr/>
        </p:nvGrpSpPr>
        <p:grpSpPr>
          <a:xfrm>
            <a:off x="284163" y="452718"/>
            <a:ext cx="8576373" cy="137412"/>
            <a:chOff x="0" y="0"/>
            <a:chExt cx="8576372" cy="137411"/>
          </a:xfrm>
        </p:grpSpPr>
        <p:sp>
          <p:nvSpPr>
            <p:cNvPr id="88" name="Shape 88"/>
            <p:cNvSpPr/>
            <p:nvPr/>
          </p:nvSpPr>
          <p:spPr>
            <a:xfrm>
              <a:off x="0" y="-1"/>
              <a:ext cx="1600200" cy="137413"/>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89" name="Shape 89"/>
            <p:cNvSpPr/>
            <p:nvPr/>
          </p:nvSpPr>
          <p:spPr>
            <a:xfrm>
              <a:off x="1601010" y="-1"/>
              <a:ext cx="2743201" cy="137413"/>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90" name="Shape 90"/>
            <p:cNvSpPr/>
            <p:nvPr/>
          </p:nvSpPr>
          <p:spPr>
            <a:xfrm>
              <a:off x="4342700" y="-1"/>
              <a:ext cx="4233673" cy="137413"/>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rot="5400000">
            <a:off x="5313881" y="2857535"/>
            <a:ext cx="5934616" cy="1133950"/>
          </a:xfrm>
          <a:prstGeom prst="rect">
            <a:avLst/>
          </a:prstGeom>
          <a:solidFill>
            <a:srgbClr val="262626">
              <a:alpha val="70000"/>
            </a:srgbClr>
          </a:solidFill>
          <a:ln w="12700">
            <a:miter lim="400000"/>
          </a:ln>
        </p:spPr>
        <p:txBody>
          <a:bodyPr lIns="0" tIns="0" rIns="0" bIns="0" anchor="ctr"/>
          <a:lstStyle/>
          <a:p>
            <a:pPr lvl="0" algn="ctr">
              <a:defRPr>
                <a:solidFill>
                  <a:srgbClr val="FFFFFF"/>
                </a:solidFill>
              </a:defRPr>
            </a:pPr>
          </a:p>
        </p:txBody>
      </p:sp>
      <p:sp>
        <p:nvSpPr>
          <p:cNvPr id="3" name="Shape 3"/>
          <p:cNvSpPr/>
          <p:nvPr>
            <p:ph type="title"/>
          </p:nvPr>
        </p:nvSpPr>
        <p:spPr>
          <a:xfrm>
            <a:off x="7695124" y="9525"/>
            <a:ext cx="969265" cy="6848475"/>
          </a:xfrm>
          <a:prstGeom prst="rect">
            <a:avLst/>
          </a:prstGeom>
          <a:solidFill>
            <a:srgbClr val="262626">
              <a:alpha val="70000"/>
            </a:srgbClr>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solidFill>
                  <a:srgbClr val="000000"/>
                </a:solidFill>
              </a:defRPr>
            </a:pPr>
            <a:r>
              <a:rPr sz="3400">
                <a:solidFill>
                  <a:srgbClr val="FFFFFF"/>
                </a:solidFill>
              </a:rPr>
              <a:t>单击此处编辑母版标题样式</a:t>
            </a:r>
          </a:p>
        </p:txBody>
      </p:sp>
      <p:sp>
        <p:nvSpPr>
          <p:cNvPr id="4" name="Shape 4"/>
          <p:cNvSpPr/>
          <p:nvPr>
            <p:ph type="body" idx="1"/>
          </p:nvPr>
        </p:nvSpPr>
        <p:spPr>
          <a:xfrm>
            <a:off x="284163" y="457200"/>
            <a:ext cx="6497638" cy="6400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solidFill>
                  <a:srgbClr val="000000"/>
                </a:solidFill>
              </a:defRPr>
            </a:pPr>
            <a:r>
              <a:rPr sz="2400">
                <a:solidFill>
                  <a:srgbClr val="262626"/>
                </a:solidFill>
              </a:rPr>
              <a:t>单击此处编辑母版文本样式</a:t>
            </a:r>
            <a:endParaRPr sz="2400">
              <a:solidFill>
                <a:srgbClr val="262626"/>
              </a:solidFill>
            </a:endParaRPr>
          </a:p>
          <a:p>
            <a:pPr lvl="1">
              <a:defRPr sz="1800">
                <a:solidFill>
                  <a:srgbClr val="000000"/>
                </a:solidFill>
              </a:defRPr>
            </a:pPr>
            <a:r>
              <a:rPr sz="2400">
                <a:solidFill>
                  <a:srgbClr val="262626"/>
                </a:solidFill>
              </a:rPr>
              <a:t>二级</a:t>
            </a:r>
            <a:endParaRPr sz="2400">
              <a:solidFill>
                <a:srgbClr val="262626"/>
              </a:solidFill>
            </a:endParaRPr>
          </a:p>
          <a:p>
            <a:pPr lvl="2">
              <a:defRPr sz="1800">
                <a:solidFill>
                  <a:srgbClr val="000000"/>
                </a:solidFill>
              </a:defRPr>
            </a:pPr>
            <a:r>
              <a:rPr sz="2400">
                <a:solidFill>
                  <a:srgbClr val="262626"/>
                </a:solidFill>
              </a:rPr>
              <a:t>三级</a:t>
            </a:r>
            <a:endParaRPr sz="2400">
              <a:solidFill>
                <a:srgbClr val="262626"/>
              </a:solidFill>
            </a:endParaRPr>
          </a:p>
          <a:p>
            <a:pPr lvl="3">
              <a:defRPr sz="1800">
                <a:solidFill>
                  <a:srgbClr val="000000"/>
                </a:solidFill>
              </a:defRPr>
            </a:pPr>
            <a:r>
              <a:rPr sz="2400">
                <a:solidFill>
                  <a:srgbClr val="262626"/>
                </a:solidFill>
              </a:rPr>
              <a:t>四级</a:t>
            </a:r>
            <a:endParaRPr sz="2400">
              <a:solidFill>
                <a:srgbClr val="262626"/>
              </a:solidFill>
            </a:endParaRPr>
          </a:p>
          <a:p>
            <a:pPr lvl="4">
              <a:defRPr sz="1800">
                <a:solidFill>
                  <a:srgbClr val="000000"/>
                </a:solidFill>
              </a:defRPr>
            </a:pPr>
            <a:r>
              <a:rPr sz="2400">
                <a:solidFill>
                  <a:srgbClr val="262626"/>
                </a:solidFill>
              </a:rPr>
              <a:t>五级</a:t>
            </a:r>
          </a:p>
        </p:txBody>
      </p:sp>
      <p:sp>
        <p:nvSpPr>
          <p:cNvPr id="5" name="Shape 5"/>
          <p:cNvSpPr/>
          <p:nvPr>
            <p:ph type="sldNum" sz="quarter" idx="2"/>
          </p:nvPr>
        </p:nvSpPr>
        <p:spPr>
          <a:xfrm>
            <a:off x="8306458" y="199906"/>
            <a:ext cx="630622" cy="294641"/>
          </a:xfrm>
          <a:prstGeom prst="rect">
            <a:avLst/>
          </a:prstGeom>
          <a:ln w="12700">
            <a:miter lim="400000"/>
          </a:ln>
        </p:spPr>
        <p:txBody>
          <a:bodyPr lIns="45719" rIns="45719" anchor="ctr">
            <a:spAutoFit/>
          </a:bodyPr>
          <a:lstStyle>
            <a:lvl1pPr algn="r">
              <a:defRPr b="1" sz="1400">
                <a:solidFill>
                  <a:srgbClr val="262626"/>
                </a:solidFill>
              </a:defRPr>
            </a:lvl1pPr>
          </a:lstStyle>
          <a:p>
            <a:pPr lvl="0"/>
            <a:fld id="{86CB4B4D-7CA3-9044-876B-883B54F8677D}" type="slidenum"/>
          </a:p>
        </p:txBody>
      </p:sp>
      <p:grpSp>
        <p:nvGrpSpPr>
          <p:cNvPr id="9" name="Group 9"/>
          <p:cNvGrpSpPr/>
          <p:nvPr/>
        </p:nvGrpSpPr>
        <p:grpSpPr>
          <a:xfrm>
            <a:off x="7557246" y="457200"/>
            <a:ext cx="137412" cy="5934457"/>
            <a:chOff x="0" y="0"/>
            <a:chExt cx="137411" cy="5934455"/>
          </a:xfrm>
        </p:grpSpPr>
        <p:sp>
          <p:nvSpPr>
            <p:cNvPr id="6" name="Shape 6"/>
            <p:cNvSpPr/>
            <p:nvPr/>
          </p:nvSpPr>
          <p:spPr>
            <a:xfrm rot="5400000">
              <a:off x="-484927" y="484926"/>
              <a:ext cx="1107265" cy="137412"/>
            </a:xfrm>
            <a:prstGeom prst="rect">
              <a:avLst/>
            </a:prstGeom>
            <a:solidFill>
              <a:srgbClr val="9900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7" name="Shape 7"/>
            <p:cNvSpPr/>
            <p:nvPr/>
          </p:nvSpPr>
          <p:spPr>
            <a:xfrm rot="5400000">
              <a:off x="-880379" y="1988204"/>
              <a:ext cx="1898169" cy="137412"/>
            </a:xfrm>
            <a:prstGeom prst="rect">
              <a:avLst/>
            </a:prstGeom>
            <a:solidFill>
              <a:srgbClr val="FF66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8" name="Shape 8"/>
            <p:cNvSpPr/>
            <p:nvPr/>
          </p:nvSpPr>
          <p:spPr>
            <a:xfrm rot="5400000">
              <a:off x="-1396048" y="4400997"/>
              <a:ext cx="2929507" cy="137412"/>
            </a:xfrm>
            <a:prstGeom prst="rect">
              <a:avLst/>
            </a:prstGeom>
            <a:solidFill>
              <a:srgbClr val="99CC00"/>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spd="med" advClick="1"/>
  <p:txStyles>
    <p:titleStyle>
      <a:lvl1pPr>
        <a:defRPr sz="3400">
          <a:solidFill>
            <a:srgbClr val="FFFFFF"/>
          </a:solidFill>
          <a:latin typeface="Corbel"/>
          <a:ea typeface="Corbel"/>
          <a:cs typeface="Corbel"/>
          <a:sym typeface="Corbel"/>
        </a:defRPr>
      </a:lvl1pPr>
      <a:lvl2pPr>
        <a:defRPr sz="3400">
          <a:solidFill>
            <a:srgbClr val="FFFFFF"/>
          </a:solidFill>
          <a:latin typeface="Corbel"/>
          <a:ea typeface="Corbel"/>
          <a:cs typeface="Corbel"/>
          <a:sym typeface="Corbel"/>
        </a:defRPr>
      </a:lvl2pPr>
      <a:lvl3pPr>
        <a:defRPr sz="3400">
          <a:solidFill>
            <a:srgbClr val="FFFFFF"/>
          </a:solidFill>
          <a:latin typeface="Corbel"/>
          <a:ea typeface="Corbel"/>
          <a:cs typeface="Corbel"/>
          <a:sym typeface="Corbel"/>
        </a:defRPr>
      </a:lvl3pPr>
      <a:lvl4pPr>
        <a:defRPr sz="3400">
          <a:solidFill>
            <a:srgbClr val="FFFFFF"/>
          </a:solidFill>
          <a:latin typeface="Corbel"/>
          <a:ea typeface="Corbel"/>
          <a:cs typeface="Corbel"/>
          <a:sym typeface="Corbel"/>
        </a:defRPr>
      </a:lvl4pPr>
      <a:lvl5pPr>
        <a:defRPr sz="3400">
          <a:solidFill>
            <a:srgbClr val="FFFFFF"/>
          </a:solidFill>
          <a:latin typeface="Corbel"/>
          <a:ea typeface="Corbel"/>
          <a:cs typeface="Corbel"/>
          <a:sym typeface="Corbel"/>
        </a:defRPr>
      </a:lvl5pPr>
      <a:lvl6pPr>
        <a:defRPr sz="3400">
          <a:solidFill>
            <a:srgbClr val="FFFFFF"/>
          </a:solidFill>
          <a:latin typeface="Corbel"/>
          <a:ea typeface="Corbel"/>
          <a:cs typeface="Corbel"/>
          <a:sym typeface="Corbel"/>
        </a:defRPr>
      </a:lvl6pPr>
      <a:lvl7pPr>
        <a:defRPr sz="3400">
          <a:solidFill>
            <a:srgbClr val="FFFFFF"/>
          </a:solidFill>
          <a:latin typeface="Corbel"/>
          <a:ea typeface="Corbel"/>
          <a:cs typeface="Corbel"/>
          <a:sym typeface="Corbel"/>
        </a:defRPr>
      </a:lvl7pPr>
      <a:lvl8pPr>
        <a:defRPr sz="3400">
          <a:solidFill>
            <a:srgbClr val="FFFFFF"/>
          </a:solidFill>
          <a:latin typeface="Corbel"/>
          <a:ea typeface="Corbel"/>
          <a:cs typeface="Corbel"/>
          <a:sym typeface="Corbel"/>
        </a:defRPr>
      </a:lvl8pPr>
      <a:lvl9pPr>
        <a:defRPr sz="3400">
          <a:solidFill>
            <a:srgbClr val="FFFFFF"/>
          </a:solidFill>
          <a:latin typeface="Corbel"/>
          <a:ea typeface="Corbel"/>
          <a:cs typeface="Corbel"/>
          <a:sym typeface="Corbel"/>
        </a:defRPr>
      </a:lvl9pPr>
    </p:titleStyle>
    <p:bodyStyle>
      <a:lvl1pPr marL="454025" indent="-454025">
        <a:spcBef>
          <a:spcPts val="2000"/>
        </a:spcBef>
        <a:buClr>
          <a:srgbClr val="A6A6A6"/>
        </a:buClr>
        <a:buSzPct val="90000"/>
        <a:buFont typeface="Wingdings"/>
        <a:buChar char=""/>
        <a:defRPr sz="2400">
          <a:solidFill>
            <a:srgbClr val="262626"/>
          </a:solidFill>
          <a:latin typeface="Calibri"/>
          <a:ea typeface="Calibri"/>
          <a:cs typeface="Calibri"/>
          <a:sym typeface="Calibri"/>
        </a:defRPr>
      </a:lvl1pPr>
      <a:lvl2pPr marL="955963" indent="-498763">
        <a:spcBef>
          <a:spcPts val="2000"/>
        </a:spcBef>
        <a:buClr>
          <a:srgbClr val="A6A6A6"/>
        </a:buClr>
        <a:buSzPct val="90000"/>
        <a:buFont typeface="Wingdings"/>
        <a:buChar char=""/>
        <a:defRPr sz="2400">
          <a:solidFill>
            <a:srgbClr val="262626"/>
          </a:solidFill>
          <a:latin typeface="Calibri"/>
          <a:ea typeface="Calibri"/>
          <a:cs typeface="Calibri"/>
          <a:sym typeface="Calibri"/>
        </a:defRPr>
      </a:lvl2pPr>
      <a:lvl3pPr marL="1329689" indent="-415289">
        <a:spcBef>
          <a:spcPts val="2000"/>
        </a:spcBef>
        <a:buClr>
          <a:srgbClr val="A6A6A6"/>
        </a:buClr>
        <a:buSzPct val="90000"/>
        <a:buFont typeface="Wingdings"/>
        <a:buChar char=""/>
        <a:defRPr sz="2400">
          <a:solidFill>
            <a:srgbClr val="262626"/>
          </a:solidFill>
          <a:latin typeface="Calibri"/>
          <a:ea typeface="Calibri"/>
          <a:cs typeface="Calibri"/>
          <a:sym typeface="Calibri"/>
        </a:defRPr>
      </a:lvl3pPr>
      <a:lvl4pPr marL="1713441" indent="-452966">
        <a:spcBef>
          <a:spcPts val="2000"/>
        </a:spcBef>
        <a:buClr>
          <a:srgbClr val="A6A6A6"/>
        </a:buClr>
        <a:buSzPct val="90000"/>
        <a:buFont typeface="Wingdings"/>
        <a:buChar char=""/>
        <a:defRPr sz="2400">
          <a:solidFill>
            <a:srgbClr val="262626"/>
          </a:solidFill>
          <a:latin typeface="Calibri"/>
          <a:ea typeface="Calibri"/>
          <a:cs typeface="Calibri"/>
          <a:sym typeface="Calibri"/>
        </a:defRPr>
      </a:lvl4pPr>
      <a:lvl5pPr marL="2050520" indent="-442383">
        <a:spcBef>
          <a:spcPts val="2000"/>
        </a:spcBef>
        <a:buClr>
          <a:srgbClr val="A6A6A6"/>
        </a:buClr>
        <a:buSzPct val="90000"/>
        <a:buFont typeface="Wingdings"/>
        <a:buChar char=""/>
        <a:defRPr sz="2400">
          <a:solidFill>
            <a:srgbClr val="262626"/>
          </a:solidFill>
          <a:latin typeface="Calibri"/>
          <a:ea typeface="Calibri"/>
          <a:cs typeface="Calibri"/>
          <a:sym typeface="Calibri"/>
        </a:defRPr>
      </a:lvl5pPr>
      <a:lvl6pPr marL="2405592" indent="-459317">
        <a:spcBef>
          <a:spcPts val="2000"/>
        </a:spcBef>
        <a:buClr>
          <a:srgbClr val="A6A6A6"/>
        </a:buClr>
        <a:buSzPct val="90000"/>
        <a:buFont typeface="Wingdings"/>
        <a:buChar char=""/>
        <a:defRPr sz="2400">
          <a:solidFill>
            <a:srgbClr val="262626"/>
          </a:solidFill>
          <a:latin typeface="Calibri"/>
          <a:ea typeface="Calibri"/>
          <a:cs typeface="Calibri"/>
          <a:sym typeface="Calibri"/>
        </a:defRPr>
      </a:lvl6pPr>
      <a:lvl7pPr marL="2740554" indent="-459317">
        <a:spcBef>
          <a:spcPts val="2000"/>
        </a:spcBef>
        <a:buClr>
          <a:srgbClr val="A6A6A6"/>
        </a:buClr>
        <a:buSzPct val="90000"/>
        <a:buFont typeface="Wingdings"/>
        <a:buChar char=""/>
        <a:defRPr sz="2400">
          <a:solidFill>
            <a:srgbClr val="262626"/>
          </a:solidFill>
          <a:latin typeface="Calibri"/>
          <a:ea typeface="Calibri"/>
          <a:cs typeface="Calibri"/>
          <a:sym typeface="Calibri"/>
        </a:defRPr>
      </a:lvl7pPr>
      <a:lvl8pPr marL="3085042" indent="-459317">
        <a:spcBef>
          <a:spcPts val="2000"/>
        </a:spcBef>
        <a:buClr>
          <a:srgbClr val="A6A6A6"/>
        </a:buClr>
        <a:buSzPct val="90000"/>
        <a:buFont typeface="Wingdings"/>
        <a:buChar char=""/>
        <a:defRPr sz="2400">
          <a:solidFill>
            <a:srgbClr val="262626"/>
          </a:solidFill>
          <a:latin typeface="Calibri"/>
          <a:ea typeface="Calibri"/>
          <a:cs typeface="Calibri"/>
          <a:sym typeface="Calibri"/>
        </a:defRPr>
      </a:lvl8pPr>
      <a:lvl9pPr marL="3427942" indent="-459317">
        <a:spcBef>
          <a:spcPts val="2000"/>
        </a:spcBef>
        <a:buClr>
          <a:srgbClr val="A6A6A6"/>
        </a:buClr>
        <a:buSzPct val="90000"/>
        <a:buFont typeface="Wingdings"/>
        <a:buChar char=""/>
        <a:defRPr sz="2400">
          <a:solidFill>
            <a:srgbClr val="262626"/>
          </a:solidFill>
          <a:latin typeface="Calibri"/>
          <a:ea typeface="Calibri"/>
          <a:cs typeface="Calibri"/>
          <a:sym typeface="Calibri"/>
        </a:defRPr>
      </a:lvl9pPr>
    </p:bodyStyle>
    <p:otherStyle>
      <a:lvl1pPr algn="r">
        <a:defRPr b="1" sz="1400">
          <a:solidFill>
            <a:schemeClr val="tx1"/>
          </a:solidFill>
          <a:latin typeface="+mn-lt"/>
          <a:ea typeface="+mn-ea"/>
          <a:cs typeface="+mn-cs"/>
          <a:sym typeface="Calibri"/>
        </a:defRPr>
      </a:lvl1pPr>
      <a:lvl2pPr indent="457200" algn="r">
        <a:defRPr b="1" sz="1400">
          <a:solidFill>
            <a:schemeClr val="tx1"/>
          </a:solidFill>
          <a:latin typeface="+mn-lt"/>
          <a:ea typeface="+mn-ea"/>
          <a:cs typeface="+mn-cs"/>
          <a:sym typeface="Calibri"/>
        </a:defRPr>
      </a:lvl2pPr>
      <a:lvl3pPr indent="914400" algn="r">
        <a:defRPr b="1" sz="1400">
          <a:solidFill>
            <a:schemeClr val="tx1"/>
          </a:solidFill>
          <a:latin typeface="+mn-lt"/>
          <a:ea typeface="+mn-ea"/>
          <a:cs typeface="+mn-cs"/>
          <a:sym typeface="Calibri"/>
        </a:defRPr>
      </a:lvl3pPr>
      <a:lvl4pPr indent="1371600" algn="r">
        <a:defRPr b="1" sz="1400">
          <a:solidFill>
            <a:schemeClr val="tx1"/>
          </a:solidFill>
          <a:latin typeface="+mn-lt"/>
          <a:ea typeface="+mn-ea"/>
          <a:cs typeface="+mn-cs"/>
          <a:sym typeface="Calibri"/>
        </a:defRPr>
      </a:lvl4pPr>
      <a:lvl5pPr indent="1828800" algn="r">
        <a:defRPr b="1" sz="1400">
          <a:solidFill>
            <a:schemeClr val="tx1"/>
          </a:solidFill>
          <a:latin typeface="+mn-lt"/>
          <a:ea typeface="+mn-ea"/>
          <a:cs typeface="+mn-cs"/>
          <a:sym typeface="Calibri"/>
        </a:defRPr>
      </a:lvl5pPr>
      <a:lvl6pPr indent="2286000" algn="r">
        <a:defRPr b="1" sz="1400">
          <a:solidFill>
            <a:schemeClr val="tx1"/>
          </a:solidFill>
          <a:latin typeface="+mn-lt"/>
          <a:ea typeface="+mn-ea"/>
          <a:cs typeface="+mn-cs"/>
          <a:sym typeface="Calibri"/>
        </a:defRPr>
      </a:lvl6pPr>
      <a:lvl7pPr indent="2743200" algn="r">
        <a:defRPr b="1" sz="1400">
          <a:solidFill>
            <a:schemeClr val="tx1"/>
          </a:solidFill>
          <a:latin typeface="+mn-lt"/>
          <a:ea typeface="+mn-ea"/>
          <a:cs typeface="+mn-cs"/>
          <a:sym typeface="Calibri"/>
        </a:defRPr>
      </a:lvl7pPr>
      <a:lvl8pPr indent="3200400" algn="r">
        <a:defRPr b="1" sz="1400">
          <a:solidFill>
            <a:schemeClr val="tx1"/>
          </a:solidFill>
          <a:latin typeface="+mn-lt"/>
          <a:ea typeface="+mn-ea"/>
          <a:cs typeface="+mn-cs"/>
          <a:sym typeface="Calibri"/>
        </a:defRPr>
      </a:lvl8pPr>
      <a:lvl9pPr indent="3657600" algn="r">
        <a:defRPr b="1" sz="14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seenowdo.com/pages/login/index.html" TargetMode="External"/><Relationship Id="rId3"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 Id="rId3" Type="http://schemas.openxmlformats.org/officeDocument/2006/relationships/image" Target="../media/image2.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nvSpPr>
        <p:spPr>
          <a:xfrm>
            <a:off x="772230" y="2824024"/>
            <a:ext cx="7632397" cy="2288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4000"/>
              <a:t>Online Edu. Employment (Android)</a:t>
            </a:r>
            <a:endParaRPr sz="4000"/>
          </a:p>
          <a:p>
            <a:pPr lvl="0"/>
            <a:r>
              <a:rPr sz="3200"/>
              <a:t>Project Plan</a:t>
            </a:r>
            <a:endParaRPr sz="3200"/>
          </a:p>
          <a:p>
            <a:pPr lvl="0" algn="r"/>
            <a:r>
              <a:t>VEL team</a:t>
            </a:r>
          </a:p>
          <a:p>
            <a:pPr lvl="0" algn="r"/>
            <a:r>
              <a:t>14 Aug. 2015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(4)</a:t>
            </a:r>
          </a:p>
        </p:txBody>
      </p:sp>
      <p:sp>
        <p:nvSpPr>
          <p:cNvPr id="183" name="Shape 183"/>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p>
          <a:p>
            <a:pPr lvl="0"/>
          </a:p>
        </p:txBody>
      </p:sp>
      <p:grpSp>
        <p:nvGrpSpPr>
          <p:cNvPr id="186" name="Group 186"/>
          <p:cNvGrpSpPr/>
          <p:nvPr/>
        </p:nvGrpSpPr>
        <p:grpSpPr>
          <a:xfrm>
            <a:off x="329272" y="2216535"/>
            <a:ext cx="8485456" cy="2894965"/>
            <a:chOff x="0" y="-102053"/>
            <a:chExt cx="8485454" cy="2894964"/>
          </a:xfrm>
        </p:grpSpPr>
        <p:sp>
          <p:nvSpPr>
            <p:cNvPr id="184" name="Shape 184"/>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185" name="Shape 185"/>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b="1" sz="2200">
                  <a:solidFill>
                    <a:srgbClr val="FFFFFF"/>
                  </a:solidFill>
                </a:rPr>
                <a:t>Sprint 2</a:t>
              </a:r>
              <a:endParaRPr b="1" sz="2200">
                <a:solidFill>
                  <a:srgbClr val="FFFFFF"/>
                </a:solidFill>
              </a:endParaRPr>
            </a:p>
            <a:p>
              <a:pPr lvl="0"/>
              <a:endParaRPr b="1" sz="2200">
                <a:solidFill>
                  <a:srgbClr val="FFFFFF"/>
                </a:solidFill>
              </a:endParaRPr>
            </a:p>
            <a:p>
              <a:pPr lvl="1"/>
              <a:r>
                <a:rPr sz="2000">
                  <a:solidFill>
                    <a:srgbClr val="FFFFFF"/>
                  </a:solidFill>
                </a:rPr>
                <a:t>V</a:t>
              </a:r>
              <a:r>
                <a:rPr b="1" sz="2000">
                  <a:solidFill>
                    <a:srgbClr val="FFFFFF"/>
                  </a:solidFill>
                </a:rPr>
                <a:t>isitor customised content</a:t>
              </a:r>
              <a:r>
                <a:rPr>
                  <a:solidFill>
                    <a:srgbClr val="DDDDDD"/>
                  </a:solidFill>
                </a:rPr>
                <a:t> focus on functionality on recognition of visitor’s personal background, and generate customised content for each type of visitor, display successfully stories and corresponding courses which leads to high possibility of commit deals. </a:t>
              </a:r>
              <a:endParaRPr>
                <a:solidFill>
                  <a:srgbClr val="DDDDDD"/>
                </a:solidFill>
              </a:endParaRPr>
            </a:p>
            <a:p>
              <a:pPr lvl="1"/>
              <a:endParaRPr>
                <a:solidFill>
                  <a:srgbClr val="DDDDDD"/>
                </a:solidFill>
              </a:endParaRPr>
            </a:p>
            <a:p>
              <a:pPr lvl="1"/>
              <a:r>
                <a:rPr b="1" sz="2000">
                  <a:solidFill>
                    <a:srgbClr val="FFFFFF"/>
                  </a:solidFill>
                </a:rPr>
                <a:t>Deliverable</a:t>
              </a:r>
              <a:r>
                <a:rPr>
                  <a:solidFill>
                    <a:srgbClr val="FFFFFF"/>
                  </a:solidFill>
                </a:rPr>
                <a:t> </a:t>
              </a:r>
              <a:r>
                <a:rPr>
                  <a:solidFill>
                    <a:srgbClr val="DDDDDD"/>
                  </a:solidFill>
                </a:rPr>
                <a:t>consist of visitor recognition functionality, dynamic content, successful stories and corresponding courses.</a:t>
              </a:r>
            </a:p>
          </p:txBody>
        </p:sp>
      </p:gr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(5)</a:t>
            </a:r>
          </a:p>
        </p:txBody>
      </p:sp>
      <p:sp>
        <p:nvSpPr>
          <p:cNvPr id="189" name="Shape 189"/>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p>
          <a:p>
            <a:pPr lvl="0"/>
          </a:p>
        </p:txBody>
      </p:sp>
      <p:grpSp>
        <p:nvGrpSpPr>
          <p:cNvPr id="192" name="Group 192"/>
          <p:cNvGrpSpPr/>
          <p:nvPr/>
        </p:nvGrpSpPr>
        <p:grpSpPr>
          <a:xfrm>
            <a:off x="329272" y="2216535"/>
            <a:ext cx="8485456" cy="2894965"/>
            <a:chOff x="0" y="-102053"/>
            <a:chExt cx="8485454" cy="2894964"/>
          </a:xfrm>
        </p:grpSpPr>
        <p:sp>
          <p:nvSpPr>
            <p:cNvPr id="190" name="Shape 190"/>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191" name="Shape 191"/>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b="1" sz="2200">
                  <a:solidFill>
                    <a:srgbClr val="FFFFFF"/>
                  </a:solidFill>
                </a:rPr>
                <a:t>Sprint 3</a:t>
              </a:r>
              <a:endParaRPr b="1" sz="2200">
                <a:solidFill>
                  <a:srgbClr val="FFFFFF"/>
                </a:solidFill>
              </a:endParaRPr>
            </a:p>
            <a:p>
              <a:pPr lvl="0"/>
              <a:endParaRPr b="1" sz="2200">
                <a:solidFill>
                  <a:srgbClr val="FFFFFF"/>
                </a:solidFill>
              </a:endParaRPr>
            </a:p>
            <a:p>
              <a:pPr lvl="1"/>
              <a:r>
                <a:rPr>
                  <a:solidFill>
                    <a:srgbClr val="DDDDDD"/>
                  </a:solidFill>
                </a:rPr>
                <a:t>On-line help desk, shopping cart, and other potential customer requirements. According to the customer, these functionalities need further discussion. </a:t>
              </a:r>
              <a:endParaRPr>
                <a:solidFill>
                  <a:srgbClr val="DDDDDD"/>
                </a:solidFill>
              </a:endParaRPr>
            </a:p>
            <a:p>
              <a:pPr lvl="1"/>
              <a:endParaRPr>
                <a:solidFill>
                  <a:srgbClr val="DDDDDD"/>
                </a:solidFill>
              </a:endParaRPr>
            </a:p>
            <a:p>
              <a:pPr lvl="1"/>
              <a:r>
                <a:rPr>
                  <a:solidFill>
                    <a:srgbClr val="DDDDDD"/>
                  </a:solidFill>
                </a:rPr>
                <a:t>Refinement of product backlog will be done along while project on-going. </a:t>
              </a:r>
              <a:endParaRPr>
                <a:solidFill>
                  <a:srgbClr val="DDDDDD"/>
                </a:solidFill>
              </a:endParaRPr>
            </a:p>
            <a:p>
              <a:pPr lvl="1"/>
              <a:endParaRPr>
                <a:solidFill>
                  <a:srgbClr val="DDDDDD"/>
                </a:solidFill>
              </a:endParaRPr>
            </a:p>
            <a:p>
              <a:pPr lvl="1"/>
              <a:r>
                <a:rPr b="1" sz="2000">
                  <a:solidFill>
                    <a:srgbClr val="FFFFFF"/>
                  </a:solidFill>
                </a:rPr>
                <a:t>Deliverable</a:t>
              </a:r>
              <a:r>
                <a:rPr>
                  <a:solidFill>
                    <a:srgbClr val="FFFFFF"/>
                  </a:solidFill>
                </a:rPr>
                <a:t> </a:t>
              </a:r>
              <a:r>
                <a:rPr>
                  <a:solidFill>
                    <a:srgbClr val="DDDDDD"/>
                  </a:solidFill>
                </a:rPr>
                <a:t>to be decided.</a:t>
              </a:r>
            </a:p>
          </p:txBody>
        </p:sp>
      </p:gr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(6)</a:t>
            </a:r>
          </a:p>
        </p:txBody>
      </p:sp>
      <p:sp>
        <p:nvSpPr>
          <p:cNvPr id="195" name="Shape 195"/>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p>
          <a:p>
            <a:pPr lvl="0"/>
          </a:p>
        </p:txBody>
      </p:sp>
      <p:grpSp>
        <p:nvGrpSpPr>
          <p:cNvPr id="198" name="Group 198"/>
          <p:cNvGrpSpPr/>
          <p:nvPr/>
        </p:nvGrpSpPr>
        <p:grpSpPr>
          <a:xfrm>
            <a:off x="329272" y="2216535"/>
            <a:ext cx="8485456" cy="2894965"/>
            <a:chOff x="0" y="-102053"/>
            <a:chExt cx="8485454" cy="2894964"/>
          </a:xfrm>
        </p:grpSpPr>
        <p:sp>
          <p:nvSpPr>
            <p:cNvPr id="196" name="Shape 196"/>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197" name="Shape 197"/>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b="1" sz="2200">
                  <a:solidFill>
                    <a:srgbClr val="FFFFFF"/>
                  </a:solidFill>
                </a:rPr>
                <a:t>Software Testing</a:t>
              </a:r>
              <a:endParaRPr b="1" sz="2200">
                <a:solidFill>
                  <a:srgbClr val="FFFFFF"/>
                </a:solidFill>
              </a:endParaRPr>
            </a:p>
            <a:p>
              <a:pPr lvl="0"/>
              <a:endParaRPr b="1" sz="2200">
                <a:solidFill>
                  <a:srgbClr val="FFFFFF"/>
                </a:solidFill>
              </a:endParaRPr>
            </a:p>
            <a:p>
              <a:pPr lvl="1"/>
              <a:r>
                <a:rPr>
                  <a:solidFill>
                    <a:srgbClr val="DDDDDD"/>
                  </a:solidFill>
                </a:rPr>
                <a:t>Test scenarios will be designed and test cases will be executed within each sprint.  </a:t>
              </a:r>
              <a:endParaRPr>
                <a:solidFill>
                  <a:srgbClr val="DDDDDD"/>
                </a:solidFill>
              </a:endParaRPr>
            </a:p>
            <a:p>
              <a:pPr lvl="1"/>
              <a:endParaRPr>
                <a:solidFill>
                  <a:srgbClr val="DDDDDD"/>
                </a:solidFill>
              </a:endParaRPr>
            </a:p>
            <a:p>
              <a:pPr lvl="1"/>
              <a:r>
                <a:rPr>
                  <a:solidFill>
                    <a:srgbClr val="DDDDDD"/>
                  </a:solidFill>
                </a:rPr>
                <a:t>Including unit testing, integration testing, system testing and customer acceptance tests.</a:t>
              </a:r>
              <a:endParaRPr>
                <a:solidFill>
                  <a:srgbClr val="DDDDDD"/>
                </a:solidFill>
              </a:endParaRPr>
            </a:p>
            <a:p>
              <a:pPr lvl="1"/>
              <a:endParaRPr>
                <a:solidFill>
                  <a:srgbClr val="DDDDDD"/>
                </a:solidFill>
              </a:endParaRPr>
            </a:p>
            <a:p>
              <a:pPr lvl="1"/>
              <a:r>
                <a:rPr b="1" sz="2000">
                  <a:solidFill>
                    <a:srgbClr val="FFFFFF"/>
                  </a:solidFill>
                </a:rPr>
                <a:t>Deliverable</a:t>
              </a:r>
              <a:r>
                <a:rPr>
                  <a:solidFill>
                    <a:srgbClr val="FFFFFF"/>
                  </a:solidFill>
                </a:rPr>
                <a:t> </a:t>
              </a:r>
              <a:r>
                <a:rPr>
                  <a:solidFill>
                    <a:srgbClr val="DDDDDD"/>
                  </a:solidFill>
                </a:rPr>
                <a:t>consist of test reports.</a:t>
              </a:r>
            </a:p>
          </p:txBody>
        </p:sp>
      </p:gr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(7)</a:t>
            </a:r>
          </a:p>
        </p:txBody>
      </p:sp>
      <p:sp>
        <p:nvSpPr>
          <p:cNvPr id="201" name="Shape 201"/>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p>
          <a:p>
            <a:pPr lvl="0"/>
          </a:p>
        </p:txBody>
      </p:sp>
      <p:grpSp>
        <p:nvGrpSpPr>
          <p:cNvPr id="204" name="Group 204"/>
          <p:cNvGrpSpPr/>
          <p:nvPr/>
        </p:nvGrpSpPr>
        <p:grpSpPr>
          <a:xfrm>
            <a:off x="329272" y="2203835"/>
            <a:ext cx="8485456" cy="2894965"/>
            <a:chOff x="0" y="-102053"/>
            <a:chExt cx="8485454" cy="2894964"/>
          </a:xfrm>
        </p:grpSpPr>
        <p:sp>
          <p:nvSpPr>
            <p:cNvPr id="202" name="Shape 202"/>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203" name="Shape 203"/>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b="1" sz="2200">
                  <a:solidFill>
                    <a:srgbClr val="FFFFFF"/>
                  </a:solidFill>
                </a:rPr>
                <a:t>Defect Management</a:t>
              </a:r>
              <a:endParaRPr b="1" sz="2200">
                <a:solidFill>
                  <a:srgbClr val="FFFFFF"/>
                </a:solidFill>
              </a:endParaRPr>
            </a:p>
            <a:p>
              <a:pPr lvl="0"/>
              <a:endParaRPr b="1" sz="2200">
                <a:solidFill>
                  <a:srgbClr val="FFFFFF"/>
                </a:solidFill>
              </a:endParaRPr>
            </a:p>
            <a:p>
              <a:pPr lvl="2" indent="457200"/>
              <a:r>
                <a:rPr>
                  <a:solidFill>
                    <a:srgbClr val="DDDDDD"/>
                  </a:solidFill>
                </a:rPr>
                <a:t>Defect management tool will be used on demands. Defects will be labelled with 3 levels of severity: </a:t>
              </a:r>
              <a:endParaRPr>
                <a:solidFill>
                  <a:srgbClr val="DDDDDD"/>
                </a:solidFill>
              </a:endParaRPr>
            </a:p>
            <a:p>
              <a:pPr lvl="1" indent="228600"/>
              <a:endParaRPr>
                <a:solidFill>
                  <a:srgbClr val="DDDDDD"/>
                </a:solidFill>
              </a:endParaRPr>
            </a:p>
            <a:p>
              <a:pPr lvl="2" indent="457200"/>
              <a:r>
                <a:rPr b="1" sz="2000">
                  <a:solidFill>
                    <a:srgbClr val="FFFFFF"/>
                  </a:solidFill>
                </a:rPr>
                <a:t>Critical</a:t>
              </a:r>
              <a:r>
                <a:rPr>
                  <a:solidFill>
                    <a:srgbClr val="DDDDDD"/>
                  </a:solidFill>
                </a:rPr>
                <a:t> – system clash, module level failure, infrastructure failure, etc.</a:t>
              </a:r>
              <a:endParaRPr>
                <a:solidFill>
                  <a:srgbClr val="DDDDDD"/>
                </a:solidFill>
              </a:endParaRPr>
            </a:p>
            <a:p>
              <a:pPr lvl="2" indent="457200"/>
              <a:r>
                <a:rPr b="1" sz="2000">
                  <a:solidFill>
                    <a:srgbClr val="FFFFFF"/>
                  </a:solidFill>
                </a:rPr>
                <a:t>Major</a:t>
              </a:r>
              <a:r>
                <a:rPr>
                  <a:solidFill>
                    <a:srgbClr val="DDDDDD"/>
                  </a:solidFill>
                </a:rPr>
                <a:t> – functional misbehaviour, missing functionality, etc.</a:t>
              </a:r>
              <a:endParaRPr>
                <a:solidFill>
                  <a:srgbClr val="DDDDDD"/>
                </a:solidFill>
              </a:endParaRPr>
            </a:p>
            <a:p>
              <a:pPr lvl="2" indent="457200"/>
              <a:r>
                <a:rPr b="1" sz="2000">
                  <a:solidFill>
                    <a:srgbClr val="FFFFFF"/>
                  </a:solidFill>
                </a:rPr>
                <a:t>Minor</a:t>
              </a:r>
              <a:r>
                <a:rPr>
                  <a:solidFill>
                    <a:srgbClr val="DDDDDD"/>
                  </a:solidFill>
                </a:rPr>
                <a:t> – layout issue, user friendly issue, issues with work around, etc.</a:t>
              </a:r>
            </a:p>
          </p:txBody>
        </p:sp>
      </p:gr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(8)</a:t>
            </a:r>
          </a:p>
        </p:txBody>
      </p:sp>
      <p:sp>
        <p:nvSpPr>
          <p:cNvPr id="207" name="Shape 207"/>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p>
          <a:p>
            <a:pPr lvl="0"/>
          </a:p>
        </p:txBody>
      </p:sp>
      <p:grpSp>
        <p:nvGrpSpPr>
          <p:cNvPr id="210" name="Group 210"/>
          <p:cNvGrpSpPr/>
          <p:nvPr/>
        </p:nvGrpSpPr>
        <p:grpSpPr>
          <a:xfrm>
            <a:off x="329272" y="2216535"/>
            <a:ext cx="8485456" cy="2894965"/>
            <a:chOff x="0" y="-102053"/>
            <a:chExt cx="8485454" cy="2894964"/>
          </a:xfrm>
        </p:grpSpPr>
        <p:sp>
          <p:nvSpPr>
            <p:cNvPr id="208" name="Shape 208"/>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209" name="Shape 209"/>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b="1" sz="2200">
                  <a:solidFill>
                    <a:srgbClr val="FFFFFF"/>
                  </a:solidFill>
                </a:rPr>
                <a:t>Software Release</a:t>
              </a:r>
              <a:endParaRPr b="1" sz="2200">
                <a:solidFill>
                  <a:srgbClr val="FFFFFF"/>
                </a:solidFill>
              </a:endParaRPr>
            </a:p>
            <a:p>
              <a:pPr lvl="0"/>
              <a:endParaRPr b="1" sz="2200">
                <a:solidFill>
                  <a:srgbClr val="FFFFFF"/>
                </a:solidFill>
              </a:endParaRPr>
            </a:p>
            <a:p>
              <a:pPr lvl="1" marL="561473" indent="-180473">
                <a:buSzPct val="100000"/>
                <a:buChar char="•"/>
              </a:pPr>
              <a:r>
                <a:rPr>
                  <a:solidFill>
                    <a:srgbClr val="DDDDDD"/>
                  </a:solidFill>
                </a:rPr>
                <a:t>System will be bundled as </a:t>
              </a:r>
              <a:r>
                <a:rPr>
                  <a:solidFill>
                    <a:srgbClr val="DDDDDD"/>
                  </a:solidFill>
                </a:rPr>
                <a:t>deployable</a:t>
              </a:r>
              <a:endParaRPr>
                <a:solidFill>
                  <a:srgbClr val="DDDDDD"/>
                </a:solidFill>
              </a:endParaRPr>
            </a:p>
            <a:p>
              <a:pPr lvl="1" marL="561473" indent="-180473">
                <a:buSzPct val="100000"/>
                <a:buChar char="•"/>
              </a:pPr>
              <a:r>
                <a:rPr>
                  <a:solidFill>
                    <a:srgbClr val="DDDDDD"/>
                  </a:solidFill>
                </a:rPr>
                <a:t>Design documents</a:t>
              </a:r>
              <a:endParaRPr>
                <a:solidFill>
                  <a:srgbClr val="DDDDDD"/>
                </a:solidFill>
              </a:endParaRPr>
            </a:p>
            <a:p>
              <a:pPr lvl="1" marL="561473" indent="-180473">
                <a:buSzPct val="100000"/>
                <a:buChar char="•"/>
              </a:pPr>
              <a:r>
                <a:rPr>
                  <a:solidFill>
                    <a:srgbClr val="DDDDDD"/>
                  </a:solidFill>
                </a:rPr>
                <a:t>Test reports</a:t>
              </a:r>
              <a:endParaRPr>
                <a:solidFill>
                  <a:srgbClr val="DDDDDD"/>
                </a:solidFill>
              </a:endParaRPr>
            </a:p>
            <a:p>
              <a:pPr lvl="1" marL="561473" indent="-180473">
                <a:buSzPct val="100000"/>
                <a:buChar char="•"/>
              </a:pPr>
              <a:r>
                <a:rPr>
                  <a:solidFill>
                    <a:srgbClr val="DDDDDD"/>
                  </a:solidFill>
                </a:rPr>
                <a:t>Installation guide</a:t>
              </a:r>
              <a:endParaRPr>
                <a:solidFill>
                  <a:srgbClr val="DDDDDD"/>
                </a:solidFill>
              </a:endParaRPr>
            </a:p>
            <a:p>
              <a:pPr lvl="1" marL="561473" indent="-180473">
                <a:buSzPct val="100000"/>
                <a:buChar char="•"/>
              </a:pPr>
              <a:r>
                <a:rPr>
                  <a:solidFill>
                    <a:srgbClr val="DDDDDD"/>
                  </a:solidFill>
                </a:rPr>
                <a:t>User guide</a:t>
              </a:r>
            </a:p>
          </p:txBody>
        </p:sp>
      </p:gr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6. Scrum PM Tool (1)</a:t>
            </a:r>
          </a:p>
        </p:txBody>
      </p:sp>
      <p:sp>
        <p:nvSpPr>
          <p:cNvPr id="213" name="Shape 213"/>
          <p:cNvSpPr/>
          <p:nvPr/>
        </p:nvSpPr>
        <p:spPr>
          <a:xfrm>
            <a:off x="284163" y="1717960"/>
            <a:ext cx="8574087"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2400"/>
              <a:t>SeeNowDo</a:t>
            </a:r>
            <a:endParaRPr b="1" sz="2400"/>
          </a:p>
          <a:p>
            <a:pPr lvl="1" marL="742950" indent="-285750">
              <a:buSzPct val="100000"/>
              <a:buFont typeface="Wingdings"/>
              <a:buChar char="❖"/>
            </a:pPr>
            <a:r>
              <a:t>URL:  	       </a:t>
            </a:r>
            <a:r>
              <a:rPr>
                <a:hlinkClick r:id="rId2" invalidUrl="" action="" tgtFrame="" tooltip="" history="1" highlightClick="0" endSnd="0"/>
              </a:rPr>
              <a:t>https</a:t>
            </a:r>
            <a:r>
              <a:rPr>
                <a:hlinkClick r:id="rId2" invalidUrl="" action="" tgtFrame="" tooltip="" history="1" highlightClick="0" endSnd="0"/>
              </a:rPr>
              <a:t>://</a:t>
            </a:r>
            <a:r>
              <a:rPr>
                <a:hlinkClick r:id="rId2" invalidUrl="" action="" tgtFrame="" tooltip="" history="1" highlightClick="0" endSnd="0"/>
              </a:rPr>
              <a:t>www.seenowdo.com/pages/login/index.html</a:t>
            </a:r>
          </a:p>
          <a:p>
            <a:pPr lvl="1" marL="742950" indent="-285750">
              <a:buSzPct val="100000"/>
              <a:buFont typeface="Wingdings"/>
              <a:buChar char="❖"/>
            </a:pPr>
            <a:r>
              <a:t>Project Name:  </a:t>
            </a:r>
            <a:r>
              <a:rPr b="1"/>
              <a:t>OEE(Android)</a:t>
            </a:r>
            <a:endParaRPr b="1"/>
          </a:p>
          <a:p>
            <a:pPr lvl="1" marL="742950" indent="-285750">
              <a:buSzPct val="100000"/>
              <a:buFont typeface="Wingdings"/>
              <a:buChar char="❖"/>
            </a:pPr>
            <a:endParaRPr b="1"/>
          </a:p>
          <a:p>
            <a:pPr lvl="1" marL="742950" indent="-285750">
              <a:buSzPct val="100000"/>
              <a:buFont typeface="Wingdings"/>
              <a:buChar char="❖"/>
            </a:pPr>
            <a:r>
              <a:t>Image of project list &amp; iteration list</a:t>
            </a:r>
          </a:p>
        </p:txBody>
      </p:sp>
      <p:pic>
        <p:nvPicPr>
          <p:cNvPr id="214" name="image1.png"/>
          <p:cNvPicPr/>
          <p:nvPr/>
        </p:nvPicPr>
        <p:blipFill>
          <a:blip r:embed="rId3">
            <a:extLst/>
          </a:blip>
          <a:stretch>
            <a:fillRect/>
          </a:stretch>
        </p:blipFill>
        <p:spPr>
          <a:xfrm>
            <a:off x="1128279" y="3258737"/>
            <a:ext cx="6311612" cy="3363729"/>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6. Scrum PM Tool (2)</a:t>
            </a:r>
          </a:p>
        </p:txBody>
      </p:sp>
      <p:sp>
        <p:nvSpPr>
          <p:cNvPr id="217" name="Shape 217"/>
          <p:cNvSpPr/>
          <p:nvPr/>
        </p:nvSpPr>
        <p:spPr>
          <a:xfrm>
            <a:off x="284163" y="1717960"/>
            <a:ext cx="8574087"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2400"/>
              <a:t>SeeNowDo</a:t>
            </a:r>
            <a:endParaRPr b="1" sz="2400"/>
          </a:p>
          <a:p>
            <a:pPr lvl="1" marL="742950" indent="-285750">
              <a:buSzPct val="100000"/>
              <a:buFont typeface="Wingdings"/>
              <a:buChar char="❖"/>
            </a:pPr>
            <a:endParaRPr b="1"/>
          </a:p>
          <a:p>
            <a:pPr lvl="1" marL="742950" indent="-285750">
              <a:buSzPct val="100000"/>
              <a:buFont typeface="Wingdings"/>
              <a:buChar char="❖"/>
            </a:pPr>
            <a:r>
              <a:t>Image of User Stories and Tasks List of one sprint</a:t>
            </a:r>
          </a:p>
        </p:txBody>
      </p:sp>
      <p:pic>
        <p:nvPicPr>
          <p:cNvPr id="218" name="image2.png"/>
          <p:cNvPicPr/>
          <p:nvPr/>
        </p:nvPicPr>
        <p:blipFill>
          <a:blip r:embed="rId2">
            <a:extLst/>
          </a:blip>
          <a:stretch>
            <a:fillRect/>
          </a:stretch>
        </p:blipFill>
        <p:spPr>
          <a:xfrm>
            <a:off x="1122219" y="2733623"/>
            <a:ext cx="7265966" cy="3872346"/>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6. Scrum PM Tool (3)</a:t>
            </a:r>
          </a:p>
        </p:txBody>
      </p:sp>
      <p:sp>
        <p:nvSpPr>
          <p:cNvPr id="221" name="Shape 221"/>
          <p:cNvSpPr/>
          <p:nvPr/>
        </p:nvSpPr>
        <p:spPr>
          <a:xfrm>
            <a:off x="284163" y="1717960"/>
            <a:ext cx="8574087"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2400"/>
              <a:t>SeeNowDo</a:t>
            </a:r>
            <a:endParaRPr b="1" sz="2400"/>
          </a:p>
          <a:p>
            <a:pPr lvl="1" marL="742950" indent="-285750">
              <a:buSzPct val="100000"/>
              <a:buFont typeface="Wingdings"/>
              <a:buChar char="❖"/>
            </a:pPr>
            <a:endParaRPr b="1"/>
          </a:p>
          <a:p>
            <a:pPr lvl="1" marL="742950" indent="-285750">
              <a:buSzPct val="100000"/>
              <a:buFont typeface="Wingdings"/>
              <a:buChar char="❖"/>
            </a:pPr>
            <a:r>
              <a:t>Image of Burn-Down Chart</a:t>
            </a:r>
          </a:p>
        </p:txBody>
      </p:sp>
      <p:pic>
        <p:nvPicPr>
          <p:cNvPr id="222" name="image3.png"/>
          <p:cNvPicPr/>
          <p:nvPr/>
        </p:nvPicPr>
        <p:blipFill>
          <a:blip r:embed="rId2">
            <a:extLst/>
          </a:blip>
          <a:stretch>
            <a:fillRect/>
          </a:stretch>
        </p:blipFill>
        <p:spPr>
          <a:xfrm>
            <a:off x="1131310" y="2733624"/>
            <a:ext cx="5477308" cy="4000283"/>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7. One User Story (1)</a:t>
            </a:r>
          </a:p>
        </p:txBody>
      </p:sp>
      <p:grpSp>
        <p:nvGrpSpPr>
          <p:cNvPr id="227" name="Group 227"/>
          <p:cNvGrpSpPr/>
          <p:nvPr/>
        </p:nvGrpSpPr>
        <p:grpSpPr>
          <a:xfrm>
            <a:off x="566670" y="2331075"/>
            <a:ext cx="7675810" cy="2434109"/>
            <a:chOff x="0" y="0"/>
            <a:chExt cx="7675808" cy="2434108"/>
          </a:xfrm>
        </p:grpSpPr>
        <p:sp>
          <p:nvSpPr>
            <p:cNvPr id="225" name="Shape 225"/>
            <p:cNvSpPr/>
            <p:nvPr/>
          </p:nvSpPr>
          <p:spPr>
            <a:xfrm>
              <a:off x="0" y="0"/>
              <a:ext cx="7675809" cy="2434109"/>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226" name="Shape 226"/>
            <p:cNvSpPr/>
            <p:nvPr/>
          </p:nvSpPr>
          <p:spPr>
            <a:xfrm>
              <a:off x="118822" y="34683"/>
              <a:ext cx="7438165" cy="2364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2800">
                  <a:solidFill>
                    <a:srgbClr val="FFFFFF"/>
                  </a:solidFill>
                </a:rPr>
                <a:t>User story #1</a:t>
              </a:r>
              <a:endParaRPr>
                <a:solidFill>
                  <a:srgbClr val="FFFFFF"/>
                </a:solidFill>
              </a:endParaRPr>
            </a:p>
            <a:p>
              <a:pPr lvl="0"/>
              <a:endParaRPr>
                <a:solidFill>
                  <a:srgbClr val="FFFFFF"/>
                </a:solidFill>
              </a:endParaRPr>
            </a:p>
            <a:p>
              <a:pPr lvl="0"/>
              <a:r>
                <a:rPr>
                  <a:solidFill>
                    <a:srgbClr val="FFFFFF"/>
                  </a:solidFill>
                </a:rPr>
                <a:t>As visitor, when I use mobile devices (phones and pads) to access the website, I want to see that the framework (the header, footer and buttons) of this website is suitable for my using behavior on mobile devices</a:t>
              </a:r>
              <a:endParaRPr>
                <a:solidFill>
                  <a:srgbClr val="FFFFFF"/>
                </a:solidFill>
              </a:endParaRPr>
            </a:p>
            <a:p>
              <a:pPr lvl="0"/>
              <a:r>
                <a:rPr>
                  <a:solidFill>
                    <a:srgbClr val="FFFFFF"/>
                  </a:solidFill>
                </a:rPr>
                <a:t>So that I can use this website on mobile devices as convenient as on PCs.</a:t>
              </a:r>
            </a:p>
          </p:txBody>
        </p:sp>
      </p:gr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7. One User Story (2)</a:t>
            </a:r>
          </a:p>
        </p:txBody>
      </p:sp>
      <p:sp>
        <p:nvSpPr>
          <p:cNvPr id="230" name="Shape 230"/>
          <p:cNvSpPr/>
          <p:nvPr/>
        </p:nvSpPr>
        <p:spPr>
          <a:xfrm>
            <a:off x="284163" y="5312226"/>
            <a:ext cx="580754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The menu, button, picture and layout may change from PC to phones.</a:t>
            </a:r>
          </a:p>
        </p:txBody>
      </p:sp>
      <p:pic>
        <p:nvPicPr>
          <p:cNvPr id="231" name="image4.jpg"/>
          <p:cNvPicPr/>
          <p:nvPr/>
        </p:nvPicPr>
        <p:blipFill>
          <a:blip r:embed="rId2">
            <a:extLst/>
          </a:blip>
          <a:stretch>
            <a:fillRect/>
          </a:stretch>
        </p:blipFill>
        <p:spPr>
          <a:xfrm>
            <a:off x="284163" y="1895468"/>
            <a:ext cx="5807544" cy="3119512"/>
          </a:xfrm>
          <a:prstGeom prst="rect">
            <a:avLst/>
          </a:prstGeom>
          <a:ln w="12700">
            <a:miter lim="400000"/>
          </a:ln>
        </p:spPr>
      </p:pic>
      <p:pic>
        <p:nvPicPr>
          <p:cNvPr id="232" name="image5.jpg"/>
          <p:cNvPicPr/>
          <p:nvPr/>
        </p:nvPicPr>
        <p:blipFill>
          <a:blip r:embed="rId3">
            <a:extLst/>
          </a:blip>
          <a:stretch>
            <a:fillRect/>
          </a:stretch>
        </p:blipFill>
        <p:spPr>
          <a:xfrm>
            <a:off x="6264766" y="1895468"/>
            <a:ext cx="2593484" cy="4610638"/>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Project Plan</a:t>
            </a:r>
          </a:p>
        </p:txBody>
      </p:sp>
      <p:grpSp>
        <p:nvGrpSpPr>
          <p:cNvPr id="156" name="Group 156"/>
          <p:cNvGrpSpPr/>
          <p:nvPr/>
        </p:nvGrpSpPr>
        <p:grpSpPr>
          <a:xfrm>
            <a:off x="908457" y="2048750"/>
            <a:ext cx="7446042" cy="21757640"/>
            <a:chOff x="0" y="0"/>
            <a:chExt cx="7446040" cy="21757639"/>
          </a:xfrm>
        </p:grpSpPr>
        <p:sp>
          <p:nvSpPr>
            <p:cNvPr id="154" name="Shape 154"/>
            <p:cNvSpPr/>
            <p:nvPr/>
          </p:nvSpPr>
          <p:spPr>
            <a:xfrm>
              <a:off x="0" y="203200"/>
              <a:ext cx="4059936" cy="3657600"/>
            </a:xfrm>
            <a:prstGeom prst="roundRect">
              <a:avLst>
                <a:gd name="adj" fmla="val 7500"/>
              </a:avLst>
            </a:prstGeom>
            <a:gradFill flip="none" rotWithShape="1">
              <a:gsLst>
                <a:gs pos="0">
                  <a:srgbClr val="9C2323"/>
                </a:gs>
                <a:gs pos="100000">
                  <a:srgbClr val="990000"/>
                </a:gs>
              </a:gsLst>
              <a:lin ang="16200000" scaled="0"/>
            </a:gradFill>
            <a:ln w="12700" cap="flat">
              <a:noFill/>
              <a:miter lim="400000"/>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p>
          </p:txBody>
        </p:sp>
        <p:sp>
          <p:nvSpPr>
            <p:cNvPr id="155" name="Shape 155"/>
            <p:cNvSpPr/>
            <p:nvPr/>
          </p:nvSpPr>
          <p:spPr>
            <a:xfrm>
              <a:off x="4059936" y="0"/>
              <a:ext cx="3386105" cy="21757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r>
                <a:rPr sz="2800"/>
                <a:t>Agenda</a:t>
              </a:r>
              <a:endParaRPr sz="2800"/>
            </a:p>
            <a:p>
              <a:pPr lvl="0" marL="677221" indent="-677221">
                <a:buSzPct val="100000"/>
                <a:buChar char="•"/>
              </a:pPr>
              <a:r>
                <a:rPr sz="5332"/>
                <a:t>1. Team VEL</a:t>
              </a:r>
              <a:endParaRPr sz="5332"/>
            </a:p>
            <a:p>
              <a:pPr lvl="0" marL="677221" indent="-677221">
                <a:buSzPct val="100000"/>
                <a:buChar char="•"/>
              </a:pPr>
              <a:r>
                <a:rPr sz="5332"/>
                <a:t>2. Product Owner</a:t>
              </a:r>
              <a:endParaRPr sz="5332"/>
            </a:p>
            <a:p>
              <a:pPr lvl="0" marL="677221" indent="-677221">
                <a:buSzPct val="100000"/>
                <a:buChar char="•"/>
              </a:pPr>
              <a:r>
                <a:rPr sz="5332"/>
                <a:t>3. Project Goal &amp; Major Capability</a:t>
              </a:r>
              <a:endParaRPr sz="5332"/>
            </a:p>
            <a:p>
              <a:pPr lvl="0" marL="677221" indent="-677221">
                <a:buSzPct val="100000"/>
                <a:buChar char="•"/>
              </a:pPr>
              <a:r>
                <a:rPr sz="5332"/>
                <a:t>4. Product Backlog</a:t>
              </a:r>
              <a:endParaRPr sz="5332"/>
            </a:p>
            <a:p>
              <a:pPr lvl="0" marL="677221" indent="-677221">
                <a:buSzPct val="100000"/>
                <a:buChar char="•"/>
              </a:pPr>
              <a:r>
                <a:rPr sz="5332"/>
                <a:t>5. Development Plan</a:t>
              </a:r>
              <a:endParaRPr sz="5332"/>
            </a:p>
            <a:p>
              <a:pPr lvl="0" marL="677221" indent="-677221">
                <a:buSzPct val="100000"/>
                <a:buChar char="•"/>
              </a:pPr>
              <a:r>
                <a:rPr sz="5332"/>
                <a:t>6. Scrum PM Tool</a:t>
              </a:r>
              <a:endParaRPr sz="5332"/>
            </a:p>
            <a:p>
              <a:pPr lvl="0" marL="677221" indent="-677221">
                <a:buSzPct val="100000"/>
                <a:buChar char="•"/>
              </a:pPr>
              <a:r>
                <a:rPr sz="5332"/>
                <a:t>7. One User Story</a:t>
              </a:r>
              <a:endParaRPr sz="5332"/>
            </a:p>
            <a:p>
              <a:pPr lvl="0" marL="677221" indent="-677221">
                <a:buSzPct val="100000"/>
                <a:buChar char="•"/>
              </a:pPr>
              <a:r>
                <a:rPr sz="5332"/>
                <a:t>8. Risk Management</a:t>
              </a:r>
            </a:p>
          </p:txBody>
        </p:sp>
      </p:gr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7. One User Story (3)</a:t>
            </a:r>
          </a:p>
        </p:txBody>
      </p:sp>
      <p:grpSp>
        <p:nvGrpSpPr>
          <p:cNvPr id="237" name="Group 237"/>
          <p:cNvGrpSpPr/>
          <p:nvPr/>
        </p:nvGrpSpPr>
        <p:grpSpPr>
          <a:xfrm>
            <a:off x="566670" y="2331075"/>
            <a:ext cx="7675810" cy="2434109"/>
            <a:chOff x="0" y="0"/>
            <a:chExt cx="7675808" cy="2434108"/>
          </a:xfrm>
        </p:grpSpPr>
        <p:sp>
          <p:nvSpPr>
            <p:cNvPr id="235" name="Shape 235"/>
            <p:cNvSpPr/>
            <p:nvPr/>
          </p:nvSpPr>
          <p:spPr>
            <a:xfrm>
              <a:off x="0" y="0"/>
              <a:ext cx="7675809" cy="2434109"/>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236" name="Shape 236"/>
            <p:cNvSpPr/>
            <p:nvPr/>
          </p:nvSpPr>
          <p:spPr>
            <a:xfrm>
              <a:off x="118822" y="34683"/>
              <a:ext cx="7438165" cy="2364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2800">
                  <a:solidFill>
                    <a:srgbClr val="FFFFFF"/>
                  </a:solidFill>
                </a:rPr>
                <a:t>User story #1</a:t>
              </a:r>
              <a:endParaRPr>
                <a:solidFill>
                  <a:srgbClr val="FFFFFF"/>
                </a:solidFill>
              </a:endParaRPr>
            </a:p>
            <a:p>
              <a:pPr lvl="0"/>
              <a:endParaRPr>
                <a:solidFill>
                  <a:srgbClr val="FFFFFF"/>
                </a:solidFill>
              </a:endParaRPr>
            </a:p>
            <a:p>
              <a:pPr lvl="0"/>
              <a:r>
                <a:rPr>
                  <a:solidFill>
                    <a:srgbClr val="FFFFFF"/>
                  </a:solidFill>
                </a:rPr>
                <a:t>As visitor, when I use mobile devices (phones and pads) to access the website, I want to see that the framework (the header, footer and buttons) of this website is suitable for my using behavior on mobile devices</a:t>
              </a:r>
              <a:endParaRPr>
                <a:solidFill>
                  <a:srgbClr val="FFFFFF"/>
                </a:solidFill>
              </a:endParaRPr>
            </a:p>
            <a:p>
              <a:pPr lvl="0"/>
              <a:r>
                <a:rPr>
                  <a:solidFill>
                    <a:srgbClr val="FFFFFF"/>
                  </a:solidFill>
                </a:rPr>
                <a:t>So that I can use this website on mobile devices as convenient as on PCs.</a:t>
              </a:r>
            </a:p>
          </p:txBody>
        </p:sp>
      </p:grpSp>
      <p:grpSp>
        <p:nvGrpSpPr>
          <p:cNvPr id="249" name="Group 249"/>
          <p:cNvGrpSpPr/>
          <p:nvPr/>
        </p:nvGrpSpPr>
        <p:grpSpPr>
          <a:xfrm>
            <a:off x="566670" y="4944159"/>
            <a:ext cx="7675811" cy="1483727"/>
            <a:chOff x="0" y="0"/>
            <a:chExt cx="7675809" cy="1483725"/>
          </a:xfrm>
        </p:grpSpPr>
        <p:grpSp>
          <p:nvGrpSpPr>
            <p:cNvPr id="240" name="Group 240"/>
            <p:cNvGrpSpPr/>
            <p:nvPr/>
          </p:nvGrpSpPr>
          <p:grpSpPr>
            <a:xfrm>
              <a:off x="0" y="0"/>
              <a:ext cx="1978302" cy="1483726"/>
              <a:chOff x="0" y="0"/>
              <a:chExt cx="1978301" cy="1483725"/>
            </a:xfrm>
          </p:grpSpPr>
          <p:sp>
            <p:nvSpPr>
              <p:cNvPr id="238" name="Shape 238"/>
              <p:cNvSpPr/>
              <p:nvPr/>
            </p:nvSpPr>
            <p:spPr>
              <a:xfrm>
                <a:off x="0" y="0"/>
                <a:ext cx="1978302" cy="1483726"/>
              </a:xfrm>
              <a:prstGeom prst="roundRect">
                <a:avLst>
                  <a:gd name="adj" fmla="val 7500"/>
                </a:avLst>
              </a:prstGeom>
              <a:solidFill>
                <a:srgbClr val="990000"/>
              </a:solidFill>
              <a:ln w="25400" cap="flat">
                <a:solidFill>
                  <a:srgbClr val="FFFFFF"/>
                </a:solidFill>
                <a:prstDash val="solid"/>
                <a:bevel/>
              </a:ln>
              <a:effectLst/>
            </p:spPr>
            <p:txBody>
              <a:bodyPr wrap="square" lIns="0" tIns="0" rIns="0" bIns="0" numCol="1" anchor="ctr">
                <a:noAutofit/>
              </a:bodyPr>
              <a:lstStyle/>
              <a:p>
                <a:pPr lvl="0" algn="ctr">
                  <a:defRPr sz="2336">
                    <a:solidFill>
                      <a:srgbClr val="FFFFFF"/>
                    </a:solidFill>
                  </a:defRPr>
                </a:pPr>
              </a:p>
            </p:txBody>
          </p:sp>
          <p:sp>
            <p:nvSpPr>
              <p:cNvPr id="239" name="Shape 239"/>
              <p:cNvSpPr/>
              <p:nvPr/>
            </p:nvSpPr>
            <p:spPr>
              <a:xfrm>
                <a:off x="32559" y="353242"/>
                <a:ext cx="1913183"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336">
                    <a:solidFill>
                      <a:srgbClr val="FFFFFF"/>
                    </a:solidFill>
                  </a:defRPr>
                </a:lvl1pPr>
              </a:lstStyle>
              <a:p>
                <a:pPr lvl="0">
                  <a:defRPr sz="1800">
                    <a:solidFill>
                      <a:srgbClr val="000000"/>
                    </a:solidFill>
                  </a:defRPr>
                </a:pPr>
                <a:r>
                  <a:rPr sz="2336">
                    <a:solidFill>
                      <a:srgbClr val="FFFFFF"/>
                    </a:solidFill>
                  </a:rPr>
                  <a:t>Device type detection</a:t>
                </a:r>
              </a:p>
            </p:txBody>
          </p:sp>
        </p:grpSp>
        <p:sp>
          <p:nvSpPr>
            <p:cNvPr id="241" name="Shape 241"/>
            <p:cNvSpPr/>
            <p:nvPr/>
          </p:nvSpPr>
          <p:spPr>
            <a:xfrm>
              <a:off x="2195914" y="524249"/>
              <a:ext cx="435227" cy="435228"/>
            </a:xfrm>
            <a:prstGeom prst="rightArrow">
              <a:avLst>
                <a:gd name="adj1" fmla="val 64000"/>
                <a:gd name="adj2" fmla="val 50000"/>
              </a:avLst>
            </a:prstGeom>
            <a:solidFill>
              <a:srgbClr val="C9A8A8"/>
            </a:solidFill>
            <a:ln w="12700" cap="flat">
              <a:noFill/>
              <a:miter lim="400000"/>
            </a:ln>
            <a:effectLst/>
          </p:spPr>
          <p:txBody>
            <a:bodyPr wrap="square" lIns="0" tIns="0" rIns="0" bIns="0" numCol="1" anchor="ctr">
              <a:noAutofit/>
            </a:bodyPr>
            <a:lstStyle/>
            <a:p>
              <a:pPr lvl="0"/>
            </a:p>
          </p:txBody>
        </p:sp>
        <p:grpSp>
          <p:nvGrpSpPr>
            <p:cNvPr id="244" name="Group 244"/>
            <p:cNvGrpSpPr/>
            <p:nvPr/>
          </p:nvGrpSpPr>
          <p:grpSpPr>
            <a:xfrm>
              <a:off x="2848753" y="0"/>
              <a:ext cx="1978303" cy="1483726"/>
              <a:chOff x="0" y="0"/>
              <a:chExt cx="1978301" cy="1483725"/>
            </a:xfrm>
          </p:grpSpPr>
          <p:sp>
            <p:nvSpPr>
              <p:cNvPr id="242" name="Shape 242"/>
              <p:cNvSpPr/>
              <p:nvPr/>
            </p:nvSpPr>
            <p:spPr>
              <a:xfrm>
                <a:off x="0" y="0"/>
                <a:ext cx="1978302" cy="1483726"/>
              </a:xfrm>
              <a:prstGeom prst="roundRect">
                <a:avLst>
                  <a:gd name="adj" fmla="val 7500"/>
                </a:avLst>
              </a:prstGeom>
              <a:solidFill>
                <a:srgbClr val="990000"/>
              </a:solidFill>
              <a:ln w="25400" cap="flat">
                <a:solidFill>
                  <a:srgbClr val="FFFFFF"/>
                </a:solidFill>
                <a:prstDash val="solid"/>
                <a:bevel/>
              </a:ln>
              <a:effectLst/>
            </p:spPr>
            <p:txBody>
              <a:bodyPr wrap="square" lIns="0" tIns="0" rIns="0" bIns="0" numCol="1" anchor="ctr">
                <a:noAutofit/>
              </a:bodyPr>
              <a:lstStyle/>
              <a:p>
                <a:pPr lvl="0" algn="ctr">
                  <a:defRPr sz="2336">
                    <a:solidFill>
                      <a:srgbClr val="FFFFFF"/>
                    </a:solidFill>
                  </a:defRPr>
                </a:pPr>
              </a:p>
            </p:txBody>
          </p:sp>
          <p:sp>
            <p:nvSpPr>
              <p:cNvPr id="243" name="Shape 243"/>
              <p:cNvSpPr/>
              <p:nvPr/>
            </p:nvSpPr>
            <p:spPr>
              <a:xfrm>
                <a:off x="32559" y="181792"/>
                <a:ext cx="1913183" cy="1120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336">
                    <a:solidFill>
                      <a:srgbClr val="FFFFFF"/>
                    </a:solidFill>
                  </a:defRPr>
                </a:lvl1pPr>
              </a:lstStyle>
              <a:p>
                <a:pPr lvl="0">
                  <a:defRPr sz="1800">
                    <a:solidFill>
                      <a:srgbClr val="000000"/>
                    </a:solidFill>
                  </a:defRPr>
                </a:pPr>
                <a:r>
                  <a:rPr sz="2336">
                    <a:solidFill>
                      <a:srgbClr val="FFFFFF"/>
                    </a:solidFill>
                  </a:rPr>
                  <a:t>DPI &amp; resolution detection</a:t>
                </a:r>
              </a:p>
            </p:txBody>
          </p:sp>
        </p:grpSp>
        <p:sp>
          <p:nvSpPr>
            <p:cNvPr id="245" name="Shape 245"/>
            <p:cNvSpPr/>
            <p:nvPr/>
          </p:nvSpPr>
          <p:spPr>
            <a:xfrm>
              <a:off x="5044668" y="524249"/>
              <a:ext cx="435227" cy="435228"/>
            </a:xfrm>
            <a:prstGeom prst="rightArrow">
              <a:avLst>
                <a:gd name="adj1" fmla="val 64000"/>
                <a:gd name="adj2" fmla="val 50000"/>
              </a:avLst>
            </a:prstGeom>
            <a:solidFill>
              <a:srgbClr val="C9A8A8"/>
            </a:solidFill>
            <a:ln w="12700" cap="flat">
              <a:noFill/>
              <a:miter lim="400000"/>
            </a:ln>
            <a:effectLst/>
          </p:spPr>
          <p:txBody>
            <a:bodyPr wrap="square" lIns="0" tIns="0" rIns="0" bIns="0" numCol="1" anchor="ctr">
              <a:noAutofit/>
            </a:bodyPr>
            <a:lstStyle/>
            <a:p>
              <a:pPr lvl="0"/>
            </a:p>
          </p:txBody>
        </p:sp>
        <p:grpSp>
          <p:nvGrpSpPr>
            <p:cNvPr id="248" name="Group 248"/>
            <p:cNvGrpSpPr/>
            <p:nvPr/>
          </p:nvGrpSpPr>
          <p:grpSpPr>
            <a:xfrm>
              <a:off x="5697507" y="0"/>
              <a:ext cx="1978303" cy="1483726"/>
              <a:chOff x="0" y="0"/>
              <a:chExt cx="1978301" cy="1483725"/>
            </a:xfrm>
          </p:grpSpPr>
          <p:sp>
            <p:nvSpPr>
              <p:cNvPr id="246" name="Shape 246"/>
              <p:cNvSpPr/>
              <p:nvPr/>
            </p:nvSpPr>
            <p:spPr>
              <a:xfrm>
                <a:off x="0" y="0"/>
                <a:ext cx="1978302" cy="1483726"/>
              </a:xfrm>
              <a:prstGeom prst="roundRect">
                <a:avLst>
                  <a:gd name="adj" fmla="val 7500"/>
                </a:avLst>
              </a:prstGeom>
              <a:solidFill>
                <a:srgbClr val="990000"/>
              </a:solidFill>
              <a:ln w="25400" cap="flat">
                <a:solidFill>
                  <a:srgbClr val="FFFFFF"/>
                </a:solidFill>
                <a:prstDash val="solid"/>
                <a:bevel/>
              </a:ln>
              <a:effectLst/>
            </p:spPr>
            <p:txBody>
              <a:bodyPr wrap="square" lIns="0" tIns="0" rIns="0" bIns="0" numCol="1" anchor="ctr">
                <a:noAutofit/>
              </a:bodyPr>
              <a:lstStyle/>
              <a:p>
                <a:pPr lvl="0" algn="ctr">
                  <a:defRPr sz="2336">
                    <a:solidFill>
                      <a:srgbClr val="FFFFFF"/>
                    </a:solidFill>
                  </a:defRPr>
                </a:pPr>
              </a:p>
            </p:txBody>
          </p:sp>
          <p:sp>
            <p:nvSpPr>
              <p:cNvPr id="247" name="Shape 247"/>
              <p:cNvSpPr/>
              <p:nvPr/>
            </p:nvSpPr>
            <p:spPr>
              <a:xfrm>
                <a:off x="32559" y="181792"/>
                <a:ext cx="1913183" cy="1120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336">
                    <a:solidFill>
                      <a:srgbClr val="FFFFFF"/>
                    </a:solidFill>
                  </a:defRPr>
                </a:lvl1pPr>
              </a:lstStyle>
              <a:p>
                <a:pPr lvl="0">
                  <a:defRPr sz="1800">
                    <a:solidFill>
                      <a:srgbClr val="000000"/>
                    </a:solidFill>
                  </a:defRPr>
                </a:pPr>
                <a:r>
                  <a:rPr sz="2336">
                    <a:solidFill>
                      <a:srgbClr val="FFFFFF"/>
                    </a:solidFill>
                  </a:rPr>
                  <a:t>Dynamically changing style</a:t>
                </a:r>
              </a:p>
            </p:txBody>
          </p:sp>
        </p:grpSp>
      </p:gr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8. Risk Management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1. Team VEL</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2. Product Owner</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3. Project Goal and Major Capability</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4. Product Backlog</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algn="l"/>
          </a:lstStyle>
          <a:p>
            <a:pPr lvl="0">
              <a:defRPr sz="1800">
                <a:solidFill>
                  <a:srgbClr val="000000"/>
                </a:solidFill>
              </a:defRPr>
            </a:pPr>
            <a:r>
              <a:rPr sz="4200">
                <a:solidFill>
                  <a:srgbClr val="FFFFFF"/>
                </a:solidFill>
              </a:rPr>
              <a:t>5. Development Plan (1)</a:t>
            </a:r>
          </a:p>
        </p:txBody>
      </p:sp>
      <p:sp>
        <p:nvSpPr>
          <p:cNvPr id="167" name="Shape 1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b="0" sz="1800">
                <a:solidFill>
                  <a:srgbClr val="000000"/>
                </a:solidFill>
              </a:defRPr>
            </a:pPr>
            <a:fld id="{86CB4B4D-7CA3-9044-876B-883B54F8677D}" type="slidenum">
              <a:rPr b="1" sz="1400">
                <a:solidFill>
                  <a:srgbClr val="262626"/>
                </a:solidFill>
              </a:rPr>
            </a:fld>
          </a:p>
        </p:txBody>
      </p:sp>
      <p:pic>
        <p:nvPicPr>
          <p:cNvPr id="168" name="pasted-image.png"/>
          <p:cNvPicPr/>
          <p:nvPr/>
        </p:nvPicPr>
        <p:blipFill>
          <a:blip r:embed="rId2">
            <a:extLst/>
          </a:blip>
          <a:stretch>
            <a:fillRect/>
          </a:stretch>
        </p:blipFill>
        <p:spPr>
          <a:xfrm>
            <a:off x="0" y="2064512"/>
            <a:ext cx="9144000" cy="3109976"/>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(2)</a:t>
            </a:r>
          </a:p>
        </p:txBody>
      </p:sp>
      <p:sp>
        <p:nvSpPr>
          <p:cNvPr id="171" name="Shape 171"/>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p>
          <a:p>
            <a:pPr lvl="0"/>
          </a:p>
        </p:txBody>
      </p:sp>
      <p:grpSp>
        <p:nvGrpSpPr>
          <p:cNvPr id="174" name="Group 174"/>
          <p:cNvGrpSpPr/>
          <p:nvPr/>
        </p:nvGrpSpPr>
        <p:grpSpPr>
          <a:xfrm>
            <a:off x="329272" y="2216534"/>
            <a:ext cx="8485456" cy="2894966"/>
            <a:chOff x="0" y="-102053"/>
            <a:chExt cx="8485454" cy="2894964"/>
          </a:xfrm>
        </p:grpSpPr>
        <p:sp>
          <p:nvSpPr>
            <p:cNvPr id="172" name="Shape 172"/>
            <p:cNvSpPr/>
            <p:nvPr/>
          </p:nvSpPr>
          <p:spPr>
            <a:xfrm>
              <a:off x="0" y="0"/>
              <a:ext cx="8485455" cy="2690858"/>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173" name="Shape 173"/>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b="1" sz="2200">
                  <a:solidFill>
                    <a:srgbClr val="FFFFFF"/>
                  </a:solidFill>
                </a:rPr>
                <a:t>Design Workshop</a:t>
              </a:r>
              <a:endParaRPr b="1" sz="2200">
                <a:solidFill>
                  <a:srgbClr val="FFFFFF"/>
                </a:solidFill>
              </a:endParaRPr>
            </a:p>
            <a:p>
              <a:pPr lvl="0"/>
              <a:endParaRPr b="1" sz="2200">
                <a:solidFill>
                  <a:srgbClr val="FFFFFF"/>
                </a:solidFill>
              </a:endParaRPr>
            </a:p>
            <a:p>
              <a:pPr lvl="1"/>
              <a:r>
                <a:rPr b="1" sz="2000">
                  <a:solidFill>
                    <a:srgbClr val="FFFFFF"/>
                  </a:solidFill>
                </a:rPr>
                <a:t>Mock up system</a:t>
              </a:r>
              <a:r>
                <a:rPr>
                  <a:solidFill>
                    <a:srgbClr val="DDDDDD"/>
                  </a:solidFill>
                </a:rPr>
                <a:t> with minimum functionality and show case of adaption to different size of device will be developed.</a:t>
              </a:r>
              <a:endParaRPr>
                <a:solidFill>
                  <a:srgbClr val="DDDDDD"/>
                </a:solidFill>
              </a:endParaRPr>
            </a:p>
            <a:p>
              <a:pPr lvl="0"/>
              <a:endParaRPr>
                <a:solidFill>
                  <a:srgbClr val="DDDDDD"/>
                </a:solidFill>
              </a:endParaRPr>
            </a:p>
            <a:p>
              <a:pPr lvl="1"/>
              <a:r>
                <a:rPr>
                  <a:solidFill>
                    <a:srgbClr val="DDDDDD"/>
                  </a:solidFill>
                </a:rPr>
                <a:t>Fully customised to adapt desktop/laptop, tablet and mobile phone.</a:t>
              </a:r>
              <a:endParaRPr>
                <a:solidFill>
                  <a:srgbClr val="DDDDDD"/>
                </a:solidFill>
              </a:endParaRPr>
            </a:p>
            <a:p>
              <a:pPr lvl="1"/>
              <a:endParaRPr>
                <a:solidFill>
                  <a:srgbClr val="FFFFFF"/>
                </a:solidFill>
              </a:endParaRPr>
            </a:p>
            <a:p>
              <a:pPr lvl="1"/>
              <a:r>
                <a:rPr b="1" sz="2100">
                  <a:solidFill>
                    <a:srgbClr val="FFFFFF"/>
                  </a:solidFill>
                </a:rPr>
                <a:t>Deliverable</a:t>
              </a:r>
              <a:r>
                <a:rPr>
                  <a:solidFill>
                    <a:srgbClr val="FFFFFF"/>
                  </a:solidFill>
                </a:rPr>
                <a:t> </a:t>
              </a:r>
              <a:r>
                <a:rPr>
                  <a:solidFill>
                    <a:srgbClr val="DDDDDD"/>
                  </a:solidFill>
                </a:rPr>
                <a:t>consist of a demo system with mock</a:t>
              </a:r>
              <a:r>
                <a:rPr>
                  <a:solidFill>
                    <a:srgbClr val="FFFFFF"/>
                  </a:solidFill>
                </a:rPr>
                <a:t> </a:t>
              </a:r>
            </a:p>
          </p:txBody>
        </p:sp>
      </p:gr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(3)</a:t>
            </a:r>
          </a:p>
        </p:txBody>
      </p:sp>
      <p:sp>
        <p:nvSpPr>
          <p:cNvPr id="177" name="Shape 177"/>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p>
          <a:p>
            <a:pPr lvl="0"/>
          </a:p>
        </p:txBody>
      </p:sp>
      <p:grpSp>
        <p:nvGrpSpPr>
          <p:cNvPr id="180" name="Group 180"/>
          <p:cNvGrpSpPr/>
          <p:nvPr/>
        </p:nvGrpSpPr>
        <p:grpSpPr>
          <a:xfrm>
            <a:off x="329272" y="2216535"/>
            <a:ext cx="8485456" cy="2894965"/>
            <a:chOff x="0" y="-102053"/>
            <a:chExt cx="8485454" cy="2894964"/>
          </a:xfrm>
        </p:grpSpPr>
        <p:sp>
          <p:nvSpPr>
            <p:cNvPr id="178" name="Shape 178"/>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sx="100000" sy="100000" kx="0" ky="0" algn="b" rotWithShape="0" blurRad="38100" dist="25400" dir="6600000">
                <a:srgbClr val="000000">
                  <a:alpha val="75000"/>
                </a:srgbClr>
              </a:outerShdw>
            </a:effectLst>
          </p:spPr>
          <p:txBody>
            <a:bodyPr wrap="square" lIns="0" tIns="0" rIns="0" bIns="0" numCol="1" anchor="ctr">
              <a:noAutofit/>
            </a:bodyPr>
            <a:lstStyle/>
            <a:p>
              <a:pPr lvl="0">
                <a:defRPr>
                  <a:solidFill>
                    <a:srgbClr val="FFFFFF"/>
                  </a:solidFill>
                </a:defRPr>
              </a:pPr>
            </a:p>
          </p:txBody>
        </p:sp>
        <p:sp>
          <p:nvSpPr>
            <p:cNvPr id="179" name="Shape 179"/>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b="1" sz="2200">
                  <a:solidFill>
                    <a:srgbClr val="FFFFFF"/>
                  </a:solidFill>
                </a:rPr>
                <a:t>Sprint 1</a:t>
              </a:r>
              <a:endParaRPr b="1" sz="2200">
                <a:solidFill>
                  <a:srgbClr val="FFFFFF"/>
                </a:solidFill>
              </a:endParaRPr>
            </a:p>
            <a:p>
              <a:pPr lvl="0"/>
              <a:endParaRPr b="1" sz="2200">
                <a:solidFill>
                  <a:srgbClr val="FFFFFF"/>
                </a:solidFill>
              </a:endParaRPr>
            </a:p>
            <a:p>
              <a:pPr lvl="1"/>
              <a:r>
                <a:rPr b="1" sz="2000">
                  <a:solidFill>
                    <a:srgbClr val="FFFFFF"/>
                  </a:solidFill>
                </a:rPr>
                <a:t>Core function</a:t>
              </a:r>
              <a:r>
                <a:rPr>
                  <a:solidFill>
                    <a:srgbClr val="DDDDDD"/>
                  </a:solidFill>
                </a:rPr>
                <a:t> including main page, course list and course detail, dynamic menu, course category. </a:t>
              </a:r>
              <a:endParaRPr>
                <a:solidFill>
                  <a:srgbClr val="DDDDDD"/>
                </a:solidFill>
              </a:endParaRPr>
            </a:p>
            <a:p>
              <a:pPr lvl="1"/>
              <a:r>
                <a:rPr>
                  <a:solidFill>
                    <a:srgbClr val="DDDDDD"/>
                  </a:solidFill>
                </a:rPr>
                <a:t>Each page will be applied by size adaption framework</a:t>
              </a:r>
              <a:endParaRPr>
                <a:solidFill>
                  <a:srgbClr val="DDDDDD"/>
                </a:solidFill>
              </a:endParaRPr>
            </a:p>
            <a:p>
              <a:pPr lvl="1"/>
              <a:r>
                <a:rPr>
                  <a:solidFill>
                    <a:srgbClr val="DDDDDD"/>
                  </a:solidFill>
                </a:rPr>
                <a:t>Server interaction will be concurrently developed in this sprint.</a:t>
              </a:r>
              <a:endParaRPr>
                <a:solidFill>
                  <a:srgbClr val="DDDDDD"/>
                </a:solidFill>
              </a:endParaRPr>
            </a:p>
            <a:p>
              <a:pPr lvl="1"/>
              <a:endParaRPr>
                <a:solidFill>
                  <a:srgbClr val="FFFFFF"/>
                </a:solidFill>
              </a:endParaRPr>
            </a:p>
            <a:p>
              <a:pPr lvl="1"/>
              <a:r>
                <a:rPr b="1" sz="2000">
                  <a:solidFill>
                    <a:srgbClr val="FFFFFF"/>
                  </a:solidFill>
                </a:rPr>
                <a:t>Deliverable</a:t>
              </a:r>
              <a:r>
                <a:rPr>
                  <a:solidFill>
                    <a:srgbClr val="FFFFFF"/>
                  </a:solidFill>
                </a:rPr>
                <a:t> </a:t>
              </a:r>
              <a:r>
                <a:rPr>
                  <a:solidFill>
                    <a:srgbClr val="DDDDDD"/>
                  </a:solidFill>
                </a:rPr>
                <a:t>minimum fully functional online course web site, with well tuned adaption to each screen size device</a:t>
              </a:r>
            </a:p>
          </p:txBody>
        </p:sp>
      </p:gr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90000"/>
      </a:accent1>
      <a:accent2>
        <a:srgbClr val="FF6600"/>
      </a:accent2>
      <a:accent3>
        <a:srgbClr val="FFBA00"/>
      </a:accent3>
      <a:accent4>
        <a:srgbClr val="99CC00"/>
      </a:accent4>
      <a:accent5>
        <a:srgbClr val="528A02"/>
      </a:accent5>
      <a:accent6>
        <a:srgbClr val="333333"/>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6600000">
              <a:srgbClr val="000000">
                <a:alpha val="75000"/>
              </a:srgbClr>
            </a:outerShdw>
          </a:effectLst>
        </a:effectStyle>
        <a:effectStyle>
          <a:effectLst>
            <a:outerShdw sx="100000" sy="100000" kx="0" ky="0" algn="b" rotWithShape="0" blurRad="38100" dist="25400" dir="660000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990000"/>
          </a:solidFill>
          <a:prstDash val="solid"/>
          <a:bevel/>
        </a:ln>
        <a:effectLst>
          <a:outerShdw sx="100000" sy="100000" kx="0" ky="0" algn="b" rotWithShape="0" blurRad="38100" dist="25400" dir="6600000">
            <a:srgbClr val="000000">
              <a:alpha val="7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90000"/>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90000"/>
      </a:accent1>
      <a:accent2>
        <a:srgbClr val="FF6600"/>
      </a:accent2>
      <a:accent3>
        <a:srgbClr val="FFBA00"/>
      </a:accent3>
      <a:accent4>
        <a:srgbClr val="99CC00"/>
      </a:accent4>
      <a:accent5>
        <a:srgbClr val="528A02"/>
      </a:accent5>
      <a:accent6>
        <a:srgbClr val="333333"/>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6600000">
              <a:srgbClr val="000000">
                <a:alpha val="75000"/>
              </a:srgbClr>
            </a:outerShdw>
          </a:effectLst>
        </a:effectStyle>
        <a:effectStyle>
          <a:effectLst>
            <a:outerShdw sx="100000" sy="100000" kx="0" ky="0" algn="b" rotWithShape="0" blurRad="38100" dist="25400" dir="660000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990000"/>
          </a:solidFill>
          <a:prstDash val="solid"/>
          <a:bevel/>
        </a:ln>
        <a:effectLst>
          <a:outerShdw sx="100000" sy="100000" kx="0" ky="0" algn="b" rotWithShape="0" blurRad="38100" dist="25400" dir="6600000">
            <a:srgbClr val="000000">
              <a:alpha val="7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90000"/>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