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defaultTextStyle>
    <a:lvl1pPr>
      <a:defRPr>
        <a:latin typeface="Calibri"/>
        <a:ea typeface="Calibri"/>
        <a:cs typeface="Calibri"/>
        <a:sym typeface="Calibri"/>
      </a:defRPr>
    </a:lvl1pPr>
    <a:lvl2pPr indent="457200">
      <a:defRPr>
        <a:latin typeface="Calibri"/>
        <a:ea typeface="Calibri"/>
        <a:cs typeface="Calibri"/>
        <a:sym typeface="Calibri"/>
      </a:defRPr>
    </a:lvl2pPr>
    <a:lvl3pPr indent="914400">
      <a:defRPr>
        <a:latin typeface="Calibri"/>
        <a:ea typeface="Calibri"/>
        <a:cs typeface="Calibri"/>
        <a:sym typeface="Calibri"/>
      </a:defRPr>
    </a:lvl3pPr>
    <a:lvl4pPr indent="1371600">
      <a:defRPr>
        <a:latin typeface="Calibri"/>
        <a:ea typeface="Calibri"/>
        <a:cs typeface="Calibri"/>
        <a:sym typeface="Calibri"/>
      </a:defRPr>
    </a:lvl4pPr>
    <a:lvl5pPr indent="1828800">
      <a:defRPr>
        <a:latin typeface="Calibri"/>
        <a:ea typeface="Calibri"/>
        <a:cs typeface="Calibri"/>
        <a:sym typeface="Calibri"/>
      </a:defRPr>
    </a:lvl5pPr>
    <a:lvl6pPr indent="2286000">
      <a:defRPr>
        <a:latin typeface="Calibri"/>
        <a:ea typeface="Calibri"/>
        <a:cs typeface="Calibri"/>
        <a:sym typeface="Calibri"/>
      </a:defRPr>
    </a:lvl6pPr>
    <a:lvl7pPr indent="2743200">
      <a:defRPr>
        <a:latin typeface="Calibri"/>
        <a:ea typeface="Calibri"/>
        <a:cs typeface="Calibri"/>
        <a:sym typeface="Calibri"/>
      </a:defRPr>
    </a:lvl7pPr>
    <a:lvl8pPr indent="3200400">
      <a:defRPr>
        <a:latin typeface="Calibri"/>
        <a:ea typeface="Calibri"/>
        <a:cs typeface="Calibri"/>
        <a:sym typeface="Calibri"/>
      </a:defRPr>
    </a:lvl8pPr>
    <a:lvl9pPr indent="3657600">
      <a:defRPr>
        <a:latin typeface="Calibri"/>
        <a:ea typeface="Calibri"/>
        <a:cs typeface="Calibri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DCACA"/>
          </a:solidFill>
        </a:fill>
      </a:tcStyle>
    </a:wholeTbl>
    <a:band2H>
      <a:tcTxStyle/>
      <a:tcStyle>
        <a:tcBdr/>
        <a:fill>
          <a:solidFill>
            <a:srgbClr val="EFE6E6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90000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90000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90000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E6CA"/>
          </a:solidFill>
        </a:fill>
      </a:tcStyle>
    </a:wholeTbl>
    <a:band2H>
      <a:tcTxStyle/>
      <a:tcStyle>
        <a:tcBdr/>
        <a:fill>
          <a:solidFill>
            <a:srgbClr val="FFF3E6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BA00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BA00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BA00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CCCCC"/>
          </a:solidFill>
        </a:fill>
      </a:tcStyle>
    </a:wholeTbl>
    <a:band2H>
      <a:tcTxStyle/>
      <a:tcStyle>
        <a:tcBdr/>
        <a:fill>
          <a:solidFill>
            <a:srgbClr val="E7E7E7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333333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333333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333333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90000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90000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164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49" name="Shape 14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561040365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  <p:sp>
        <p:nvSpPr>
          <p:cNvPr id="12" name="Shape 12"/>
          <p:cNvSpPr/>
          <p:nvPr/>
        </p:nvSpPr>
        <p:spPr>
          <a:xfrm>
            <a:off x="284163" y="444727"/>
            <a:ext cx="8574087" cy="1468438"/>
          </a:xfrm>
          <a:prstGeom prst="rect">
            <a:avLst/>
          </a:prstGeom>
          <a:solidFill>
            <a:srgbClr val="262626">
              <a:alpha val="85000"/>
            </a:srgbClr>
          </a:solidFill>
          <a:ln w="12700">
            <a:miter lim="400000"/>
          </a:ln>
        </p:spPr>
        <p:txBody>
          <a:bodyPr lIns="0" tIns="0" rIns="0" bIns="0" anchor="b"/>
          <a:lstStyle/>
          <a:p>
            <a:pPr lvl="0">
              <a:defRPr sz="42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pPr>
            <a:endParaRPr/>
          </a:p>
        </p:txBody>
      </p:sp>
      <p:grpSp>
        <p:nvGrpSpPr>
          <p:cNvPr id="16" name="Group 16"/>
          <p:cNvGrpSpPr/>
          <p:nvPr/>
        </p:nvGrpSpPr>
        <p:grpSpPr>
          <a:xfrm>
            <a:off x="284163" y="1906541"/>
            <a:ext cx="8576373" cy="137412"/>
            <a:chOff x="0" y="0"/>
            <a:chExt cx="8576372" cy="137411"/>
          </a:xfrm>
        </p:grpSpPr>
        <p:sp>
          <p:nvSpPr>
            <p:cNvPr id="13" name="Shape 13"/>
            <p:cNvSpPr/>
            <p:nvPr/>
          </p:nvSpPr>
          <p:spPr>
            <a:xfrm>
              <a:off x="0" y="-1"/>
              <a:ext cx="2743200" cy="137413"/>
            </a:xfrm>
            <a:prstGeom prst="rect">
              <a:avLst/>
            </a:prstGeom>
            <a:solidFill>
              <a:srgbClr val="99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>
              <a:off x="2742228" y="-1"/>
              <a:ext cx="1600200" cy="137413"/>
            </a:xfrm>
            <a:prstGeom prst="rect">
              <a:avLst/>
            </a:prstGeom>
            <a:solidFill>
              <a:srgbClr val="FF66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>
              <a:off x="4342700" y="-1"/>
              <a:ext cx="4233673" cy="137413"/>
            </a:xfrm>
            <a:prstGeom prst="rect">
              <a:avLst/>
            </a:prstGeom>
            <a:solidFill>
              <a:srgbClr val="99CC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17" name="Shape 17"/>
          <p:cNvSpPr/>
          <p:nvPr/>
        </p:nvSpPr>
        <p:spPr>
          <a:xfrm>
            <a:off x="8230889" y="444727"/>
            <a:ext cx="503074" cy="59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600">
                <a:solidFill>
                  <a:srgbClr val="FFFFFF"/>
                </a:solidFill>
                <a:latin typeface="Wingdings"/>
                <a:ea typeface="Wingdings"/>
                <a:cs typeface="Wingdings"/>
                <a:sym typeface="Wingdings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</a:t>
            </a:r>
          </a:p>
        </p:txBody>
      </p:sp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xfrm>
            <a:off x="421340" y="449005"/>
            <a:ext cx="7808978" cy="1088137"/>
          </a:xfrm>
          <a:prstGeom prst="rect">
            <a:avLst/>
          </a:prstGeom>
          <a:noFill/>
        </p:spPr>
        <p:txBody>
          <a:bodyPr anchor="b"/>
          <a:lstStyle>
            <a:lvl1pPr>
              <a:lnSpc>
                <a:spcPts val="4600"/>
              </a:lnSpc>
              <a:defRPr sz="42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FFFFFF"/>
                </a:solidFill>
              </a:rPr>
              <a:t>单击此处编辑母版标题样式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xfrm>
            <a:off x="476204" y="1532427"/>
            <a:ext cx="7754113" cy="48463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1800">
                <a:solidFill>
                  <a:srgbClr val="FFFFFF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单击此处编辑母版副标题样式</a:t>
            </a:r>
          </a:p>
        </p:txBody>
      </p:sp>
      <p:sp>
        <p:nvSpPr>
          <p:cNvPr id="20" name="Shape 20"/>
          <p:cNvSpPr/>
          <p:nvPr/>
        </p:nvSpPr>
        <p:spPr>
          <a:xfrm>
            <a:off x="284163" y="6227064"/>
            <a:ext cx="8574087" cy="173737"/>
          </a:xfrm>
          <a:prstGeom prst="rect">
            <a:avLst/>
          </a:prstGeom>
          <a:solidFill>
            <a:srgbClr val="262626">
              <a:alpha val="7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title"/>
          </p:nvPr>
        </p:nvSpPr>
        <p:spPr>
          <a:xfrm>
            <a:off x="268940" y="0"/>
            <a:ext cx="4069081" cy="2460813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algn="ctr">
              <a:defRPr sz="3200">
                <a:solidFill>
                  <a:srgbClr val="FF660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6600"/>
                </a:solidFill>
              </a:rPr>
              <a:t>单击此处编辑母版标题样式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idx="1"/>
          </p:nvPr>
        </p:nvSpPr>
        <p:spPr>
          <a:xfrm>
            <a:off x="4783566" y="914400"/>
            <a:ext cx="4069081" cy="5943600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 marL="960119" indent="-502919">
              <a:defRPr sz="2200"/>
            </a:lvl2pPr>
            <a:lvl3pPr marL="1337380" indent="-422980">
              <a:defRPr sz="2200"/>
            </a:lvl3pPr>
            <a:lvl4pPr marL="1675694" indent="-415219">
              <a:defRPr sz="2200"/>
            </a:lvl4pPr>
            <a:lvl5pPr marL="2013655" indent="-405518">
              <a:defRPr sz="2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200">
                <a:solidFill>
                  <a:srgbClr val="262626"/>
                </a:solidFill>
              </a:rPr>
              <a:t>单击此处编辑母版文本样式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200">
                <a:solidFill>
                  <a:srgbClr val="262626"/>
                </a:solidFill>
              </a:rPr>
              <a:t>二级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200">
                <a:solidFill>
                  <a:srgbClr val="262626"/>
                </a:solidFill>
              </a:rPr>
              <a:t>三级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200">
                <a:solidFill>
                  <a:srgbClr val="262626"/>
                </a:solidFill>
              </a:rPr>
              <a:t>四级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200">
                <a:solidFill>
                  <a:srgbClr val="262626"/>
                </a:solidFill>
              </a:rPr>
              <a:t>五级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  <p:grpSp>
        <p:nvGrpSpPr>
          <p:cNvPr id="99" name="Group 99"/>
          <p:cNvGrpSpPr/>
          <p:nvPr/>
        </p:nvGrpSpPr>
        <p:grpSpPr>
          <a:xfrm>
            <a:off x="284163" y="452718"/>
            <a:ext cx="8576373" cy="137412"/>
            <a:chOff x="0" y="0"/>
            <a:chExt cx="8576372" cy="137411"/>
          </a:xfrm>
        </p:grpSpPr>
        <p:sp>
          <p:nvSpPr>
            <p:cNvPr id="96" name="Shape 96"/>
            <p:cNvSpPr/>
            <p:nvPr/>
          </p:nvSpPr>
          <p:spPr>
            <a:xfrm>
              <a:off x="0" y="-1"/>
              <a:ext cx="1600200" cy="137413"/>
            </a:xfrm>
            <a:prstGeom prst="rect">
              <a:avLst/>
            </a:prstGeom>
            <a:solidFill>
              <a:srgbClr val="99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7" name="Shape 97"/>
            <p:cNvSpPr/>
            <p:nvPr/>
          </p:nvSpPr>
          <p:spPr>
            <a:xfrm>
              <a:off x="1601010" y="-1"/>
              <a:ext cx="2743201" cy="137413"/>
            </a:xfrm>
            <a:prstGeom prst="rect">
              <a:avLst/>
            </a:prstGeom>
            <a:solidFill>
              <a:srgbClr val="FF66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x="4342700" y="-1"/>
              <a:ext cx="4233673" cy="137413"/>
            </a:xfrm>
            <a:prstGeom prst="rect">
              <a:avLst/>
            </a:prstGeom>
            <a:solidFill>
              <a:srgbClr val="99CC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/>
        </p:nvSpPr>
        <p:spPr>
          <a:xfrm>
            <a:off x="284163" y="4801575"/>
            <a:ext cx="8574087" cy="1468438"/>
          </a:xfrm>
          <a:prstGeom prst="rect">
            <a:avLst/>
          </a:prstGeom>
          <a:solidFill>
            <a:srgbClr val="262626">
              <a:alpha val="85000"/>
            </a:srgbClr>
          </a:solidFill>
          <a:ln w="12700">
            <a:miter lim="400000"/>
          </a:ln>
        </p:spPr>
        <p:txBody>
          <a:bodyPr lIns="0" tIns="0" rIns="0" bIns="0" anchor="b"/>
          <a:lstStyle/>
          <a:p>
            <a:pPr lvl="0">
              <a:defRPr sz="42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pPr>
            <a:endParaRPr/>
          </a:p>
        </p:txBody>
      </p:sp>
      <p:grpSp>
        <p:nvGrpSpPr>
          <p:cNvPr id="105" name="Group 105"/>
          <p:cNvGrpSpPr/>
          <p:nvPr/>
        </p:nvGrpSpPr>
        <p:grpSpPr>
          <a:xfrm>
            <a:off x="284163" y="6263389"/>
            <a:ext cx="8576373" cy="137412"/>
            <a:chOff x="0" y="0"/>
            <a:chExt cx="8576372" cy="137411"/>
          </a:xfrm>
        </p:grpSpPr>
        <p:sp>
          <p:nvSpPr>
            <p:cNvPr id="102" name="Shape 102"/>
            <p:cNvSpPr/>
            <p:nvPr/>
          </p:nvSpPr>
          <p:spPr>
            <a:xfrm>
              <a:off x="0" y="-1"/>
              <a:ext cx="2743200" cy="137413"/>
            </a:xfrm>
            <a:prstGeom prst="rect">
              <a:avLst/>
            </a:prstGeom>
            <a:solidFill>
              <a:srgbClr val="99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03" name="Shape 103"/>
            <p:cNvSpPr/>
            <p:nvPr/>
          </p:nvSpPr>
          <p:spPr>
            <a:xfrm>
              <a:off x="2742228" y="-1"/>
              <a:ext cx="1600200" cy="137413"/>
            </a:xfrm>
            <a:prstGeom prst="rect">
              <a:avLst/>
            </a:prstGeom>
            <a:solidFill>
              <a:srgbClr val="FF66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>
              <a:off x="4342700" y="-1"/>
              <a:ext cx="4233673" cy="137413"/>
            </a:xfrm>
            <a:prstGeom prst="rect">
              <a:avLst/>
            </a:prstGeom>
            <a:solidFill>
              <a:srgbClr val="99CC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106" name="Shape 106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prstGeom prst="rect">
            <a:avLst/>
          </a:prstGeom>
          <a:noFill/>
        </p:spPr>
        <p:txBody>
          <a:bodyPr anchor="b"/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单击此处编辑母版标题样式</a:t>
            </a:r>
          </a:p>
        </p:txBody>
      </p:sp>
      <p:sp>
        <p:nvSpPr>
          <p:cNvPr id="107" name="Shape 107"/>
          <p:cNvSpPr>
            <a:spLocks noGrp="1"/>
          </p:cNvSpPr>
          <p:nvPr>
            <p:ph type="body" idx="1"/>
          </p:nvPr>
        </p:nvSpPr>
        <p:spPr>
          <a:xfrm>
            <a:off x="419098" y="5367337"/>
            <a:ext cx="8304215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1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FFFFFF"/>
                </a:solidFill>
              </a:rPr>
              <a:t>单击此处编辑母版文本样式</a:t>
            </a:r>
          </a:p>
        </p:txBody>
      </p:sp>
      <p:sp>
        <p:nvSpPr>
          <p:cNvPr id="108" name="Shape 10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图片(带标题，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roup 113"/>
          <p:cNvGrpSpPr/>
          <p:nvPr/>
        </p:nvGrpSpPr>
        <p:grpSpPr>
          <a:xfrm>
            <a:off x="284163" y="4280646"/>
            <a:ext cx="8576373" cy="137412"/>
            <a:chOff x="0" y="0"/>
            <a:chExt cx="8576372" cy="137411"/>
          </a:xfrm>
        </p:grpSpPr>
        <p:sp>
          <p:nvSpPr>
            <p:cNvPr id="110" name="Shape 110"/>
            <p:cNvSpPr/>
            <p:nvPr/>
          </p:nvSpPr>
          <p:spPr>
            <a:xfrm>
              <a:off x="0" y="-1"/>
              <a:ext cx="2743200" cy="137413"/>
            </a:xfrm>
            <a:prstGeom prst="rect">
              <a:avLst/>
            </a:prstGeom>
            <a:solidFill>
              <a:srgbClr val="99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>
              <a:off x="2742228" y="-1"/>
              <a:ext cx="1600200" cy="137413"/>
            </a:xfrm>
            <a:prstGeom prst="rect">
              <a:avLst/>
            </a:prstGeom>
            <a:solidFill>
              <a:srgbClr val="FF66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>
              <a:off x="4342700" y="-1"/>
              <a:ext cx="4233673" cy="137413"/>
            </a:xfrm>
            <a:prstGeom prst="rect">
              <a:avLst/>
            </a:prstGeom>
            <a:solidFill>
              <a:srgbClr val="99CC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114" name="Shape 114"/>
          <p:cNvSpPr>
            <a:spLocks noGrp="1"/>
          </p:cNvSpPr>
          <p:nvPr>
            <p:ph type="title"/>
          </p:nvPr>
        </p:nvSpPr>
        <p:spPr>
          <a:xfrm>
            <a:off x="363071" y="4778188"/>
            <a:ext cx="8360242" cy="566739"/>
          </a:xfrm>
          <a:prstGeom prst="rect">
            <a:avLst/>
          </a:prstGeom>
          <a:noFill/>
        </p:spPr>
        <p:txBody>
          <a:bodyPr anchor="b"/>
          <a:lstStyle>
            <a:lvl1pPr>
              <a:defRPr sz="2800">
                <a:solidFill>
                  <a:srgbClr val="FF660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6600"/>
                </a:solidFill>
              </a:rPr>
              <a:t>单击此处编辑母版标题样式</a:t>
            </a:r>
          </a:p>
        </p:txBody>
      </p:sp>
      <p:sp>
        <p:nvSpPr>
          <p:cNvPr id="115" name="Shape 115"/>
          <p:cNvSpPr>
            <a:spLocks noGrp="1"/>
          </p:cNvSpPr>
          <p:nvPr>
            <p:ph type="body" idx="1"/>
          </p:nvPr>
        </p:nvSpPr>
        <p:spPr>
          <a:xfrm>
            <a:off x="419098" y="5344926"/>
            <a:ext cx="8304215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1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262626"/>
                </a:solidFill>
              </a:rPr>
              <a:t>单击此处编辑母版文本样式</a:t>
            </a:r>
          </a:p>
        </p:txBody>
      </p:sp>
      <p:sp>
        <p:nvSpPr>
          <p:cNvPr id="116" name="Shape 11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内容、图片和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/>
          </p:cNvSpPr>
          <p:nvPr>
            <p:ph type="body" idx="1"/>
          </p:nvPr>
        </p:nvSpPr>
        <p:spPr>
          <a:xfrm>
            <a:off x="3657600" y="914400"/>
            <a:ext cx="5195047" cy="5943600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 marL="960119" indent="-502919">
              <a:defRPr sz="2200"/>
            </a:lvl2pPr>
            <a:lvl3pPr marL="1337380" indent="-422980">
              <a:defRPr sz="2200"/>
            </a:lvl3pPr>
            <a:lvl4pPr marL="1675694" indent="-415219">
              <a:defRPr sz="2200"/>
            </a:lvl4pPr>
            <a:lvl5pPr marL="2013655" indent="-405518">
              <a:defRPr sz="2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200">
                <a:solidFill>
                  <a:srgbClr val="262626"/>
                </a:solidFill>
              </a:rPr>
              <a:t>单击此处编辑母版文本样式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200">
                <a:solidFill>
                  <a:srgbClr val="262626"/>
                </a:solidFill>
              </a:rPr>
              <a:t>二级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200">
                <a:solidFill>
                  <a:srgbClr val="262626"/>
                </a:solidFill>
              </a:rPr>
              <a:t>三级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200">
                <a:solidFill>
                  <a:srgbClr val="262626"/>
                </a:solidFill>
              </a:rPr>
              <a:t>四级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200">
                <a:solidFill>
                  <a:srgbClr val="262626"/>
                </a:solidFill>
              </a:rPr>
              <a:t>五级</a:t>
            </a:r>
          </a:p>
        </p:txBody>
      </p:sp>
      <p:sp>
        <p:nvSpPr>
          <p:cNvPr id="119" name="Shape 11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  <p:sp>
        <p:nvSpPr>
          <p:cNvPr id="120" name="Shape 120"/>
          <p:cNvSpPr/>
          <p:nvPr/>
        </p:nvSpPr>
        <p:spPr>
          <a:xfrm>
            <a:off x="284163" y="4267200"/>
            <a:ext cx="2743201" cy="2120153"/>
          </a:xfrm>
          <a:prstGeom prst="rect">
            <a:avLst/>
          </a:prstGeom>
          <a:solidFill>
            <a:srgbClr val="262626">
              <a:alpha val="85000"/>
            </a:srgbClr>
          </a:solidFill>
          <a:ln w="12700">
            <a:miter lim="400000"/>
          </a:ln>
        </p:spPr>
        <p:txBody>
          <a:bodyPr lIns="0" tIns="0" rIns="0" bIns="0" anchor="b"/>
          <a:lstStyle/>
          <a:p>
            <a:pPr lvl="0">
              <a:defRPr sz="42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pPr>
            <a:endParaRPr/>
          </a:p>
        </p:txBody>
      </p:sp>
      <p:sp>
        <p:nvSpPr>
          <p:cNvPr id="121" name="Shape 121"/>
          <p:cNvSpPr>
            <a:spLocks noGrp="1"/>
          </p:cNvSpPr>
          <p:nvPr>
            <p:ph type="title"/>
          </p:nvPr>
        </p:nvSpPr>
        <p:spPr>
          <a:xfrm>
            <a:off x="410763" y="2705100"/>
            <a:ext cx="2475397" cy="2225488"/>
          </a:xfrm>
          <a:prstGeom prst="rect">
            <a:avLst/>
          </a:prstGeom>
          <a:noFill/>
        </p:spPr>
        <p:txBody>
          <a:bodyPr anchor="b"/>
          <a:lstStyle>
            <a:lvl1pPr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单击此处编辑母版标题样式</a:t>
            </a:r>
          </a:p>
        </p:txBody>
      </p:sp>
      <p:grpSp>
        <p:nvGrpSpPr>
          <p:cNvPr id="125" name="Group 125"/>
          <p:cNvGrpSpPr/>
          <p:nvPr/>
        </p:nvGrpSpPr>
        <p:grpSpPr>
          <a:xfrm>
            <a:off x="284163" y="461681"/>
            <a:ext cx="8576373" cy="137412"/>
            <a:chOff x="0" y="0"/>
            <a:chExt cx="8576372" cy="137411"/>
          </a:xfrm>
        </p:grpSpPr>
        <p:sp>
          <p:nvSpPr>
            <p:cNvPr id="122" name="Shape 122"/>
            <p:cNvSpPr/>
            <p:nvPr/>
          </p:nvSpPr>
          <p:spPr>
            <a:xfrm>
              <a:off x="0" y="-1"/>
              <a:ext cx="2743200" cy="137413"/>
            </a:xfrm>
            <a:prstGeom prst="rect">
              <a:avLst/>
            </a:prstGeom>
            <a:solidFill>
              <a:srgbClr val="99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>
              <a:off x="2742228" y="-1"/>
              <a:ext cx="1600200" cy="137413"/>
            </a:xfrm>
            <a:prstGeom prst="rect">
              <a:avLst/>
            </a:prstGeom>
            <a:solidFill>
              <a:srgbClr val="FF66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>
              <a:off x="4342700" y="-1"/>
              <a:ext cx="4233673" cy="137413"/>
            </a:xfrm>
            <a:prstGeom prst="rect">
              <a:avLst/>
            </a:prstGeom>
            <a:solidFill>
              <a:srgbClr val="99CC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3 张图片(带标题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/>
        </p:nvSpPr>
        <p:spPr>
          <a:xfrm>
            <a:off x="3021013" y="4801575"/>
            <a:ext cx="5837238" cy="1468438"/>
          </a:xfrm>
          <a:prstGeom prst="rect">
            <a:avLst/>
          </a:prstGeom>
          <a:solidFill>
            <a:srgbClr val="262626">
              <a:alpha val="85000"/>
            </a:srgbClr>
          </a:solidFill>
          <a:ln w="12700">
            <a:miter lim="400000"/>
          </a:ln>
        </p:spPr>
        <p:txBody>
          <a:bodyPr lIns="0" tIns="0" rIns="0" bIns="0" anchor="b"/>
          <a:lstStyle/>
          <a:p>
            <a:pPr lvl="0">
              <a:defRPr sz="42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pPr>
            <a:endParaRPr/>
          </a:p>
        </p:txBody>
      </p:sp>
      <p:grpSp>
        <p:nvGrpSpPr>
          <p:cNvPr id="131" name="Group 131"/>
          <p:cNvGrpSpPr/>
          <p:nvPr/>
        </p:nvGrpSpPr>
        <p:grpSpPr>
          <a:xfrm>
            <a:off x="284163" y="6263389"/>
            <a:ext cx="8576373" cy="137412"/>
            <a:chOff x="0" y="0"/>
            <a:chExt cx="8576372" cy="137411"/>
          </a:xfrm>
        </p:grpSpPr>
        <p:sp>
          <p:nvSpPr>
            <p:cNvPr id="128" name="Shape 128"/>
            <p:cNvSpPr/>
            <p:nvPr/>
          </p:nvSpPr>
          <p:spPr>
            <a:xfrm>
              <a:off x="0" y="-1"/>
              <a:ext cx="2743200" cy="137413"/>
            </a:xfrm>
            <a:prstGeom prst="rect">
              <a:avLst/>
            </a:prstGeom>
            <a:solidFill>
              <a:srgbClr val="99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29" name="Shape 129"/>
            <p:cNvSpPr/>
            <p:nvPr/>
          </p:nvSpPr>
          <p:spPr>
            <a:xfrm>
              <a:off x="2742228" y="-1"/>
              <a:ext cx="1600200" cy="137413"/>
            </a:xfrm>
            <a:prstGeom prst="rect">
              <a:avLst/>
            </a:prstGeom>
            <a:solidFill>
              <a:srgbClr val="FF66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>
              <a:off x="4342700" y="-1"/>
              <a:ext cx="4233673" cy="137413"/>
            </a:xfrm>
            <a:prstGeom prst="rect">
              <a:avLst/>
            </a:prstGeom>
            <a:solidFill>
              <a:srgbClr val="99CC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132" name="Shape 132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2" cy="566738"/>
          </a:xfrm>
          <a:prstGeom prst="rect">
            <a:avLst/>
          </a:prstGeom>
          <a:noFill/>
        </p:spPr>
        <p:txBody>
          <a:bodyPr anchor="b"/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单击此处编辑母版标题样式</a:t>
            </a:r>
          </a:p>
        </p:txBody>
      </p:sp>
      <p:sp>
        <p:nvSpPr>
          <p:cNvPr id="133" name="Shape 133"/>
          <p:cNvSpPr>
            <a:spLocks noGrp="1"/>
          </p:cNvSpPr>
          <p:nvPr>
            <p:ph type="body" idx="1"/>
          </p:nvPr>
        </p:nvSpPr>
        <p:spPr>
          <a:xfrm>
            <a:off x="3069805" y="5367337"/>
            <a:ext cx="5653507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1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FFFFFF"/>
                </a:solidFill>
              </a:rPr>
              <a:t>单击此处编辑母版文本样式</a:t>
            </a:r>
          </a:p>
        </p:txBody>
      </p:sp>
      <p:sp>
        <p:nvSpPr>
          <p:cNvPr id="134" name="Shape 13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/>
        </p:nvSpPr>
        <p:spPr>
          <a:xfrm>
            <a:off x="284163" y="455773"/>
            <a:ext cx="8574087" cy="1133950"/>
          </a:xfrm>
          <a:prstGeom prst="rect">
            <a:avLst/>
          </a:prstGeom>
          <a:solidFill>
            <a:srgbClr val="262626">
              <a:alpha val="7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140" name="Group 140"/>
          <p:cNvGrpSpPr/>
          <p:nvPr/>
        </p:nvGrpSpPr>
        <p:grpSpPr>
          <a:xfrm>
            <a:off x="284163" y="1577847"/>
            <a:ext cx="8576373" cy="137412"/>
            <a:chOff x="0" y="0"/>
            <a:chExt cx="8576372" cy="137411"/>
          </a:xfrm>
        </p:grpSpPr>
        <p:sp>
          <p:nvSpPr>
            <p:cNvPr id="137" name="Shape 137"/>
            <p:cNvSpPr/>
            <p:nvPr/>
          </p:nvSpPr>
          <p:spPr>
            <a:xfrm>
              <a:off x="0" y="-1"/>
              <a:ext cx="1600200" cy="137413"/>
            </a:xfrm>
            <a:prstGeom prst="rect">
              <a:avLst/>
            </a:prstGeom>
            <a:solidFill>
              <a:srgbClr val="99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>
              <a:off x="1601010" y="-1"/>
              <a:ext cx="2743201" cy="137413"/>
            </a:xfrm>
            <a:prstGeom prst="rect">
              <a:avLst/>
            </a:prstGeom>
            <a:solidFill>
              <a:srgbClr val="FF66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9" name="Shape 139"/>
            <p:cNvSpPr/>
            <p:nvPr/>
          </p:nvSpPr>
          <p:spPr>
            <a:xfrm>
              <a:off x="4342700" y="-1"/>
              <a:ext cx="4233673" cy="137413"/>
            </a:xfrm>
            <a:prstGeom prst="rect">
              <a:avLst/>
            </a:prstGeom>
            <a:solidFill>
              <a:srgbClr val="99CC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141" name="Shape 141"/>
          <p:cNvSpPr>
            <a:spLocks noGrp="1"/>
          </p:cNvSpPr>
          <p:nvPr>
            <p:ph type="title"/>
          </p:nvPr>
        </p:nvSpPr>
        <p:spPr>
          <a:xfrm>
            <a:off x="284163" y="95004"/>
            <a:ext cx="8574087" cy="2038596"/>
          </a:xfrm>
          <a:prstGeom prst="rect">
            <a:avLst/>
          </a:prstGeom>
        </p:spPr>
        <p:txBody>
          <a:bodyPr/>
          <a:lstStyle>
            <a:lvl1pPr algn="r">
              <a:defRPr sz="42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FFFFFF"/>
                </a:solidFill>
              </a:rPr>
              <a:t>单击此处编辑母版标题样式</a:t>
            </a:r>
          </a:p>
        </p:txBody>
      </p:sp>
      <p:sp>
        <p:nvSpPr>
          <p:cNvPr id="142" name="Shape 142"/>
          <p:cNvSpPr>
            <a:spLocks noGrp="1"/>
          </p:cNvSpPr>
          <p:nvPr>
            <p:ph type="body" idx="1"/>
          </p:nvPr>
        </p:nvSpPr>
        <p:spPr>
          <a:xfrm>
            <a:off x="284163" y="2133600"/>
            <a:ext cx="8574087" cy="47244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262626"/>
                </a:solidFill>
              </a:rPr>
              <a:t>单击此处编辑母版文本样式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262626"/>
                </a:solidFill>
              </a:rPr>
              <a:t>二级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262626"/>
                </a:solidFill>
              </a:rPr>
              <a:t>三级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262626"/>
                </a:solidFill>
              </a:rPr>
              <a:t>四级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262626"/>
                </a:solidFill>
              </a:rPr>
              <a:t>五级</a:t>
            </a:r>
          </a:p>
        </p:txBody>
      </p:sp>
      <p:sp>
        <p:nvSpPr>
          <p:cNvPr id="143" name="Shape 14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FFFFFF"/>
                </a:solidFill>
              </a:rPr>
              <a:t>单击此处编辑母版标题样式</a:t>
            </a:r>
          </a:p>
        </p:txBody>
      </p:sp>
      <p:sp>
        <p:nvSpPr>
          <p:cNvPr id="146" name="Shape 14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262626"/>
                </a:solidFill>
              </a:rPr>
              <a:t>单击此处编辑母版文本样式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262626"/>
                </a:solidFill>
              </a:rPr>
              <a:t>二级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262626"/>
                </a:solidFill>
              </a:rPr>
              <a:t>三级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262626"/>
                </a:solidFill>
              </a:rPr>
              <a:t>四级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262626"/>
                </a:solidFill>
              </a:rPr>
              <a:t>五级</a:t>
            </a:r>
          </a:p>
        </p:txBody>
      </p:sp>
      <p:sp>
        <p:nvSpPr>
          <p:cNvPr id="147" name="Shape 14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284163" y="455773"/>
            <a:ext cx="8574087" cy="1133950"/>
          </a:xfrm>
          <a:prstGeom prst="rect">
            <a:avLst/>
          </a:prstGeom>
          <a:solidFill>
            <a:srgbClr val="262626">
              <a:alpha val="7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26" name="Group 26"/>
          <p:cNvGrpSpPr/>
          <p:nvPr/>
        </p:nvGrpSpPr>
        <p:grpSpPr>
          <a:xfrm>
            <a:off x="284163" y="1577847"/>
            <a:ext cx="8576373" cy="137412"/>
            <a:chOff x="0" y="0"/>
            <a:chExt cx="8576372" cy="137411"/>
          </a:xfrm>
        </p:grpSpPr>
        <p:sp>
          <p:nvSpPr>
            <p:cNvPr id="23" name="Shape 23"/>
            <p:cNvSpPr/>
            <p:nvPr/>
          </p:nvSpPr>
          <p:spPr>
            <a:xfrm>
              <a:off x="0" y="-1"/>
              <a:ext cx="1600200" cy="137413"/>
            </a:xfrm>
            <a:prstGeom prst="rect">
              <a:avLst/>
            </a:prstGeom>
            <a:solidFill>
              <a:srgbClr val="99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>
              <a:off x="1601010" y="-1"/>
              <a:ext cx="2743201" cy="137413"/>
            </a:xfrm>
            <a:prstGeom prst="rect">
              <a:avLst/>
            </a:prstGeom>
            <a:solidFill>
              <a:srgbClr val="FF66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>
              <a:off x="4342700" y="-1"/>
              <a:ext cx="4233673" cy="137413"/>
            </a:xfrm>
            <a:prstGeom prst="rect">
              <a:avLst/>
            </a:prstGeom>
            <a:solidFill>
              <a:srgbClr val="99CC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27" name="Shape 27"/>
          <p:cNvSpPr>
            <a:spLocks noGrp="1"/>
          </p:cNvSpPr>
          <p:nvPr>
            <p:ph type="title"/>
          </p:nvPr>
        </p:nvSpPr>
        <p:spPr>
          <a:xfrm>
            <a:off x="284163" y="95004"/>
            <a:ext cx="8574087" cy="2038596"/>
          </a:xfrm>
          <a:prstGeom prst="rect">
            <a:avLst/>
          </a:prstGeom>
        </p:spPr>
        <p:txBody>
          <a:bodyPr/>
          <a:lstStyle>
            <a:lvl1pPr algn="r">
              <a:defRPr sz="42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FFFFFF"/>
                </a:solidFill>
              </a:rPr>
              <a:t>单击此处编辑母版标题样式</a:t>
            </a:r>
          </a:p>
        </p:txBody>
      </p:sp>
      <p:sp>
        <p:nvSpPr>
          <p:cNvPr id="28" name="Shape 28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8" cy="47244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262626"/>
                </a:solidFill>
              </a:rPr>
              <a:t>单击此处编辑母版文本样式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262626"/>
                </a:solidFill>
              </a:rPr>
              <a:t>二级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262626"/>
                </a:solidFill>
              </a:rPr>
              <a:t>三级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262626"/>
                </a:solidFill>
              </a:rPr>
              <a:t>四级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262626"/>
                </a:solidFill>
              </a:rPr>
              <a:t>五级</a:t>
            </a:r>
          </a:p>
        </p:txBody>
      </p:sp>
      <p:sp>
        <p:nvSpPr>
          <p:cNvPr id="29" name="Shape 2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标题幻灯片(带图片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/>
        </p:nvSpPr>
        <p:spPr>
          <a:xfrm>
            <a:off x="284163" y="444727"/>
            <a:ext cx="8574087" cy="1468438"/>
          </a:xfrm>
          <a:prstGeom prst="rect">
            <a:avLst/>
          </a:prstGeom>
          <a:solidFill>
            <a:srgbClr val="262626">
              <a:alpha val="85000"/>
            </a:srgbClr>
          </a:solidFill>
          <a:ln w="12700">
            <a:miter lim="400000"/>
          </a:ln>
        </p:spPr>
        <p:txBody>
          <a:bodyPr lIns="0" tIns="0" rIns="0" bIns="0" anchor="b"/>
          <a:lstStyle/>
          <a:p>
            <a:pPr lvl="0">
              <a:defRPr sz="42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pPr>
            <a:endParaRPr/>
          </a:p>
        </p:txBody>
      </p:sp>
      <p:sp>
        <p:nvSpPr>
          <p:cNvPr id="32" name="Shape 3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  <p:sp>
        <p:nvSpPr>
          <p:cNvPr id="33" name="Shape 33"/>
          <p:cNvSpPr>
            <a:spLocks noGrp="1"/>
          </p:cNvSpPr>
          <p:nvPr>
            <p:ph type="body" idx="1"/>
          </p:nvPr>
        </p:nvSpPr>
        <p:spPr>
          <a:xfrm>
            <a:off x="472420" y="1532964"/>
            <a:ext cx="7754285" cy="219859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1800">
                <a:solidFill>
                  <a:srgbClr val="FFFFFF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单击此处编辑母版副标题样式</a:t>
            </a:r>
          </a:p>
        </p:txBody>
      </p:sp>
      <p:grpSp>
        <p:nvGrpSpPr>
          <p:cNvPr id="37" name="Group 37"/>
          <p:cNvGrpSpPr/>
          <p:nvPr/>
        </p:nvGrpSpPr>
        <p:grpSpPr>
          <a:xfrm>
            <a:off x="284163" y="1906541"/>
            <a:ext cx="8576373" cy="137412"/>
            <a:chOff x="0" y="0"/>
            <a:chExt cx="8576372" cy="137411"/>
          </a:xfrm>
        </p:grpSpPr>
        <p:sp>
          <p:nvSpPr>
            <p:cNvPr id="34" name="Shape 34"/>
            <p:cNvSpPr/>
            <p:nvPr/>
          </p:nvSpPr>
          <p:spPr>
            <a:xfrm>
              <a:off x="0" y="-1"/>
              <a:ext cx="2743200" cy="137413"/>
            </a:xfrm>
            <a:prstGeom prst="rect">
              <a:avLst/>
            </a:prstGeom>
            <a:solidFill>
              <a:srgbClr val="99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>
              <a:off x="2742228" y="-1"/>
              <a:ext cx="1600200" cy="137413"/>
            </a:xfrm>
            <a:prstGeom prst="rect">
              <a:avLst/>
            </a:prstGeom>
            <a:solidFill>
              <a:srgbClr val="FF66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>
              <a:off x="4342700" y="-1"/>
              <a:ext cx="4233673" cy="137413"/>
            </a:xfrm>
            <a:prstGeom prst="rect">
              <a:avLst/>
            </a:prstGeom>
            <a:solidFill>
              <a:srgbClr val="99CC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38" name="Shape 38"/>
          <p:cNvSpPr/>
          <p:nvPr/>
        </p:nvSpPr>
        <p:spPr>
          <a:xfrm>
            <a:off x="8230889" y="444727"/>
            <a:ext cx="503074" cy="59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600">
                <a:solidFill>
                  <a:srgbClr val="FFFFFF"/>
                </a:solidFill>
                <a:latin typeface="Wingdings"/>
                <a:ea typeface="Wingdings"/>
                <a:cs typeface="Wingdings"/>
                <a:sym typeface="Wingdings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</a:t>
            </a:r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418633" y="0"/>
            <a:ext cx="7810967" cy="1532965"/>
          </a:xfrm>
          <a:prstGeom prst="rect">
            <a:avLst/>
          </a:prstGeom>
          <a:noFill/>
        </p:spPr>
        <p:txBody>
          <a:bodyPr anchor="b"/>
          <a:lstStyle>
            <a:lvl1pPr>
              <a:lnSpc>
                <a:spcPts val="4600"/>
              </a:lnSpc>
              <a:defRPr sz="42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FFFFFF"/>
                </a:solidFill>
              </a:rPr>
              <a:t>单击此处编辑母版标题样式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284163" y="4801575"/>
            <a:ext cx="8574087" cy="1468438"/>
          </a:xfrm>
          <a:prstGeom prst="rect">
            <a:avLst/>
          </a:prstGeom>
          <a:solidFill>
            <a:srgbClr val="262626">
              <a:alpha val="85000"/>
            </a:srgbClr>
          </a:solidFill>
          <a:ln w="12700">
            <a:miter lim="400000"/>
          </a:ln>
        </p:spPr>
        <p:txBody>
          <a:bodyPr lIns="0" tIns="0" rIns="0" bIns="0" anchor="b"/>
          <a:lstStyle/>
          <a:p>
            <a:pPr lvl="0">
              <a:defRPr sz="42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pPr>
            <a:endParaRPr/>
          </a:p>
        </p:txBody>
      </p:sp>
      <p:grpSp>
        <p:nvGrpSpPr>
          <p:cNvPr id="45" name="Group 45"/>
          <p:cNvGrpSpPr/>
          <p:nvPr/>
        </p:nvGrpSpPr>
        <p:grpSpPr>
          <a:xfrm>
            <a:off x="284163" y="6263389"/>
            <a:ext cx="8576373" cy="137412"/>
            <a:chOff x="0" y="0"/>
            <a:chExt cx="8576372" cy="137411"/>
          </a:xfrm>
        </p:grpSpPr>
        <p:sp>
          <p:nvSpPr>
            <p:cNvPr id="42" name="Shape 42"/>
            <p:cNvSpPr/>
            <p:nvPr/>
          </p:nvSpPr>
          <p:spPr>
            <a:xfrm>
              <a:off x="0" y="-1"/>
              <a:ext cx="2743200" cy="137413"/>
            </a:xfrm>
            <a:prstGeom prst="rect">
              <a:avLst/>
            </a:prstGeom>
            <a:solidFill>
              <a:srgbClr val="99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>
              <a:off x="2742228" y="-1"/>
              <a:ext cx="1600200" cy="137413"/>
            </a:xfrm>
            <a:prstGeom prst="rect">
              <a:avLst/>
            </a:prstGeom>
            <a:solidFill>
              <a:srgbClr val="FF66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4342700" y="-1"/>
              <a:ext cx="4233673" cy="137413"/>
            </a:xfrm>
            <a:prstGeom prst="rect">
              <a:avLst/>
            </a:prstGeom>
            <a:solidFill>
              <a:srgbClr val="99CC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46" name="Shape 46"/>
          <p:cNvSpPr/>
          <p:nvPr/>
        </p:nvSpPr>
        <p:spPr>
          <a:xfrm>
            <a:off x="8230889" y="4801575"/>
            <a:ext cx="503074" cy="59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600">
                <a:solidFill>
                  <a:srgbClr val="FFFFFF"/>
                </a:solidFill>
                <a:latin typeface="Wingdings"/>
                <a:ea typeface="Wingdings"/>
                <a:cs typeface="Wingdings"/>
                <a:sym typeface="Wingdings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</a:t>
            </a:r>
          </a:p>
        </p:txBody>
      </p:sp>
      <p:sp>
        <p:nvSpPr>
          <p:cNvPr id="47" name="Shape 47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1" cy="1051561"/>
          </a:xfrm>
          <a:prstGeom prst="rect">
            <a:avLst/>
          </a:prstGeom>
          <a:noFill/>
        </p:spPr>
        <p:txBody>
          <a:bodyPr anchor="b"/>
          <a:lstStyle>
            <a:lvl1pPr>
              <a:defRPr sz="42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FFFFFF"/>
                </a:solidFill>
              </a:rPr>
              <a:t>单击此处编辑母版标题样式</a:t>
            </a:r>
          </a:p>
        </p:txBody>
      </p:sp>
      <p:sp>
        <p:nvSpPr>
          <p:cNvPr id="48" name="Shape 48"/>
          <p:cNvSpPr>
            <a:spLocks noGrp="1"/>
          </p:cNvSpPr>
          <p:nvPr>
            <p:ph type="body" idx="1"/>
          </p:nvPr>
        </p:nvSpPr>
        <p:spPr>
          <a:xfrm>
            <a:off x="475487" y="5861303"/>
            <a:ext cx="7735825" cy="402337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  <a:defRPr sz="1800">
                <a:solidFill>
                  <a:srgbClr val="FFFFFF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单击此处编辑母版文本样式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节(带图片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  <p:sp>
        <p:nvSpPr>
          <p:cNvPr id="52" name="Shape 52"/>
          <p:cNvSpPr/>
          <p:nvPr/>
        </p:nvSpPr>
        <p:spPr>
          <a:xfrm>
            <a:off x="284163" y="4801575"/>
            <a:ext cx="8574087" cy="1468438"/>
          </a:xfrm>
          <a:prstGeom prst="rect">
            <a:avLst/>
          </a:prstGeom>
          <a:solidFill>
            <a:srgbClr val="262626">
              <a:alpha val="85000"/>
            </a:srgbClr>
          </a:solidFill>
          <a:ln w="12700">
            <a:miter lim="400000"/>
          </a:ln>
        </p:spPr>
        <p:txBody>
          <a:bodyPr lIns="0" tIns="0" rIns="0" bIns="0" anchor="b"/>
          <a:lstStyle/>
          <a:p>
            <a:pPr lvl="0">
              <a:defRPr sz="42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pPr>
            <a:endParaRPr/>
          </a:p>
        </p:txBody>
      </p:sp>
      <p:grpSp>
        <p:nvGrpSpPr>
          <p:cNvPr id="56" name="Group 56"/>
          <p:cNvGrpSpPr/>
          <p:nvPr/>
        </p:nvGrpSpPr>
        <p:grpSpPr>
          <a:xfrm>
            <a:off x="284163" y="6263389"/>
            <a:ext cx="8576373" cy="137412"/>
            <a:chOff x="0" y="0"/>
            <a:chExt cx="8576372" cy="137411"/>
          </a:xfrm>
        </p:grpSpPr>
        <p:sp>
          <p:nvSpPr>
            <p:cNvPr id="53" name="Shape 53"/>
            <p:cNvSpPr/>
            <p:nvPr/>
          </p:nvSpPr>
          <p:spPr>
            <a:xfrm>
              <a:off x="0" y="-1"/>
              <a:ext cx="2743200" cy="137413"/>
            </a:xfrm>
            <a:prstGeom prst="rect">
              <a:avLst/>
            </a:prstGeom>
            <a:solidFill>
              <a:srgbClr val="99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>
              <a:off x="2742228" y="-1"/>
              <a:ext cx="1600200" cy="137413"/>
            </a:xfrm>
            <a:prstGeom prst="rect">
              <a:avLst/>
            </a:prstGeom>
            <a:solidFill>
              <a:srgbClr val="FF66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>
              <a:off x="4342700" y="-1"/>
              <a:ext cx="4233673" cy="137413"/>
            </a:xfrm>
            <a:prstGeom prst="rect">
              <a:avLst/>
            </a:prstGeom>
            <a:solidFill>
              <a:srgbClr val="99CC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57" name="Shape 57"/>
          <p:cNvSpPr/>
          <p:nvPr/>
        </p:nvSpPr>
        <p:spPr>
          <a:xfrm>
            <a:off x="8230889" y="4801575"/>
            <a:ext cx="503074" cy="59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600">
                <a:solidFill>
                  <a:srgbClr val="FFFFFF"/>
                </a:solidFill>
                <a:latin typeface="Wingdings"/>
                <a:ea typeface="Wingdings"/>
                <a:cs typeface="Wingdings"/>
                <a:sym typeface="Wingdings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</a:t>
            </a:r>
          </a:p>
        </p:txBody>
      </p:sp>
      <p:sp>
        <p:nvSpPr>
          <p:cNvPr id="58" name="Shape 58"/>
          <p:cNvSpPr>
            <a:spLocks noGrp="1"/>
          </p:cNvSpPr>
          <p:nvPr>
            <p:ph type="title"/>
          </p:nvPr>
        </p:nvSpPr>
        <p:spPr>
          <a:xfrm>
            <a:off x="430306" y="3099546"/>
            <a:ext cx="7772401" cy="2763372"/>
          </a:xfrm>
          <a:prstGeom prst="rect">
            <a:avLst/>
          </a:prstGeom>
          <a:noFill/>
        </p:spPr>
        <p:txBody>
          <a:bodyPr anchor="b"/>
          <a:lstStyle>
            <a:lvl1pPr>
              <a:defRPr sz="42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FFFFFF"/>
                </a:solidFill>
              </a:rPr>
              <a:t>单击此处编辑母版标题样式</a:t>
            </a:r>
          </a:p>
        </p:txBody>
      </p:sp>
      <p:sp>
        <p:nvSpPr>
          <p:cNvPr id="59" name="Shape 59"/>
          <p:cNvSpPr>
            <a:spLocks noGrp="1"/>
          </p:cNvSpPr>
          <p:nvPr>
            <p:ph type="body" idx="1"/>
          </p:nvPr>
        </p:nvSpPr>
        <p:spPr>
          <a:xfrm>
            <a:off x="470646" y="5862918"/>
            <a:ext cx="7732061" cy="99508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1800">
                <a:solidFill>
                  <a:srgbClr val="FFFFFF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单击此处编辑母版文本样式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/>
        </p:nvSpPr>
        <p:spPr>
          <a:xfrm>
            <a:off x="284163" y="455773"/>
            <a:ext cx="8574087" cy="1133950"/>
          </a:xfrm>
          <a:prstGeom prst="rect">
            <a:avLst/>
          </a:prstGeom>
          <a:solidFill>
            <a:srgbClr val="262626">
              <a:alpha val="7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65" name="Group 65"/>
          <p:cNvGrpSpPr/>
          <p:nvPr/>
        </p:nvGrpSpPr>
        <p:grpSpPr>
          <a:xfrm>
            <a:off x="284163" y="1577847"/>
            <a:ext cx="8576373" cy="137412"/>
            <a:chOff x="0" y="0"/>
            <a:chExt cx="8576372" cy="137411"/>
          </a:xfrm>
        </p:grpSpPr>
        <p:sp>
          <p:nvSpPr>
            <p:cNvPr id="62" name="Shape 62"/>
            <p:cNvSpPr/>
            <p:nvPr/>
          </p:nvSpPr>
          <p:spPr>
            <a:xfrm>
              <a:off x="0" y="-1"/>
              <a:ext cx="1600200" cy="137413"/>
            </a:xfrm>
            <a:prstGeom prst="rect">
              <a:avLst/>
            </a:prstGeom>
            <a:solidFill>
              <a:srgbClr val="99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3" name="Shape 63"/>
            <p:cNvSpPr/>
            <p:nvPr/>
          </p:nvSpPr>
          <p:spPr>
            <a:xfrm>
              <a:off x="1601010" y="-1"/>
              <a:ext cx="2743201" cy="137413"/>
            </a:xfrm>
            <a:prstGeom prst="rect">
              <a:avLst/>
            </a:prstGeom>
            <a:solidFill>
              <a:srgbClr val="FF66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4" name="Shape 64"/>
            <p:cNvSpPr/>
            <p:nvPr/>
          </p:nvSpPr>
          <p:spPr>
            <a:xfrm>
              <a:off x="4342700" y="-1"/>
              <a:ext cx="4233673" cy="137413"/>
            </a:xfrm>
            <a:prstGeom prst="rect">
              <a:avLst/>
            </a:prstGeom>
            <a:solidFill>
              <a:srgbClr val="99CC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xfrm>
            <a:off x="284163" y="77540"/>
            <a:ext cx="8574087" cy="2073524"/>
          </a:xfrm>
          <a:prstGeom prst="rect">
            <a:avLst/>
          </a:prstGeom>
        </p:spPr>
        <p:txBody>
          <a:bodyPr/>
          <a:lstStyle>
            <a:lvl1pPr algn="r">
              <a:defRPr sz="42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FFFFFF"/>
                </a:solidFill>
              </a:rPr>
              <a:t>单击此处编辑母版标题样式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idx="1"/>
          </p:nvPr>
        </p:nvSpPr>
        <p:spPr>
          <a:xfrm>
            <a:off x="403412" y="2151063"/>
            <a:ext cx="3931921" cy="4706937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 marL="960119" indent="-502919">
              <a:defRPr sz="2200"/>
            </a:lvl2pPr>
            <a:lvl3pPr marL="1337380" indent="-422980">
              <a:defRPr sz="2200"/>
            </a:lvl3pPr>
            <a:lvl4pPr marL="1675694" indent="-415219">
              <a:defRPr sz="2200"/>
            </a:lvl4pPr>
            <a:lvl5pPr marL="2013655" indent="-405518">
              <a:defRPr sz="2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200">
                <a:solidFill>
                  <a:srgbClr val="262626"/>
                </a:solidFill>
              </a:rPr>
              <a:t>单击此处编辑母版文本样式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200">
                <a:solidFill>
                  <a:srgbClr val="262626"/>
                </a:solidFill>
              </a:rPr>
              <a:t>二级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200">
                <a:solidFill>
                  <a:srgbClr val="262626"/>
                </a:solidFill>
              </a:rPr>
              <a:t>三级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200">
                <a:solidFill>
                  <a:srgbClr val="262626"/>
                </a:solidFill>
              </a:rPr>
              <a:t>四级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200">
                <a:solidFill>
                  <a:srgbClr val="262626"/>
                </a:solidFill>
              </a:rPr>
              <a:t>五级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/>
        </p:nvSpPr>
        <p:spPr>
          <a:xfrm>
            <a:off x="284163" y="455773"/>
            <a:ext cx="8574087" cy="1133950"/>
          </a:xfrm>
          <a:prstGeom prst="rect">
            <a:avLst/>
          </a:prstGeom>
          <a:solidFill>
            <a:srgbClr val="262626">
              <a:alpha val="7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74" name="Group 74"/>
          <p:cNvGrpSpPr/>
          <p:nvPr/>
        </p:nvGrpSpPr>
        <p:grpSpPr>
          <a:xfrm>
            <a:off x="284163" y="1577847"/>
            <a:ext cx="8576373" cy="137412"/>
            <a:chOff x="0" y="0"/>
            <a:chExt cx="8576372" cy="137411"/>
          </a:xfrm>
        </p:grpSpPr>
        <p:sp>
          <p:nvSpPr>
            <p:cNvPr id="71" name="Shape 71"/>
            <p:cNvSpPr/>
            <p:nvPr/>
          </p:nvSpPr>
          <p:spPr>
            <a:xfrm>
              <a:off x="0" y="-1"/>
              <a:ext cx="1600200" cy="137413"/>
            </a:xfrm>
            <a:prstGeom prst="rect">
              <a:avLst/>
            </a:prstGeom>
            <a:solidFill>
              <a:srgbClr val="99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>
              <a:off x="1601010" y="-1"/>
              <a:ext cx="2743201" cy="137413"/>
            </a:xfrm>
            <a:prstGeom prst="rect">
              <a:avLst/>
            </a:prstGeom>
            <a:solidFill>
              <a:srgbClr val="FF66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>
              <a:off x="4342700" y="-1"/>
              <a:ext cx="4233673" cy="137413"/>
            </a:xfrm>
            <a:prstGeom prst="rect">
              <a:avLst/>
            </a:prstGeom>
            <a:solidFill>
              <a:srgbClr val="99CC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75" name="Shape 75"/>
          <p:cNvSpPr>
            <a:spLocks noGrp="1"/>
          </p:cNvSpPr>
          <p:nvPr>
            <p:ph type="title"/>
          </p:nvPr>
        </p:nvSpPr>
        <p:spPr>
          <a:xfrm>
            <a:off x="284163" y="593574"/>
            <a:ext cx="8574087" cy="1041456"/>
          </a:xfrm>
          <a:prstGeom prst="rect">
            <a:avLst/>
          </a:prstGeom>
        </p:spPr>
        <p:txBody>
          <a:bodyPr/>
          <a:lstStyle>
            <a:lvl1pPr algn="r">
              <a:defRPr sz="42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FFFFFF"/>
                </a:solidFill>
              </a:rPr>
              <a:t>单击此处编辑母版标题样式</a:t>
            </a:r>
          </a:p>
        </p:txBody>
      </p:sp>
      <p:sp>
        <p:nvSpPr>
          <p:cNvPr id="76" name="Shape 76"/>
          <p:cNvSpPr>
            <a:spLocks noGrp="1"/>
          </p:cNvSpPr>
          <p:nvPr>
            <p:ph type="body" idx="1"/>
          </p:nvPr>
        </p:nvSpPr>
        <p:spPr>
          <a:xfrm>
            <a:off x="403412" y="1635029"/>
            <a:ext cx="3931921" cy="93336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spcBef>
                <a:spcPts val="600"/>
              </a:spcBef>
              <a:buClrTx/>
              <a:buSzTx/>
              <a:buFontTx/>
              <a:buNone/>
              <a:defRPr sz="2600">
                <a:solidFill>
                  <a:srgbClr val="99000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990000"/>
                </a:solidFill>
              </a:rPr>
              <a:t>单击此处编辑母版文本样式</a:t>
            </a:r>
          </a:p>
        </p:txBody>
      </p:sp>
      <p:sp>
        <p:nvSpPr>
          <p:cNvPr id="77" name="Shape 7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/>
        </p:nvSpPr>
        <p:spPr>
          <a:xfrm>
            <a:off x="284163" y="455773"/>
            <a:ext cx="8574087" cy="1133950"/>
          </a:xfrm>
          <a:prstGeom prst="rect">
            <a:avLst/>
          </a:prstGeom>
          <a:solidFill>
            <a:srgbClr val="262626">
              <a:alpha val="7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83" name="Group 83"/>
          <p:cNvGrpSpPr/>
          <p:nvPr/>
        </p:nvGrpSpPr>
        <p:grpSpPr>
          <a:xfrm>
            <a:off x="284163" y="1577847"/>
            <a:ext cx="8576373" cy="137412"/>
            <a:chOff x="0" y="0"/>
            <a:chExt cx="8576372" cy="137411"/>
          </a:xfrm>
        </p:grpSpPr>
        <p:sp>
          <p:nvSpPr>
            <p:cNvPr id="80" name="Shape 80"/>
            <p:cNvSpPr/>
            <p:nvPr/>
          </p:nvSpPr>
          <p:spPr>
            <a:xfrm>
              <a:off x="0" y="-1"/>
              <a:ext cx="1600200" cy="137413"/>
            </a:xfrm>
            <a:prstGeom prst="rect">
              <a:avLst/>
            </a:prstGeom>
            <a:solidFill>
              <a:srgbClr val="99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>
              <a:off x="1601010" y="-1"/>
              <a:ext cx="2743201" cy="137413"/>
            </a:xfrm>
            <a:prstGeom prst="rect">
              <a:avLst/>
            </a:prstGeom>
            <a:solidFill>
              <a:srgbClr val="FF66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x="4342700" y="-1"/>
              <a:ext cx="4233673" cy="137413"/>
            </a:xfrm>
            <a:prstGeom prst="rect">
              <a:avLst/>
            </a:prstGeom>
            <a:solidFill>
              <a:srgbClr val="99CC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84" name="Shape 84"/>
          <p:cNvSpPr>
            <a:spLocks noGrp="1"/>
          </p:cNvSpPr>
          <p:nvPr>
            <p:ph type="title"/>
          </p:nvPr>
        </p:nvSpPr>
        <p:spPr>
          <a:xfrm>
            <a:off x="284163" y="628404"/>
            <a:ext cx="8574087" cy="971796"/>
          </a:xfrm>
          <a:prstGeom prst="rect">
            <a:avLst/>
          </a:prstGeom>
        </p:spPr>
        <p:txBody>
          <a:bodyPr/>
          <a:lstStyle>
            <a:lvl1pPr algn="r">
              <a:defRPr sz="42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FFFFFF"/>
                </a:solidFill>
              </a:rPr>
              <a:t>单击此处编辑母版标题样式</a:t>
            </a:r>
          </a:p>
        </p:txBody>
      </p:sp>
      <p:sp>
        <p:nvSpPr>
          <p:cNvPr id="85" name="Shape 8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  <p:grpSp>
        <p:nvGrpSpPr>
          <p:cNvPr id="91" name="Group 91"/>
          <p:cNvGrpSpPr/>
          <p:nvPr/>
        </p:nvGrpSpPr>
        <p:grpSpPr>
          <a:xfrm>
            <a:off x="284163" y="452718"/>
            <a:ext cx="8576373" cy="137412"/>
            <a:chOff x="0" y="0"/>
            <a:chExt cx="8576372" cy="137411"/>
          </a:xfrm>
        </p:grpSpPr>
        <p:sp>
          <p:nvSpPr>
            <p:cNvPr id="88" name="Shape 88"/>
            <p:cNvSpPr/>
            <p:nvPr/>
          </p:nvSpPr>
          <p:spPr>
            <a:xfrm>
              <a:off x="0" y="-1"/>
              <a:ext cx="1600200" cy="137413"/>
            </a:xfrm>
            <a:prstGeom prst="rect">
              <a:avLst/>
            </a:prstGeom>
            <a:solidFill>
              <a:srgbClr val="99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89" name="Shape 89"/>
            <p:cNvSpPr/>
            <p:nvPr/>
          </p:nvSpPr>
          <p:spPr>
            <a:xfrm>
              <a:off x="1601010" y="-1"/>
              <a:ext cx="2743201" cy="137413"/>
            </a:xfrm>
            <a:prstGeom prst="rect">
              <a:avLst/>
            </a:prstGeom>
            <a:solidFill>
              <a:srgbClr val="FF66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0" name="Shape 90"/>
            <p:cNvSpPr/>
            <p:nvPr/>
          </p:nvSpPr>
          <p:spPr>
            <a:xfrm>
              <a:off x="4342700" y="-1"/>
              <a:ext cx="4233673" cy="137413"/>
            </a:xfrm>
            <a:prstGeom prst="rect">
              <a:avLst/>
            </a:prstGeom>
            <a:solidFill>
              <a:srgbClr val="99CC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 rot="5400000">
            <a:off x="5313881" y="2857535"/>
            <a:ext cx="5934616" cy="1133950"/>
          </a:xfrm>
          <a:prstGeom prst="rect">
            <a:avLst/>
          </a:prstGeom>
          <a:solidFill>
            <a:srgbClr val="262626">
              <a:alpha val="7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" name="Shape 3"/>
          <p:cNvSpPr>
            <a:spLocks noGrp="1"/>
          </p:cNvSpPr>
          <p:nvPr>
            <p:ph type="title"/>
          </p:nvPr>
        </p:nvSpPr>
        <p:spPr>
          <a:xfrm>
            <a:off x="7695124" y="9525"/>
            <a:ext cx="969265" cy="6848475"/>
          </a:xfrm>
          <a:prstGeom prst="rect">
            <a:avLst/>
          </a:prstGeom>
          <a:solidFill>
            <a:srgbClr val="262626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FFFFFF"/>
                </a:solidFill>
              </a:rPr>
              <a:t>单击此处编辑母版标题样式</a:t>
            </a:r>
          </a:p>
        </p:txBody>
      </p:sp>
      <p:sp>
        <p:nvSpPr>
          <p:cNvPr id="4" name="Shape 4"/>
          <p:cNvSpPr>
            <a:spLocks noGrp="1"/>
          </p:cNvSpPr>
          <p:nvPr>
            <p:ph type="body" idx="1"/>
          </p:nvPr>
        </p:nvSpPr>
        <p:spPr>
          <a:xfrm>
            <a:off x="284163" y="457200"/>
            <a:ext cx="6497638" cy="6400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262626"/>
                </a:solidFill>
              </a:rPr>
              <a:t>单击此处编辑母版文本样式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262626"/>
                </a:solidFill>
              </a:rPr>
              <a:t>二级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262626"/>
                </a:solidFill>
              </a:rPr>
              <a:t>三级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262626"/>
                </a:solidFill>
              </a:rPr>
              <a:t>四级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262626"/>
                </a:solidFill>
              </a:rPr>
              <a:t>五级</a:t>
            </a:r>
          </a:p>
        </p:txBody>
      </p:sp>
      <p:sp>
        <p:nvSpPr>
          <p:cNvPr id="5" name="Shape 5"/>
          <p:cNvSpPr>
            <a:spLocks noGrp="1"/>
          </p:cNvSpPr>
          <p:nvPr>
            <p:ph type="sldNum" sz="quarter" idx="2"/>
          </p:nvPr>
        </p:nvSpPr>
        <p:spPr>
          <a:xfrm>
            <a:off x="8306458" y="199906"/>
            <a:ext cx="630622" cy="2946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r">
              <a:defRPr sz="1400" b="1">
                <a:solidFill>
                  <a:srgbClr val="262626"/>
                </a:solidFill>
              </a:defRPr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  <p:grpSp>
        <p:nvGrpSpPr>
          <p:cNvPr id="9" name="Group 9"/>
          <p:cNvGrpSpPr/>
          <p:nvPr/>
        </p:nvGrpSpPr>
        <p:grpSpPr>
          <a:xfrm>
            <a:off x="7557246" y="457200"/>
            <a:ext cx="137412" cy="5934457"/>
            <a:chOff x="0" y="0"/>
            <a:chExt cx="137411" cy="5934455"/>
          </a:xfrm>
        </p:grpSpPr>
        <p:sp>
          <p:nvSpPr>
            <p:cNvPr id="6" name="Shape 6"/>
            <p:cNvSpPr/>
            <p:nvPr/>
          </p:nvSpPr>
          <p:spPr>
            <a:xfrm rot="5400000">
              <a:off x="-484927" y="484926"/>
              <a:ext cx="1107265" cy="137412"/>
            </a:xfrm>
            <a:prstGeom prst="rect">
              <a:avLst/>
            </a:prstGeom>
            <a:solidFill>
              <a:srgbClr val="99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7" name="Shape 7"/>
            <p:cNvSpPr/>
            <p:nvPr/>
          </p:nvSpPr>
          <p:spPr>
            <a:xfrm rot="5400000">
              <a:off x="-880379" y="1988204"/>
              <a:ext cx="1898169" cy="137412"/>
            </a:xfrm>
            <a:prstGeom prst="rect">
              <a:avLst/>
            </a:prstGeom>
            <a:solidFill>
              <a:srgbClr val="FF66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8" name="Shape 8"/>
            <p:cNvSpPr/>
            <p:nvPr/>
          </p:nvSpPr>
          <p:spPr>
            <a:xfrm rot="5400000">
              <a:off x="-1396048" y="4400997"/>
              <a:ext cx="2929507" cy="137412"/>
            </a:xfrm>
            <a:prstGeom prst="rect">
              <a:avLst/>
            </a:prstGeom>
            <a:solidFill>
              <a:srgbClr val="99CC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ransition spd="med"/>
  <p:txStyles>
    <p:titleStyle>
      <a:lvl1pPr>
        <a:defRPr sz="3400">
          <a:solidFill>
            <a:srgbClr val="FFFFFF"/>
          </a:solidFill>
          <a:latin typeface="Corbel"/>
          <a:ea typeface="Corbel"/>
          <a:cs typeface="Corbel"/>
          <a:sym typeface="Corbel"/>
        </a:defRPr>
      </a:lvl1pPr>
      <a:lvl2pPr>
        <a:defRPr sz="3400">
          <a:solidFill>
            <a:srgbClr val="FFFFFF"/>
          </a:solidFill>
          <a:latin typeface="Corbel"/>
          <a:ea typeface="Corbel"/>
          <a:cs typeface="Corbel"/>
          <a:sym typeface="Corbel"/>
        </a:defRPr>
      </a:lvl2pPr>
      <a:lvl3pPr>
        <a:defRPr sz="3400">
          <a:solidFill>
            <a:srgbClr val="FFFFFF"/>
          </a:solidFill>
          <a:latin typeface="Corbel"/>
          <a:ea typeface="Corbel"/>
          <a:cs typeface="Corbel"/>
          <a:sym typeface="Corbel"/>
        </a:defRPr>
      </a:lvl3pPr>
      <a:lvl4pPr>
        <a:defRPr sz="3400">
          <a:solidFill>
            <a:srgbClr val="FFFFFF"/>
          </a:solidFill>
          <a:latin typeface="Corbel"/>
          <a:ea typeface="Corbel"/>
          <a:cs typeface="Corbel"/>
          <a:sym typeface="Corbel"/>
        </a:defRPr>
      </a:lvl4pPr>
      <a:lvl5pPr>
        <a:defRPr sz="3400">
          <a:solidFill>
            <a:srgbClr val="FFFFFF"/>
          </a:solidFill>
          <a:latin typeface="Corbel"/>
          <a:ea typeface="Corbel"/>
          <a:cs typeface="Corbel"/>
          <a:sym typeface="Corbel"/>
        </a:defRPr>
      </a:lvl5pPr>
      <a:lvl6pPr>
        <a:defRPr sz="3400">
          <a:solidFill>
            <a:srgbClr val="FFFFFF"/>
          </a:solidFill>
          <a:latin typeface="Corbel"/>
          <a:ea typeface="Corbel"/>
          <a:cs typeface="Corbel"/>
          <a:sym typeface="Corbel"/>
        </a:defRPr>
      </a:lvl6pPr>
      <a:lvl7pPr>
        <a:defRPr sz="3400">
          <a:solidFill>
            <a:srgbClr val="FFFFFF"/>
          </a:solidFill>
          <a:latin typeface="Corbel"/>
          <a:ea typeface="Corbel"/>
          <a:cs typeface="Corbel"/>
          <a:sym typeface="Corbel"/>
        </a:defRPr>
      </a:lvl7pPr>
      <a:lvl8pPr>
        <a:defRPr sz="3400">
          <a:solidFill>
            <a:srgbClr val="FFFFFF"/>
          </a:solidFill>
          <a:latin typeface="Corbel"/>
          <a:ea typeface="Corbel"/>
          <a:cs typeface="Corbel"/>
          <a:sym typeface="Corbel"/>
        </a:defRPr>
      </a:lvl8pPr>
      <a:lvl9pPr>
        <a:defRPr sz="3400">
          <a:solidFill>
            <a:srgbClr val="FFFFFF"/>
          </a:solidFill>
          <a:latin typeface="Corbel"/>
          <a:ea typeface="Corbel"/>
          <a:cs typeface="Corbel"/>
          <a:sym typeface="Corbel"/>
        </a:defRPr>
      </a:lvl9pPr>
    </p:titleStyle>
    <p:bodyStyle>
      <a:lvl1pPr marL="454025" indent="-454025">
        <a:spcBef>
          <a:spcPts val="2000"/>
        </a:spcBef>
        <a:buClr>
          <a:srgbClr val="A6A6A6"/>
        </a:buClr>
        <a:buSzPct val="90000"/>
        <a:buFont typeface="Wingdings"/>
        <a:buChar char=""/>
        <a:defRPr sz="2400">
          <a:solidFill>
            <a:srgbClr val="262626"/>
          </a:solidFill>
          <a:latin typeface="Calibri"/>
          <a:ea typeface="Calibri"/>
          <a:cs typeface="Calibri"/>
          <a:sym typeface="Calibri"/>
        </a:defRPr>
      </a:lvl1pPr>
      <a:lvl2pPr marL="955963" indent="-498763">
        <a:spcBef>
          <a:spcPts val="2000"/>
        </a:spcBef>
        <a:buClr>
          <a:srgbClr val="A6A6A6"/>
        </a:buClr>
        <a:buSzPct val="90000"/>
        <a:buFont typeface="Wingdings"/>
        <a:buChar char=""/>
        <a:defRPr sz="2400">
          <a:solidFill>
            <a:srgbClr val="262626"/>
          </a:solidFill>
          <a:latin typeface="Calibri"/>
          <a:ea typeface="Calibri"/>
          <a:cs typeface="Calibri"/>
          <a:sym typeface="Calibri"/>
        </a:defRPr>
      </a:lvl2pPr>
      <a:lvl3pPr marL="1329689" indent="-415289">
        <a:spcBef>
          <a:spcPts val="2000"/>
        </a:spcBef>
        <a:buClr>
          <a:srgbClr val="A6A6A6"/>
        </a:buClr>
        <a:buSzPct val="90000"/>
        <a:buFont typeface="Wingdings"/>
        <a:buChar char=""/>
        <a:defRPr sz="2400">
          <a:solidFill>
            <a:srgbClr val="262626"/>
          </a:solidFill>
          <a:latin typeface="Calibri"/>
          <a:ea typeface="Calibri"/>
          <a:cs typeface="Calibri"/>
          <a:sym typeface="Calibri"/>
        </a:defRPr>
      </a:lvl3pPr>
      <a:lvl4pPr marL="1713441" indent="-452966">
        <a:spcBef>
          <a:spcPts val="2000"/>
        </a:spcBef>
        <a:buClr>
          <a:srgbClr val="A6A6A6"/>
        </a:buClr>
        <a:buSzPct val="90000"/>
        <a:buFont typeface="Wingdings"/>
        <a:buChar char=""/>
        <a:defRPr sz="2400">
          <a:solidFill>
            <a:srgbClr val="262626"/>
          </a:solidFill>
          <a:latin typeface="Calibri"/>
          <a:ea typeface="Calibri"/>
          <a:cs typeface="Calibri"/>
          <a:sym typeface="Calibri"/>
        </a:defRPr>
      </a:lvl4pPr>
      <a:lvl5pPr marL="2050520" indent="-442383">
        <a:spcBef>
          <a:spcPts val="2000"/>
        </a:spcBef>
        <a:buClr>
          <a:srgbClr val="A6A6A6"/>
        </a:buClr>
        <a:buSzPct val="90000"/>
        <a:buFont typeface="Wingdings"/>
        <a:buChar char=""/>
        <a:defRPr sz="2400">
          <a:solidFill>
            <a:srgbClr val="262626"/>
          </a:solidFill>
          <a:latin typeface="Calibri"/>
          <a:ea typeface="Calibri"/>
          <a:cs typeface="Calibri"/>
          <a:sym typeface="Calibri"/>
        </a:defRPr>
      </a:lvl5pPr>
      <a:lvl6pPr marL="2405592" indent="-459317">
        <a:spcBef>
          <a:spcPts val="2000"/>
        </a:spcBef>
        <a:buClr>
          <a:srgbClr val="A6A6A6"/>
        </a:buClr>
        <a:buSzPct val="90000"/>
        <a:buFont typeface="Wingdings"/>
        <a:buChar char=""/>
        <a:defRPr sz="2400">
          <a:solidFill>
            <a:srgbClr val="262626"/>
          </a:solidFill>
          <a:latin typeface="Calibri"/>
          <a:ea typeface="Calibri"/>
          <a:cs typeface="Calibri"/>
          <a:sym typeface="Calibri"/>
        </a:defRPr>
      </a:lvl6pPr>
      <a:lvl7pPr marL="2740554" indent="-459317">
        <a:spcBef>
          <a:spcPts val="2000"/>
        </a:spcBef>
        <a:buClr>
          <a:srgbClr val="A6A6A6"/>
        </a:buClr>
        <a:buSzPct val="90000"/>
        <a:buFont typeface="Wingdings"/>
        <a:buChar char=""/>
        <a:defRPr sz="2400">
          <a:solidFill>
            <a:srgbClr val="262626"/>
          </a:solidFill>
          <a:latin typeface="Calibri"/>
          <a:ea typeface="Calibri"/>
          <a:cs typeface="Calibri"/>
          <a:sym typeface="Calibri"/>
        </a:defRPr>
      </a:lvl7pPr>
      <a:lvl8pPr marL="3085042" indent="-459317">
        <a:spcBef>
          <a:spcPts val="2000"/>
        </a:spcBef>
        <a:buClr>
          <a:srgbClr val="A6A6A6"/>
        </a:buClr>
        <a:buSzPct val="90000"/>
        <a:buFont typeface="Wingdings"/>
        <a:buChar char=""/>
        <a:defRPr sz="2400">
          <a:solidFill>
            <a:srgbClr val="262626"/>
          </a:solidFill>
          <a:latin typeface="Calibri"/>
          <a:ea typeface="Calibri"/>
          <a:cs typeface="Calibri"/>
          <a:sym typeface="Calibri"/>
        </a:defRPr>
      </a:lvl8pPr>
      <a:lvl9pPr marL="3427942" indent="-459317">
        <a:spcBef>
          <a:spcPts val="2000"/>
        </a:spcBef>
        <a:buClr>
          <a:srgbClr val="A6A6A6"/>
        </a:buClr>
        <a:buSzPct val="90000"/>
        <a:buFont typeface="Wingdings"/>
        <a:buChar char=""/>
        <a:defRPr sz="2400">
          <a:solidFill>
            <a:srgbClr val="262626"/>
          </a:solidFill>
          <a:latin typeface="Calibri"/>
          <a:ea typeface="Calibri"/>
          <a:cs typeface="Calibri"/>
          <a:sym typeface="Calibri"/>
        </a:defRPr>
      </a:lvl9pPr>
    </p:bodyStyle>
    <p:otherStyle>
      <a:lvl1pPr algn="r">
        <a:defRPr sz="1400" b="1">
          <a:solidFill>
            <a:schemeClr val="tx1"/>
          </a:solidFill>
          <a:latin typeface="+mn-lt"/>
          <a:ea typeface="+mn-ea"/>
          <a:cs typeface="+mn-cs"/>
          <a:sym typeface="Calibri"/>
        </a:defRPr>
      </a:lvl1pPr>
      <a:lvl2pPr indent="457200" algn="r">
        <a:defRPr sz="1400" b="1">
          <a:solidFill>
            <a:schemeClr val="tx1"/>
          </a:solidFill>
          <a:latin typeface="+mn-lt"/>
          <a:ea typeface="+mn-ea"/>
          <a:cs typeface="+mn-cs"/>
          <a:sym typeface="Calibri"/>
        </a:defRPr>
      </a:lvl2pPr>
      <a:lvl3pPr indent="914400" algn="r">
        <a:defRPr sz="1400" b="1">
          <a:solidFill>
            <a:schemeClr val="tx1"/>
          </a:solidFill>
          <a:latin typeface="+mn-lt"/>
          <a:ea typeface="+mn-ea"/>
          <a:cs typeface="+mn-cs"/>
          <a:sym typeface="Calibri"/>
        </a:defRPr>
      </a:lvl3pPr>
      <a:lvl4pPr indent="1371600" algn="r">
        <a:defRPr sz="1400" b="1">
          <a:solidFill>
            <a:schemeClr val="tx1"/>
          </a:solidFill>
          <a:latin typeface="+mn-lt"/>
          <a:ea typeface="+mn-ea"/>
          <a:cs typeface="+mn-cs"/>
          <a:sym typeface="Calibri"/>
        </a:defRPr>
      </a:lvl4pPr>
      <a:lvl5pPr indent="1828800" algn="r">
        <a:defRPr sz="1400" b="1">
          <a:solidFill>
            <a:schemeClr val="tx1"/>
          </a:solidFill>
          <a:latin typeface="+mn-lt"/>
          <a:ea typeface="+mn-ea"/>
          <a:cs typeface="+mn-cs"/>
          <a:sym typeface="Calibri"/>
        </a:defRPr>
      </a:lvl5pPr>
      <a:lvl6pPr indent="2286000" algn="r">
        <a:defRPr sz="1400" b="1">
          <a:solidFill>
            <a:schemeClr val="tx1"/>
          </a:solidFill>
          <a:latin typeface="+mn-lt"/>
          <a:ea typeface="+mn-ea"/>
          <a:cs typeface="+mn-cs"/>
          <a:sym typeface="Calibri"/>
        </a:defRPr>
      </a:lvl6pPr>
      <a:lvl7pPr indent="2743200" algn="r">
        <a:defRPr sz="1400" b="1">
          <a:solidFill>
            <a:schemeClr val="tx1"/>
          </a:solidFill>
          <a:latin typeface="+mn-lt"/>
          <a:ea typeface="+mn-ea"/>
          <a:cs typeface="+mn-cs"/>
          <a:sym typeface="Calibri"/>
        </a:defRPr>
      </a:lvl7pPr>
      <a:lvl8pPr indent="3200400" algn="r">
        <a:defRPr sz="1400" b="1">
          <a:solidFill>
            <a:schemeClr val="tx1"/>
          </a:solidFill>
          <a:latin typeface="+mn-lt"/>
          <a:ea typeface="+mn-ea"/>
          <a:cs typeface="+mn-cs"/>
          <a:sym typeface="Calibri"/>
        </a:defRPr>
      </a:lvl8pPr>
      <a:lvl9pPr indent="3657600" algn="r">
        <a:defRPr sz="1400" b="1">
          <a:solidFill>
            <a:schemeClr val="tx1"/>
          </a:solid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seenowdo.com/pages/login/index.html" TargetMode="Externa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/>
        </p:nvSpPr>
        <p:spPr>
          <a:xfrm>
            <a:off x="772230" y="2824024"/>
            <a:ext cx="7632397" cy="2288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/>
            <a:r>
              <a:rPr sz="4000"/>
              <a:t>Online Edu. Employment (Android)</a:t>
            </a:r>
          </a:p>
          <a:p>
            <a:pPr lvl="0"/>
            <a:r>
              <a:rPr sz="3200"/>
              <a:t>Project Plan</a:t>
            </a:r>
          </a:p>
          <a:p>
            <a:pPr lvl="0" algn="r"/>
            <a:r>
              <a:t>VEL team</a:t>
            </a:r>
          </a:p>
          <a:p>
            <a:pPr lvl="0" algn="r"/>
            <a:r>
              <a:t>14 Aug. 2015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FFFFFF"/>
                </a:solidFill>
              </a:rPr>
              <a:t>5. Development Plan (4)</a:t>
            </a:r>
          </a:p>
        </p:txBody>
      </p:sp>
      <p:sp>
        <p:nvSpPr>
          <p:cNvPr id="183" name="Shape 183"/>
          <p:cNvSpPr/>
          <p:nvPr/>
        </p:nvSpPr>
        <p:spPr>
          <a:xfrm>
            <a:off x="717265" y="2170429"/>
            <a:ext cx="5304655" cy="891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/>
            <a:endParaRPr/>
          </a:p>
          <a:p>
            <a:pPr lvl="0"/>
            <a:endParaRPr/>
          </a:p>
        </p:txBody>
      </p:sp>
      <p:grpSp>
        <p:nvGrpSpPr>
          <p:cNvPr id="186" name="Group 186"/>
          <p:cNvGrpSpPr/>
          <p:nvPr/>
        </p:nvGrpSpPr>
        <p:grpSpPr>
          <a:xfrm>
            <a:off x="329272" y="2216535"/>
            <a:ext cx="8485456" cy="2894965"/>
            <a:chOff x="0" y="-102053"/>
            <a:chExt cx="8485454" cy="2894964"/>
          </a:xfrm>
        </p:grpSpPr>
        <p:sp>
          <p:nvSpPr>
            <p:cNvPr id="184" name="Shape 184"/>
            <p:cNvSpPr/>
            <p:nvPr/>
          </p:nvSpPr>
          <p:spPr>
            <a:xfrm>
              <a:off x="0" y="0"/>
              <a:ext cx="8485455" cy="2690859"/>
            </a:xfrm>
            <a:prstGeom prst="roundRect">
              <a:avLst>
                <a:gd name="adj" fmla="val 16667"/>
              </a:avLst>
            </a:prstGeom>
            <a:solidFill>
              <a:srgbClr val="595959"/>
            </a:solidFill>
            <a:ln w="12700" cap="flat">
              <a:solidFill>
                <a:srgbClr val="950000"/>
              </a:solidFill>
              <a:prstDash val="solid"/>
              <a:bevel/>
            </a:ln>
            <a:effectLst>
              <a:outerShdw blurRad="38100" dist="25400" dir="6600000" rotWithShape="0">
                <a:srgbClr val="000000">
                  <a:alpha val="7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85" name="Shape 185"/>
            <p:cNvSpPr/>
            <p:nvPr/>
          </p:nvSpPr>
          <p:spPr>
            <a:xfrm>
              <a:off x="131356" y="-102054"/>
              <a:ext cx="8222742" cy="28949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  <a:r>
                <a:rPr sz="2200" b="1" dirty="0">
                  <a:solidFill>
                    <a:srgbClr val="FFFFFF"/>
                  </a:solidFill>
                </a:rPr>
                <a:t>Sprint 2</a:t>
              </a:r>
            </a:p>
            <a:p>
              <a:pPr lvl="0"/>
              <a:endParaRPr sz="2200" b="1" dirty="0">
                <a:solidFill>
                  <a:srgbClr val="FFFFFF"/>
                </a:solidFill>
              </a:endParaRPr>
            </a:p>
            <a:p>
              <a:pPr lvl="1"/>
              <a:r>
                <a:rPr sz="2000" dirty="0">
                  <a:solidFill>
                    <a:srgbClr val="FFFFFF"/>
                  </a:solidFill>
                </a:rPr>
                <a:t>V</a:t>
              </a:r>
              <a:r>
                <a:rPr sz="2000" b="1" dirty="0">
                  <a:solidFill>
                    <a:srgbClr val="FFFFFF"/>
                  </a:solidFill>
                </a:rPr>
                <a:t>isitor </a:t>
              </a:r>
              <a:r>
                <a:rPr sz="2000" b="1" dirty="0" smtClean="0">
                  <a:solidFill>
                    <a:srgbClr val="FFFFFF"/>
                  </a:solidFill>
                </a:rPr>
                <a:t>customized </a:t>
              </a:r>
              <a:r>
                <a:rPr sz="2000" b="1" dirty="0">
                  <a:solidFill>
                    <a:srgbClr val="FFFFFF"/>
                  </a:solidFill>
                </a:rPr>
                <a:t>content</a:t>
              </a:r>
              <a:r>
                <a:rPr dirty="0">
                  <a:solidFill>
                    <a:srgbClr val="DDDDDD"/>
                  </a:solidFill>
                </a:rPr>
                <a:t> focus on functionality on recognition of visitor’s </a:t>
              </a:r>
              <a:r>
                <a:rPr lang="en-NZ" dirty="0" smtClean="0">
                  <a:solidFill>
                    <a:srgbClr val="DDDDDD"/>
                  </a:solidFill>
                </a:rPr>
                <a:t>	</a:t>
              </a:r>
              <a:r>
                <a:rPr dirty="0" smtClean="0">
                  <a:solidFill>
                    <a:srgbClr val="DDDDDD"/>
                  </a:solidFill>
                </a:rPr>
                <a:t>personal </a:t>
              </a:r>
              <a:r>
                <a:rPr dirty="0">
                  <a:solidFill>
                    <a:srgbClr val="DDDDDD"/>
                  </a:solidFill>
                </a:rPr>
                <a:t>background, and generate </a:t>
              </a:r>
              <a:r>
                <a:rPr dirty="0" smtClean="0">
                  <a:solidFill>
                    <a:srgbClr val="DDDDDD"/>
                  </a:solidFill>
                </a:rPr>
                <a:t>customized </a:t>
              </a:r>
              <a:r>
                <a:rPr dirty="0">
                  <a:solidFill>
                    <a:srgbClr val="DDDDDD"/>
                  </a:solidFill>
                </a:rPr>
                <a:t>content for each type of </a:t>
              </a:r>
              <a:r>
                <a:rPr lang="en-NZ" dirty="0" smtClean="0">
                  <a:solidFill>
                    <a:srgbClr val="DDDDDD"/>
                  </a:solidFill>
                </a:rPr>
                <a:t>	</a:t>
              </a:r>
              <a:r>
                <a:rPr dirty="0" smtClean="0">
                  <a:solidFill>
                    <a:srgbClr val="DDDDDD"/>
                  </a:solidFill>
                </a:rPr>
                <a:t>visitor</a:t>
              </a:r>
              <a:r>
                <a:rPr dirty="0">
                  <a:solidFill>
                    <a:srgbClr val="DDDDDD"/>
                  </a:solidFill>
                </a:rPr>
                <a:t>, display successfully stories and corresponding courses which leads to </a:t>
              </a:r>
              <a:r>
                <a:rPr lang="en-NZ" dirty="0" smtClean="0">
                  <a:solidFill>
                    <a:srgbClr val="DDDDDD"/>
                  </a:solidFill>
                </a:rPr>
                <a:t>	</a:t>
              </a:r>
              <a:r>
                <a:rPr dirty="0" smtClean="0">
                  <a:solidFill>
                    <a:srgbClr val="DDDDDD"/>
                  </a:solidFill>
                </a:rPr>
                <a:t>high </a:t>
              </a:r>
              <a:r>
                <a:rPr dirty="0">
                  <a:solidFill>
                    <a:srgbClr val="DDDDDD"/>
                  </a:solidFill>
                </a:rPr>
                <a:t>possibility of commit deals. </a:t>
              </a:r>
            </a:p>
            <a:p>
              <a:pPr lvl="1"/>
              <a:r>
                <a:rPr sz="2000" b="1" dirty="0">
                  <a:solidFill>
                    <a:srgbClr val="FFFFFF"/>
                  </a:solidFill>
                </a:rPr>
                <a:t>Deliverable</a:t>
              </a:r>
              <a:r>
                <a:rPr dirty="0">
                  <a:solidFill>
                    <a:srgbClr val="FFFFFF"/>
                  </a:solidFill>
                </a:rPr>
                <a:t> </a:t>
              </a:r>
              <a:r>
                <a:rPr dirty="0">
                  <a:solidFill>
                    <a:srgbClr val="DDDDDD"/>
                  </a:solidFill>
                </a:rPr>
                <a:t>consist of visitor recognition functionality, dynamic content, </a:t>
              </a:r>
              <a:r>
                <a:rPr lang="en-NZ" dirty="0" smtClean="0">
                  <a:solidFill>
                    <a:srgbClr val="DDDDDD"/>
                  </a:solidFill>
                </a:rPr>
                <a:t>	</a:t>
              </a:r>
              <a:r>
                <a:rPr dirty="0" smtClean="0">
                  <a:solidFill>
                    <a:srgbClr val="DDDDDD"/>
                  </a:solidFill>
                </a:rPr>
                <a:t>successful </a:t>
              </a:r>
              <a:r>
                <a:rPr dirty="0">
                  <a:solidFill>
                    <a:srgbClr val="DDDDDD"/>
                  </a:solidFill>
                </a:rPr>
                <a:t>stories and corresponding courses.</a:t>
              </a:r>
            </a:p>
          </p:txBody>
        </p:sp>
      </p:grp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FFFFFF"/>
                </a:solidFill>
              </a:rPr>
              <a:t>5. Development Plan (5)</a:t>
            </a:r>
          </a:p>
        </p:txBody>
      </p:sp>
      <p:sp>
        <p:nvSpPr>
          <p:cNvPr id="189" name="Shape 189"/>
          <p:cNvSpPr/>
          <p:nvPr/>
        </p:nvSpPr>
        <p:spPr>
          <a:xfrm>
            <a:off x="717265" y="2170429"/>
            <a:ext cx="5304655" cy="891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/>
            <a:endParaRPr/>
          </a:p>
          <a:p>
            <a:pPr lvl="0"/>
            <a:endParaRPr/>
          </a:p>
        </p:txBody>
      </p:sp>
      <p:grpSp>
        <p:nvGrpSpPr>
          <p:cNvPr id="192" name="Group 192"/>
          <p:cNvGrpSpPr/>
          <p:nvPr/>
        </p:nvGrpSpPr>
        <p:grpSpPr>
          <a:xfrm>
            <a:off x="329272" y="2216535"/>
            <a:ext cx="8485456" cy="2894965"/>
            <a:chOff x="0" y="-102053"/>
            <a:chExt cx="8485454" cy="2894964"/>
          </a:xfrm>
        </p:grpSpPr>
        <p:sp>
          <p:nvSpPr>
            <p:cNvPr id="190" name="Shape 190"/>
            <p:cNvSpPr/>
            <p:nvPr/>
          </p:nvSpPr>
          <p:spPr>
            <a:xfrm>
              <a:off x="0" y="0"/>
              <a:ext cx="8485455" cy="2690859"/>
            </a:xfrm>
            <a:prstGeom prst="roundRect">
              <a:avLst>
                <a:gd name="adj" fmla="val 16667"/>
              </a:avLst>
            </a:prstGeom>
            <a:solidFill>
              <a:srgbClr val="595959"/>
            </a:solidFill>
            <a:ln w="12700" cap="flat">
              <a:solidFill>
                <a:srgbClr val="950000"/>
              </a:solidFill>
              <a:prstDash val="solid"/>
              <a:bevel/>
            </a:ln>
            <a:effectLst>
              <a:outerShdw blurRad="38100" dist="25400" dir="6600000" rotWithShape="0">
                <a:srgbClr val="000000">
                  <a:alpha val="7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91" name="Shape 191"/>
            <p:cNvSpPr/>
            <p:nvPr/>
          </p:nvSpPr>
          <p:spPr>
            <a:xfrm>
              <a:off x="131356" y="-102054"/>
              <a:ext cx="8222742" cy="28949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  <a:r>
                <a:rPr sz="2200" b="1" dirty="0">
                  <a:solidFill>
                    <a:srgbClr val="FFFFFF"/>
                  </a:solidFill>
                </a:rPr>
                <a:t>Sprint 3</a:t>
              </a:r>
            </a:p>
            <a:p>
              <a:pPr lvl="0"/>
              <a:endParaRPr sz="2200" b="1" dirty="0">
                <a:solidFill>
                  <a:srgbClr val="FFFFFF"/>
                </a:solidFill>
              </a:endParaRPr>
            </a:p>
            <a:p>
              <a:pPr lvl="1"/>
              <a:r>
                <a:rPr dirty="0">
                  <a:solidFill>
                    <a:srgbClr val="DDDDDD"/>
                  </a:solidFill>
                </a:rPr>
                <a:t>On-line help desk, shopping cart, and other potential customer requirements. </a:t>
              </a:r>
              <a:r>
                <a:rPr lang="en-NZ" dirty="0" smtClean="0">
                  <a:solidFill>
                    <a:srgbClr val="DDDDDD"/>
                  </a:solidFill>
                </a:rPr>
                <a:t>	</a:t>
              </a:r>
              <a:r>
                <a:rPr dirty="0" smtClean="0">
                  <a:solidFill>
                    <a:srgbClr val="DDDDDD"/>
                  </a:solidFill>
                </a:rPr>
                <a:t>According </a:t>
              </a:r>
              <a:r>
                <a:rPr dirty="0">
                  <a:solidFill>
                    <a:srgbClr val="DDDDDD"/>
                  </a:solidFill>
                </a:rPr>
                <a:t>to the customer, these functionalities need further discussion. </a:t>
              </a:r>
            </a:p>
            <a:p>
              <a:pPr lvl="1"/>
              <a:endParaRPr dirty="0">
                <a:solidFill>
                  <a:srgbClr val="DDDDDD"/>
                </a:solidFill>
              </a:endParaRPr>
            </a:p>
            <a:p>
              <a:pPr lvl="1"/>
              <a:r>
                <a:rPr dirty="0">
                  <a:solidFill>
                    <a:srgbClr val="DDDDDD"/>
                  </a:solidFill>
                </a:rPr>
                <a:t>Refinement of product backlog will be done along while project on-going. </a:t>
              </a:r>
            </a:p>
            <a:p>
              <a:pPr lvl="1"/>
              <a:endParaRPr dirty="0">
                <a:solidFill>
                  <a:srgbClr val="DDDDDD"/>
                </a:solidFill>
              </a:endParaRPr>
            </a:p>
            <a:p>
              <a:pPr lvl="1"/>
              <a:r>
                <a:rPr sz="2000" b="1" dirty="0">
                  <a:solidFill>
                    <a:srgbClr val="FFFFFF"/>
                  </a:solidFill>
                </a:rPr>
                <a:t>Deliverable</a:t>
              </a:r>
              <a:r>
                <a:rPr dirty="0">
                  <a:solidFill>
                    <a:srgbClr val="FFFFFF"/>
                  </a:solidFill>
                </a:rPr>
                <a:t> </a:t>
              </a:r>
              <a:r>
                <a:rPr dirty="0">
                  <a:solidFill>
                    <a:srgbClr val="DDDDDD"/>
                  </a:solidFill>
                </a:rPr>
                <a:t>to be decided.</a:t>
              </a:r>
            </a:p>
          </p:txBody>
        </p:sp>
      </p:grp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FFFFFF"/>
                </a:solidFill>
              </a:rPr>
              <a:t>5. Development Plan (6)</a:t>
            </a:r>
          </a:p>
        </p:txBody>
      </p:sp>
      <p:sp>
        <p:nvSpPr>
          <p:cNvPr id="195" name="Shape 195"/>
          <p:cNvSpPr/>
          <p:nvPr/>
        </p:nvSpPr>
        <p:spPr>
          <a:xfrm>
            <a:off x="717265" y="2170429"/>
            <a:ext cx="5304655" cy="891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/>
            <a:endParaRPr/>
          </a:p>
          <a:p>
            <a:pPr lvl="0"/>
            <a:endParaRPr/>
          </a:p>
        </p:txBody>
      </p:sp>
      <p:grpSp>
        <p:nvGrpSpPr>
          <p:cNvPr id="198" name="Group 198"/>
          <p:cNvGrpSpPr/>
          <p:nvPr/>
        </p:nvGrpSpPr>
        <p:grpSpPr>
          <a:xfrm>
            <a:off x="329272" y="2216535"/>
            <a:ext cx="8485456" cy="2894965"/>
            <a:chOff x="0" y="-102053"/>
            <a:chExt cx="8485454" cy="2894964"/>
          </a:xfrm>
        </p:grpSpPr>
        <p:sp>
          <p:nvSpPr>
            <p:cNvPr id="196" name="Shape 196"/>
            <p:cNvSpPr/>
            <p:nvPr/>
          </p:nvSpPr>
          <p:spPr>
            <a:xfrm>
              <a:off x="0" y="0"/>
              <a:ext cx="8485455" cy="2690859"/>
            </a:xfrm>
            <a:prstGeom prst="roundRect">
              <a:avLst>
                <a:gd name="adj" fmla="val 16667"/>
              </a:avLst>
            </a:prstGeom>
            <a:solidFill>
              <a:srgbClr val="595959"/>
            </a:solidFill>
            <a:ln w="12700" cap="flat">
              <a:solidFill>
                <a:srgbClr val="950000"/>
              </a:solidFill>
              <a:prstDash val="solid"/>
              <a:bevel/>
            </a:ln>
            <a:effectLst>
              <a:outerShdw blurRad="38100" dist="25400" dir="6600000" rotWithShape="0">
                <a:srgbClr val="000000">
                  <a:alpha val="7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97" name="Shape 197"/>
            <p:cNvSpPr/>
            <p:nvPr/>
          </p:nvSpPr>
          <p:spPr>
            <a:xfrm>
              <a:off x="131356" y="-102054"/>
              <a:ext cx="8222742" cy="28949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  <a:r>
                <a:rPr sz="2200" b="1" dirty="0">
                  <a:solidFill>
                    <a:srgbClr val="FFFFFF"/>
                  </a:solidFill>
                </a:rPr>
                <a:t>Software Testing</a:t>
              </a:r>
            </a:p>
            <a:p>
              <a:pPr lvl="0"/>
              <a:endParaRPr sz="2200" b="1" dirty="0">
                <a:solidFill>
                  <a:srgbClr val="FFFFFF"/>
                </a:solidFill>
              </a:endParaRPr>
            </a:p>
            <a:p>
              <a:pPr lvl="1"/>
              <a:r>
                <a:rPr dirty="0">
                  <a:solidFill>
                    <a:srgbClr val="DDDDDD"/>
                  </a:solidFill>
                </a:rPr>
                <a:t>Test scenarios will be designed and test cases will be executed within each sprint.  </a:t>
              </a:r>
            </a:p>
            <a:p>
              <a:pPr lvl="1"/>
              <a:endParaRPr dirty="0">
                <a:solidFill>
                  <a:srgbClr val="DDDDDD"/>
                </a:solidFill>
              </a:endParaRPr>
            </a:p>
            <a:p>
              <a:pPr lvl="1"/>
              <a:r>
                <a:rPr dirty="0">
                  <a:solidFill>
                    <a:srgbClr val="DDDDDD"/>
                  </a:solidFill>
                </a:rPr>
                <a:t>Including unit testing, integration testing, system testing and customer acceptance </a:t>
              </a:r>
              <a:r>
                <a:rPr lang="en-NZ" dirty="0" smtClean="0">
                  <a:solidFill>
                    <a:srgbClr val="DDDDDD"/>
                  </a:solidFill>
                </a:rPr>
                <a:t>	</a:t>
              </a:r>
              <a:r>
                <a:rPr dirty="0" smtClean="0">
                  <a:solidFill>
                    <a:srgbClr val="DDDDDD"/>
                  </a:solidFill>
                </a:rPr>
                <a:t>tests</a:t>
              </a:r>
              <a:r>
                <a:rPr dirty="0">
                  <a:solidFill>
                    <a:srgbClr val="DDDDDD"/>
                  </a:solidFill>
                </a:rPr>
                <a:t>.</a:t>
              </a:r>
            </a:p>
            <a:p>
              <a:pPr lvl="1"/>
              <a:endParaRPr dirty="0">
                <a:solidFill>
                  <a:srgbClr val="DDDDDD"/>
                </a:solidFill>
              </a:endParaRPr>
            </a:p>
            <a:p>
              <a:pPr lvl="1"/>
              <a:r>
                <a:rPr sz="2000" b="1" dirty="0">
                  <a:solidFill>
                    <a:srgbClr val="FFFFFF"/>
                  </a:solidFill>
                </a:rPr>
                <a:t>Deliverable</a:t>
              </a:r>
              <a:r>
                <a:rPr dirty="0">
                  <a:solidFill>
                    <a:srgbClr val="FFFFFF"/>
                  </a:solidFill>
                </a:rPr>
                <a:t> </a:t>
              </a:r>
              <a:r>
                <a:rPr dirty="0">
                  <a:solidFill>
                    <a:srgbClr val="DDDDDD"/>
                  </a:solidFill>
                </a:rPr>
                <a:t>consist of test reports.</a:t>
              </a:r>
            </a:p>
          </p:txBody>
        </p:sp>
      </p:grp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FFFFFF"/>
                </a:solidFill>
              </a:rPr>
              <a:t>5. Development Plan (7)</a:t>
            </a:r>
          </a:p>
        </p:txBody>
      </p:sp>
      <p:sp>
        <p:nvSpPr>
          <p:cNvPr id="201" name="Shape 201"/>
          <p:cNvSpPr/>
          <p:nvPr/>
        </p:nvSpPr>
        <p:spPr>
          <a:xfrm>
            <a:off x="717265" y="2170429"/>
            <a:ext cx="5304655" cy="891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/>
            <a:endParaRPr/>
          </a:p>
          <a:p>
            <a:pPr lvl="0"/>
            <a:endParaRPr/>
          </a:p>
        </p:txBody>
      </p:sp>
      <p:grpSp>
        <p:nvGrpSpPr>
          <p:cNvPr id="204" name="Group 204"/>
          <p:cNvGrpSpPr/>
          <p:nvPr/>
        </p:nvGrpSpPr>
        <p:grpSpPr>
          <a:xfrm>
            <a:off x="329272" y="2203835"/>
            <a:ext cx="8485456" cy="2894965"/>
            <a:chOff x="0" y="-102053"/>
            <a:chExt cx="8485454" cy="2894964"/>
          </a:xfrm>
        </p:grpSpPr>
        <p:sp>
          <p:nvSpPr>
            <p:cNvPr id="202" name="Shape 202"/>
            <p:cNvSpPr/>
            <p:nvPr/>
          </p:nvSpPr>
          <p:spPr>
            <a:xfrm>
              <a:off x="0" y="0"/>
              <a:ext cx="8485455" cy="2690859"/>
            </a:xfrm>
            <a:prstGeom prst="roundRect">
              <a:avLst>
                <a:gd name="adj" fmla="val 16667"/>
              </a:avLst>
            </a:prstGeom>
            <a:solidFill>
              <a:srgbClr val="595959"/>
            </a:solidFill>
            <a:ln w="12700" cap="flat">
              <a:solidFill>
                <a:srgbClr val="950000"/>
              </a:solidFill>
              <a:prstDash val="solid"/>
              <a:bevel/>
            </a:ln>
            <a:effectLst>
              <a:outerShdw blurRad="38100" dist="25400" dir="6600000" rotWithShape="0">
                <a:srgbClr val="000000">
                  <a:alpha val="7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131356" y="-102054"/>
              <a:ext cx="8222742" cy="28949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  <a:r>
                <a:rPr sz="2200" b="1" dirty="0">
                  <a:solidFill>
                    <a:srgbClr val="FFFFFF"/>
                  </a:solidFill>
                </a:rPr>
                <a:t>Defect Management</a:t>
              </a:r>
            </a:p>
            <a:p>
              <a:pPr lvl="0"/>
              <a:endParaRPr sz="2200" b="1" dirty="0">
                <a:solidFill>
                  <a:srgbClr val="FFFFFF"/>
                </a:solidFill>
              </a:endParaRPr>
            </a:p>
            <a:p>
              <a:pPr lvl="2" indent="457200"/>
              <a:r>
                <a:rPr dirty="0">
                  <a:solidFill>
                    <a:srgbClr val="DDDDDD"/>
                  </a:solidFill>
                </a:rPr>
                <a:t>Defect management tool will be used on demands. Defects will be labelled with 3 </a:t>
              </a:r>
              <a:r>
                <a:rPr lang="en-NZ" dirty="0" smtClean="0">
                  <a:solidFill>
                    <a:srgbClr val="DDDDDD"/>
                  </a:solidFill>
                </a:rPr>
                <a:t>	</a:t>
              </a:r>
              <a:r>
                <a:rPr dirty="0" smtClean="0">
                  <a:solidFill>
                    <a:srgbClr val="DDDDDD"/>
                  </a:solidFill>
                </a:rPr>
                <a:t>levels </a:t>
              </a:r>
              <a:r>
                <a:rPr dirty="0">
                  <a:solidFill>
                    <a:srgbClr val="DDDDDD"/>
                  </a:solidFill>
                </a:rPr>
                <a:t>of severity: </a:t>
              </a:r>
            </a:p>
            <a:p>
              <a:pPr lvl="1" indent="228600"/>
              <a:endParaRPr dirty="0">
                <a:solidFill>
                  <a:srgbClr val="DDDDDD"/>
                </a:solidFill>
              </a:endParaRPr>
            </a:p>
            <a:p>
              <a:pPr lvl="2" indent="457200"/>
              <a:r>
                <a:rPr sz="2000" b="1" dirty="0">
                  <a:solidFill>
                    <a:srgbClr val="FFFFFF"/>
                  </a:solidFill>
                </a:rPr>
                <a:t>Critical</a:t>
              </a:r>
              <a:r>
                <a:rPr dirty="0">
                  <a:solidFill>
                    <a:srgbClr val="DDDDDD"/>
                  </a:solidFill>
                </a:rPr>
                <a:t> – system clash, module level failure, infrastructure failure, etc.</a:t>
              </a:r>
            </a:p>
            <a:p>
              <a:pPr lvl="2" indent="457200"/>
              <a:r>
                <a:rPr sz="2000" b="1" dirty="0">
                  <a:solidFill>
                    <a:srgbClr val="FFFFFF"/>
                  </a:solidFill>
                </a:rPr>
                <a:t>Major</a:t>
              </a:r>
              <a:r>
                <a:rPr dirty="0">
                  <a:solidFill>
                    <a:srgbClr val="DDDDDD"/>
                  </a:solidFill>
                </a:rPr>
                <a:t> – functional </a:t>
              </a:r>
              <a:r>
                <a:rPr dirty="0" smtClean="0">
                  <a:solidFill>
                    <a:srgbClr val="DDDDDD"/>
                  </a:solidFill>
                </a:rPr>
                <a:t>misbehavior, </a:t>
              </a:r>
              <a:r>
                <a:rPr dirty="0">
                  <a:solidFill>
                    <a:srgbClr val="DDDDDD"/>
                  </a:solidFill>
                </a:rPr>
                <a:t>missing functionality, etc.</a:t>
              </a:r>
            </a:p>
            <a:p>
              <a:pPr lvl="2" indent="457200"/>
              <a:r>
                <a:rPr sz="2000" b="1" dirty="0">
                  <a:solidFill>
                    <a:srgbClr val="FFFFFF"/>
                  </a:solidFill>
                </a:rPr>
                <a:t>Minor</a:t>
              </a:r>
              <a:r>
                <a:rPr dirty="0">
                  <a:solidFill>
                    <a:srgbClr val="DDDDDD"/>
                  </a:solidFill>
                </a:rPr>
                <a:t> – layout issue, user friendly issue, issues with work around, etc.</a:t>
              </a:r>
            </a:p>
          </p:txBody>
        </p:sp>
      </p:grp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FFFFFF"/>
                </a:solidFill>
              </a:rPr>
              <a:t>5. Development Plan (8)</a:t>
            </a:r>
          </a:p>
        </p:txBody>
      </p:sp>
      <p:sp>
        <p:nvSpPr>
          <p:cNvPr id="207" name="Shape 207"/>
          <p:cNvSpPr/>
          <p:nvPr/>
        </p:nvSpPr>
        <p:spPr>
          <a:xfrm>
            <a:off x="717265" y="2170429"/>
            <a:ext cx="5304655" cy="891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/>
            <a:endParaRPr/>
          </a:p>
          <a:p>
            <a:pPr lvl="0"/>
            <a:endParaRPr/>
          </a:p>
        </p:txBody>
      </p:sp>
      <p:grpSp>
        <p:nvGrpSpPr>
          <p:cNvPr id="210" name="Group 210"/>
          <p:cNvGrpSpPr/>
          <p:nvPr/>
        </p:nvGrpSpPr>
        <p:grpSpPr>
          <a:xfrm>
            <a:off x="329272" y="2216535"/>
            <a:ext cx="8485456" cy="2894965"/>
            <a:chOff x="0" y="-102053"/>
            <a:chExt cx="8485454" cy="2894964"/>
          </a:xfrm>
        </p:grpSpPr>
        <p:sp>
          <p:nvSpPr>
            <p:cNvPr id="208" name="Shape 208"/>
            <p:cNvSpPr/>
            <p:nvPr/>
          </p:nvSpPr>
          <p:spPr>
            <a:xfrm>
              <a:off x="0" y="0"/>
              <a:ext cx="8485455" cy="2690859"/>
            </a:xfrm>
            <a:prstGeom prst="roundRect">
              <a:avLst>
                <a:gd name="adj" fmla="val 16667"/>
              </a:avLst>
            </a:prstGeom>
            <a:solidFill>
              <a:srgbClr val="595959"/>
            </a:solidFill>
            <a:ln w="12700" cap="flat">
              <a:solidFill>
                <a:srgbClr val="950000"/>
              </a:solidFill>
              <a:prstDash val="solid"/>
              <a:bevel/>
            </a:ln>
            <a:effectLst>
              <a:outerShdw blurRad="38100" dist="25400" dir="6600000" rotWithShape="0">
                <a:srgbClr val="000000">
                  <a:alpha val="7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09" name="Shape 209"/>
            <p:cNvSpPr/>
            <p:nvPr/>
          </p:nvSpPr>
          <p:spPr>
            <a:xfrm>
              <a:off x="131356" y="-102054"/>
              <a:ext cx="8222742" cy="28949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  <a:r>
                <a:rPr sz="2200" b="1">
                  <a:solidFill>
                    <a:srgbClr val="FFFFFF"/>
                  </a:solidFill>
                </a:rPr>
                <a:t>Software Release</a:t>
              </a:r>
            </a:p>
            <a:p>
              <a:pPr lvl="0"/>
              <a:endParaRPr sz="2200" b="1">
                <a:solidFill>
                  <a:srgbClr val="FFFFFF"/>
                </a:solidFill>
              </a:endParaRPr>
            </a:p>
            <a:p>
              <a:pPr marL="561473" lvl="1" indent="-180473">
                <a:buSzPct val="100000"/>
                <a:buChar char="•"/>
              </a:pPr>
              <a:r>
                <a:rPr>
                  <a:solidFill>
                    <a:srgbClr val="DDDDDD"/>
                  </a:solidFill>
                </a:rPr>
                <a:t>System will be bundled as deployable</a:t>
              </a:r>
            </a:p>
            <a:p>
              <a:pPr marL="561473" lvl="1" indent="-180473">
                <a:buSzPct val="100000"/>
                <a:buChar char="•"/>
              </a:pPr>
              <a:r>
                <a:rPr>
                  <a:solidFill>
                    <a:srgbClr val="DDDDDD"/>
                  </a:solidFill>
                </a:rPr>
                <a:t>Design documents</a:t>
              </a:r>
            </a:p>
            <a:p>
              <a:pPr marL="561473" lvl="1" indent="-180473">
                <a:buSzPct val="100000"/>
                <a:buChar char="•"/>
              </a:pPr>
              <a:r>
                <a:rPr>
                  <a:solidFill>
                    <a:srgbClr val="DDDDDD"/>
                  </a:solidFill>
                </a:rPr>
                <a:t>Test reports</a:t>
              </a:r>
            </a:p>
            <a:p>
              <a:pPr marL="561473" lvl="1" indent="-180473">
                <a:buSzPct val="100000"/>
                <a:buChar char="•"/>
              </a:pPr>
              <a:r>
                <a:rPr>
                  <a:solidFill>
                    <a:srgbClr val="DDDDDD"/>
                  </a:solidFill>
                </a:rPr>
                <a:t>Installation guide</a:t>
              </a:r>
            </a:p>
            <a:p>
              <a:pPr marL="561473" lvl="1" indent="-180473">
                <a:buSzPct val="100000"/>
                <a:buChar char="•"/>
              </a:pPr>
              <a:r>
                <a:rPr>
                  <a:solidFill>
                    <a:srgbClr val="DDDDDD"/>
                  </a:solidFill>
                </a:rPr>
                <a:t>User guide</a:t>
              </a:r>
            </a:p>
          </p:txBody>
        </p:sp>
      </p:grp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FFFFFF"/>
                </a:solidFill>
              </a:rPr>
              <a:t>6. Scrum PM Tool (1)</a:t>
            </a:r>
          </a:p>
        </p:txBody>
      </p:sp>
      <p:sp>
        <p:nvSpPr>
          <p:cNvPr id="213" name="Shape 213"/>
          <p:cNvSpPr/>
          <p:nvPr/>
        </p:nvSpPr>
        <p:spPr>
          <a:xfrm>
            <a:off x="284163" y="1717960"/>
            <a:ext cx="8574087" cy="151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/>
            <a:r>
              <a:rPr sz="2400" b="1"/>
              <a:t>SeeNowDo</a:t>
            </a:r>
          </a:p>
          <a:p>
            <a:pPr marL="742950" lvl="1" indent="-285750">
              <a:buSzPct val="100000"/>
              <a:buFont typeface="Wingdings"/>
              <a:buChar char="❖"/>
            </a:pPr>
            <a:r>
              <a:t>URL:  	       </a:t>
            </a:r>
            <a:r>
              <a:rPr>
                <a:hlinkClick r:id="rId2"/>
              </a:rPr>
              <a:t>https://www.seenowdo.com/pages/login/index.html</a:t>
            </a:r>
          </a:p>
          <a:p>
            <a:pPr marL="742950" lvl="1" indent="-285750">
              <a:buSzPct val="100000"/>
              <a:buFont typeface="Wingdings"/>
              <a:buChar char="❖"/>
            </a:pPr>
            <a:r>
              <a:t>Project Name:  </a:t>
            </a:r>
            <a:r>
              <a:rPr b="1"/>
              <a:t>OEE(Android)</a:t>
            </a:r>
          </a:p>
          <a:p>
            <a:pPr marL="742950" lvl="1" indent="-285750">
              <a:buSzPct val="100000"/>
              <a:buFont typeface="Wingdings"/>
              <a:buChar char="❖"/>
            </a:pPr>
            <a:endParaRPr b="1"/>
          </a:p>
          <a:p>
            <a:pPr marL="742950" lvl="1" indent="-285750">
              <a:buSzPct val="100000"/>
              <a:buFont typeface="Wingdings"/>
              <a:buChar char="❖"/>
            </a:pPr>
            <a:r>
              <a:t>Image of project list &amp; iteration list</a:t>
            </a:r>
          </a:p>
        </p:txBody>
      </p:sp>
      <p:pic>
        <p:nvPicPr>
          <p:cNvPr id="214" name="image1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28279" y="3258737"/>
            <a:ext cx="6311612" cy="336372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FFFFFF"/>
                </a:solidFill>
              </a:rPr>
              <a:t>6. Scrum PM Tool (2)</a:t>
            </a:r>
          </a:p>
        </p:txBody>
      </p:sp>
      <p:sp>
        <p:nvSpPr>
          <p:cNvPr id="217" name="Shape 217"/>
          <p:cNvSpPr/>
          <p:nvPr/>
        </p:nvSpPr>
        <p:spPr>
          <a:xfrm>
            <a:off x="284163" y="1717960"/>
            <a:ext cx="8574087" cy="980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/>
            <a:r>
              <a:rPr sz="2400" b="1"/>
              <a:t>SeeNowDo</a:t>
            </a:r>
          </a:p>
          <a:p>
            <a:pPr marL="742950" lvl="1" indent="-285750">
              <a:buSzPct val="100000"/>
              <a:buFont typeface="Wingdings"/>
              <a:buChar char="❖"/>
            </a:pPr>
            <a:endParaRPr b="1"/>
          </a:p>
          <a:p>
            <a:pPr marL="742950" lvl="1" indent="-285750">
              <a:buSzPct val="100000"/>
              <a:buFont typeface="Wingdings"/>
              <a:buChar char="❖"/>
            </a:pPr>
            <a:r>
              <a:t>Image of User Stories and Tasks List of one sprint</a:t>
            </a:r>
          </a:p>
        </p:txBody>
      </p:sp>
      <p:pic>
        <p:nvPicPr>
          <p:cNvPr id="218" name="image2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22219" y="2733623"/>
            <a:ext cx="7265966" cy="387234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FFFFFF"/>
                </a:solidFill>
              </a:rPr>
              <a:t>6. Scrum PM Tool (3)</a:t>
            </a:r>
          </a:p>
        </p:txBody>
      </p:sp>
      <p:sp>
        <p:nvSpPr>
          <p:cNvPr id="221" name="Shape 221"/>
          <p:cNvSpPr/>
          <p:nvPr/>
        </p:nvSpPr>
        <p:spPr>
          <a:xfrm>
            <a:off x="284163" y="1717960"/>
            <a:ext cx="8574087" cy="980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/>
            <a:r>
              <a:rPr sz="2400" b="1"/>
              <a:t>SeeNowDo</a:t>
            </a:r>
          </a:p>
          <a:p>
            <a:pPr marL="742950" lvl="1" indent="-285750">
              <a:buSzPct val="100000"/>
              <a:buFont typeface="Wingdings"/>
              <a:buChar char="❖"/>
            </a:pPr>
            <a:endParaRPr b="1"/>
          </a:p>
          <a:p>
            <a:pPr marL="742950" lvl="1" indent="-285750">
              <a:buSzPct val="100000"/>
              <a:buFont typeface="Wingdings"/>
              <a:buChar char="❖"/>
            </a:pPr>
            <a:r>
              <a:t>Image of Burn-Down Chart</a:t>
            </a:r>
          </a:p>
        </p:txBody>
      </p:sp>
      <p:pic>
        <p:nvPicPr>
          <p:cNvPr id="222" name="image3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31310" y="2733624"/>
            <a:ext cx="5477308" cy="400028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FFFFFF"/>
                </a:solidFill>
              </a:rPr>
              <a:t>7. One User Story (1)</a:t>
            </a:r>
          </a:p>
        </p:txBody>
      </p:sp>
      <p:grpSp>
        <p:nvGrpSpPr>
          <p:cNvPr id="227" name="Group 227"/>
          <p:cNvGrpSpPr/>
          <p:nvPr/>
        </p:nvGrpSpPr>
        <p:grpSpPr>
          <a:xfrm>
            <a:off x="566670" y="2331075"/>
            <a:ext cx="7675810" cy="2434109"/>
            <a:chOff x="0" y="0"/>
            <a:chExt cx="7675808" cy="2434108"/>
          </a:xfrm>
        </p:grpSpPr>
        <p:sp>
          <p:nvSpPr>
            <p:cNvPr id="225" name="Shape 225"/>
            <p:cNvSpPr/>
            <p:nvPr/>
          </p:nvSpPr>
          <p:spPr>
            <a:xfrm>
              <a:off x="0" y="0"/>
              <a:ext cx="7675809" cy="2434109"/>
            </a:xfrm>
            <a:prstGeom prst="roundRect">
              <a:avLst>
                <a:gd name="adj" fmla="val 16667"/>
              </a:avLst>
            </a:prstGeom>
            <a:solidFill>
              <a:srgbClr val="595959"/>
            </a:solidFill>
            <a:ln w="12700" cap="flat">
              <a:solidFill>
                <a:srgbClr val="950000"/>
              </a:solidFill>
              <a:prstDash val="solid"/>
              <a:bevel/>
            </a:ln>
            <a:effectLst>
              <a:outerShdw blurRad="38100" dist="25400" dir="6600000" rotWithShape="0">
                <a:srgbClr val="000000">
                  <a:alpha val="7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26" name="Shape 226"/>
            <p:cNvSpPr/>
            <p:nvPr/>
          </p:nvSpPr>
          <p:spPr>
            <a:xfrm>
              <a:off x="118822" y="34683"/>
              <a:ext cx="7438165" cy="2364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lvl="0"/>
              <a:r>
                <a:rPr sz="2800">
                  <a:solidFill>
                    <a:srgbClr val="FFFFFF"/>
                  </a:solidFill>
                </a:rPr>
                <a:t>User story #1</a:t>
              </a:r>
              <a:endParaRPr>
                <a:solidFill>
                  <a:srgbClr val="FFFFFF"/>
                </a:solidFill>
              </a:endParaRPr>
            </a:p>
            <a:p>
              <a:pPr lvl="0"/>
              <a:endParaRPr>
                <a:solidFill>
                  <a:srgbClr val="FFFFFF"/>
                </a:solidFill>
              </a:endParaRPr>
            </a:p>
            <a:p>
              <a:pPr lvl="0"/>
              <a:r>
                <a:rPr>
                  <a:solidFill>
                    <a:srgbClr val="FFFFFF"/>
                  </a:solidFill>
                </a:rPr>
                <a:t>As visitor, when I use mobile devices (phones and pads) to access the website, I want to see that the framework (the header, footer and buttons) of this website is suitable for my using behavior on mobile devices</a:t>
              </a:r>
            </a:p>
            <a:p>
              <a:pPr lvl="0"/>
              <a:r>
                <a:rPr>
                  <a:solidFill>
                    <a:srgbClr val="FFFFFF"/>
                  </a:solidFill>
                </a:rPr>
                <a:t>So that I can use this website on mobile devices as convenient as on PCs.</a:t>
              </a:r>
            </a:p>
          </p:txBody>
        </p:sp>
      </p:grp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FFFFFF"/>
                </a:solidFill>
              </a:rPr>
              <a:t>7. One User Story (2)</a:t>
            </a:r>
          </a:p>
        </p:txBody>
      </p:sp>
      <p:sp>
        <p:nvSpPr>
          <p:cNvPr id="230" name="Shape 230"/>
          <p:cNvSpPr/>
          <p:nvPr/>
        </p:nvSpPr>
        <p:spPr>
          <a:xfrm>
            <a:off x="284163" y="5312226"/>
            <a:ext cx="5807544" cy="624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/>
            <a:r>
              <a:t>The menu, button, picture and layout may change from PC to phones.</a:t>
            </a:r>
          </a:p>
        </p:txBody>
      </p:sp>
      <p:pic>
        <p:nvPicPr>
          <p:cNvPr id="231" name="image4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4163" y="1895468"/>
            <a:ext cx="5807544" cy="3119512"/>
          </a:xfrm>
          <a:prstGeom prst="rect">
            <a:avLst/>
          </a:prstGeom>
          <a:ln w="12700">
            <a:miter lim="400000"/>
          </a:ln>
        </p:spPr>
      </p:pic>
      <p:pic>
        <p:nvPicPr>
          <p:cNvPr id="232" name="image5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264766" y="1895468"/>
            <a:ext cx="2593484" cy="46106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FFFFFF"/>
                </a:solidFill>
              </a:rPr>
              <a:t>Project Plan</a:t>
            </a:r>
          </a:p>
        </p:txBody>
      </p:sp>
      <p:grpSp>
        <p:nvGrpSpPr>
          <p:cNvPr id="156" name="Group 156"/>
          <p:cNvGrpSpPr/>
          <p:nvPr/>
        </p:nvGrpSpPr>
        <p:grpSpPr>
          <a:xfrm>
            <a:off x="908457" y="2048750"/>
            <a:ext cx="7446042" cy="21757640"/>
            <a:chOff x="0" y="0"/>
            <a:chExt cx="7446040" cy="21757639"/>
          </a:xfrm>
        </p:grpSpPr>
        <p:sp>
          <p:nvSpPr>
            <p:cNvPr id="154" name="Shape 154"/>
            <p:cNvSpPr/>
            <p:nvPr/>
          </p:nvSpPr>
          <p:spPr>
            <a:xfrm>
              <a:off x="0" y="203200"/>
              <a:ext cx="4059936" cy="3657600"/>
            </a:xfrm>
            <a:prstGeom prst="roundRect">
              <a:avLst>
                <a:gd name="adj" fmla="val 7500"/>
              </a:avLst>
            </a:prstGeom>
            <a:gradFill flip="none" rotWithShape="1">
              <a:gsLst>
                <a:gs pos="0">
                  <a:srgbClr val="9C2323"/>
                </a:gs>
                <a:gs pos="100000">
                  <a:srgbClr val="990000"/>
                </a:gs>
              </a:gsLst>
              <a:lin ang="16200000" scaled="0"/>
            </a:gradFill>
            <a:ln w="12700" cap="flat">
              <a:noFill/>
              <a:miter lim="400000"/>
            </a:ln>
            <a:effectLst>
              <a:outerShdw blurRad="38100" dist="25400" dir="6600000" rotWithShape="0">
                <a:srgbClr val="000000">
                  <a:alpha val="7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  <a:endParaRPr/>
            </a:p>
          </p:txBody>
        </p:sp>
        <p:sp>
          <p:nvSpPr>
            <p:cNvPr id="155" name="Shape 155"/>
            <p:cNvSpPr/>
            <p:nvPr/>
          </p:nvSpPr>
          <p:spPr>
            <a:xfrm>
              <a:off x="4059936" y="0"/>
              <a:ext cx="3386105" cy="217576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lvl="0"/>
              <a:r>
                <a:rPr sz="2800"/>
                <a:t>Agenda</a:t>
              </a:r>
            </a:p>
            <a:p>
              <a:pPr marL="677221" lvl="0" indent="-677221">
                <a:buSzPct val="100000"/>
                <a:buChar char="•"/>
              </a:pPr>
              <a:r>
                <a:rPr sz="5332"/>
                <a:t>1. Team VEL</a:t>
              </a:r>
            </a:p>
            <a:p>
              <a:pPr marL="677221" lvl="0" indent="-677221">
                <a:buSzPct val="100000"/>
                <a:buChar char="•"/>
              </a:pPr>
              <a:r>
                <a:rPr sz="5332"/>
                <a:t>2. Product Owner</a:t>
              </a:r>
            </a:p>
            <a:p>
              <a:pPr marL="677221" lvl="0" indent="-677221">
                <a:buSzPct val="100000"/>
                <a:buChar char="•"/>
              </a:pPr>
              <a:r>
                <a:rPr sz="5332"/>
                <a:t>3. Project Goal &amp; Major Capability</a:t>
              </a:r>
            </a:p>
            <a:p>
              <a:pPr marL="677221" lvl="0" indent="-677221">
                <a:buSzPct val="100000"/>
                <a:buChar char="•"/>
              </a:pPr>
              <a:r>
                <a:rPr sz="5332"/>
                <a:t>4. Product Backlog</a:t>
              </a:r>
            </a:p>
            <a:p>
              <a:pPr marL="677221" lvl="0" indent="-677221">
                <a:buSzPct val="100000"/>
                <a:buChar char="•"/>
              </a:pPr>
              <a:r>
                <a:rPr sz="5332"/>
                <a:t>5. Development Plan</a:t>
              </a:r>
            </a:p>
            <a:p>
              <a:pPr marL="677221" lvl="0" indent="-677221">
                <a:buSzPct val="100000"/>
                <a:buChar char="•"/>
              </a:pPr>
              <a:r>
                <a:rPr sz="5332"/>
                <a:t>6. Scrum PM Tool</a:t>
              </a:r>
            </a:p>
            <a:p>
              <a:pPr marL="677221" lvl="0" indent="-677221">
                <a:buSzPct val="100000"/>
                <a:buChar char="•"/>
              </a:pPr>
              <a:r>
                <a:rPr sz="5332"/>
                <a:t>7. One User Story</a:t>
              </a:r>
            </a:p>
            <a:p>
              <a:pPr marL="677221" lvl="0" indent="-677221">
                <a:buSzPct val="100000"/>
                <a:buChar char="•"/>
              </a:pPr>
              <a:r>
                <a:rPr sz="5332"/>
                <a:t>8. Risk Management</a:t>
              </a:r>
            </a:p>
          </p:txBody>
        </p:sp>
      </p:grp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FFFFFF"/>
                </a:solidFill>
              </a:rPr>
              <a:t>7. One User Story (3)</a:t>
            </a:r>
          </a:p>
        </p:txBody>
      </p:sp>
      <p:grpSp>
        <p:nvGrpSpPr>
          <p:cNvPr id="237" name="Group 237"/>
          <p:cNvGrpSpPr/>
          <p:nvPr/>
        </p:nvGrpSpPr>
        <p:grpSpPr>
          <a:xfrm>
            <a:off x="566670" y="2331075"/>
            <a:ext cx="7675810" cy="2434109"/>
            <a:chOff x="0" y="0"/>
            <a:chExt cx="7675808" cy="2434108"/>
          </a:xfrm>
        </p:grpSpPr>
        <p:sp>
          <p:nvSpPr>
            <p:cNvPr id="235" name="Shape 235"/>
            <p:cNvSpPr/>
            <p:nvPr/>
          </p:nvSpPr>
          <p:spPr>
            <a:xfrm>
              <a:off x="0" y="0"/>
              <a:ext cx="7675809" cy="2434109"/>
            </a:xfrm>
            <a:prstGeom prst="roundRect">
              <a:avLst>
                <a:gd name="adj" fmla="val 16667"/>
              </a:avLst>
            </a:prstGeom>
            <a:solidFill>
              <a:srgbClr val="595959"/>
            </a:solidFill>
            <a:ln w="12700" cap="flat">
              <a:solidFill>
                <a:srgbClr val="950000"/>
              </a:solidFill>
              <a:prstDash val="solid"/>
              <a:bevel/>
            </a:ln>
            <a:effectLst>
              <a:outerShdw blurRad="38100" dist="25400" dir="6600000" rotWithShape="0">
                <a:srgbClr val="000000">
                  <a:alpha val="7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36" name="Shape 236"/>
            <p:cNvSpPr/>
            <p:nvPr/>
          </p:nvSpPr>
          <p:spPr>
            <a:xfrm>
              <a:off x="118822" y="34683"/>
              <a:ext cx="7438165" cy="2364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lvl="0"/>
              <a:r>
                <a:rPr sz="2800">
                  <a:solidFill>
                    <a:srgbClr val="FFFFFF"/>
                  </a:solidFill>
                </a:rPr>
                <a:t>User story #1</a:t>
              </a:r>
              <a:endParaRPr>
                <a:solidFill>
                  <a:srgbClr val="FFFFFF"/>
                </a:solidFill>
              </a:endParaRPr>
            </a:p>
            <a:p>
              <a:pPr lvl="0"/>
              <a:endParaRPr>
                <a:solidFill>
                  <a:srgbClr val="FFFFFF"/>
                </a:solidFill>
              </a:endParaRPr>
            </a:p>
            <a:p>
              <a:pPr lvl="0"/>
              <a:r>
                <a:rPr>
                  <a:solidFill>
                    <a:srgbClr val="FFFFFF"/>
                  </a:solidFill>
                </a:rPr>
                <a:t>As visitor, when I use mobile devices (phones and pads) to access the website, I want to see that the framework (the header, footer and buttons) of this website is suitable for my using behavior on mobile devices</a:t>
              </a:r>
            </a:p>
            <a:p>
              <a:pPr lvl="0"/>
              <a:r>
                <a:rPr>
                  <a:solidFill>
                    <a:srgbClr val="FFFFFF"/>
                  </a:solidFill>
                </a:rPr>
                <a:t>So that I can use this website on mobile devices as convenient as on PCs.</a:t>
              </a:r>
            </a:p>
          </p:txBody>
        </p:sp>
      </p:grpSp>
      <p:grpSp>
        <p:nvGrpSpPr>
          <p:cNvPr id="249" name="Group 249"/>
          <p:cNvGrpSpPr/>
          <p:nvPr/>
        </p:nvGrpSpPr>
        <p:grpSpPr>
          <a:xfrm>
            <a:off x="566670" y="4944159"/>
            <a:ext cx="7675811" cy="1483727"/>
            <a:chOff x="0" y="0"/>
            <a:chExt cx="7675809" cy="1483725"/>
          </a:xfrm>
        </p:grpSpPr>
        <p:grpSp>
          <p:nvGrpSpPr>
            <p:cNvPr id="240" name="Group 240"/>
            <p:cNvGrpSpPr/>
            <p:nvPr/>
          </p:nvGrpSpPr>
          <p:grpSpPr>
            <a:xfrm>
              <a:off x="0" y="0"/>
              <a:ext cx="1978302" cy="1483726"/>
              <a:chOff x="0" y="0"/>
              <a:chExt cx="1978301" cy="1483725"/>
            </a:xfrm>
          </p:grpSpPr>
          <p:sp>
            <p:nvSpPr>
              <p:cNvPr id="238" name="Shape 238"/>
              <p:cNvSpPr/>
              <p:nvPr/>
            </p:nvSpPr>
            <p:spPr>
              <a:xfrm>
                <a:off x="0" y="0"/>
                <a:ext cx="1978302" cy="1483726"/>
              </a:xfrm>
              <a:prstGeom prst="roundRect">
                <a:avLst>
                  <a:gd name="adj" fmla="val 7500"/>
                </a:avLst>
              </a:prstGeom>
              <a:solidFill>
                <a:srgbClr val="990000"/>
              </a:solidFill>
              <a:ln w="25400" cap="flat">
                <a:solidFill>
                  <a:srgbClr val="FFFFFF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2336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39" name="Shape 239"/>
              <p:cNvSpPr/>
              <p:nvPr/>
            </p:nvSpPr>
            <p:spPr>
              <a:xfrm>
                <a:off x="32559" y="353242"/>
                <a:ext cx="1913183" cy="777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defRPr sz="2336">
                    <a:solidFill>
                      <a:srgbClr val="FFFFFF"/>
                    </a:solidFill>
                  </a:defRPr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</a:defRPr>
                </a:pPr>
                <a:r>
                  <a:rPr sz="2336">
                    <a:solidFill>
                      <a:srgbClr val="FFFFFF"/>
                    </a:solidFill>
                  </a:rPr>
                  <a:t>Device type detection</a:t>
                </a:r>
              </a:p>
            </p:txBody>
          </p:sp>
        </p:grpSp>
        <p:sp>
          <p:nvSpPr>
            <p:cNvPr id="241" name="Shape 241"/>
            <p:cNvSpPr/>
            <p:nvPr/>
          </p:nvSpPr>
          <p:spPr>
            <a:xfrm>
              <a:off x="2195914" y="524249"/>
              <a:ext cx="435227" cy="435228"/>
            </a:xfrm>
            <a:prstGeom prst="rightArrow">
              <a:avLst>
                <a:gd name="adj1" fmla="val 64000"/>
                <a:gd name="adj2" fmla="val 50000"/>
              </a:avLst>
            </a:prstGeom>
            <a:solidFill>
              <a:srgbClr val="C9A8A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  <a:endParaRPr/>
            </a:p>
          </p:txBody>
        </p:sp>
        <p:grpSp>
          <p:nvGrpSpPr>
            <p:cNvPr id="244" name="Group 244"/>
            <p:cNvGrpSpPr/>
            <p:nvPr/>
          </p:nvGrpSpPr>
          <p:grpSpPr>
            <a:xfrm>
              <a:off x="2848753" y="0"/>
              <a:ext cx="1978303" cy="1483726"/>
              <a:chOff x="0" y="0"/>
              <a:chExt cx="1978301" cy="1483725"/>
            </a:xfrm>
          </p:grpSpPr>
          <p:sp>
            <p:nvSpPr>
              <p:cNvPr id="242" name="Shape 242"/>
              <p:cNvSpPr/>
              <p:nvPr/>
            </p:nvSpPr>
            <p:spPr>
              <a:xfrm>
                <a:off x="0" y="0"/>
                <a:ext cx="1978302" cy="1483726"/>
              </a:xfrm>
              <a:prstGeom prst="roundRect">
                <a:avLst>
                  <a:gd name="adj" fmla="val 7500"/>
                </a:avLst>
              </a:prstGeom>
              <a:solidFill>
                <a:srgbClr val="990000"/>
              </a:solidFill>
              <a:ln w="25400" cap="flat">
                <a:solidFill>
                  <a:srgbClr val="FFFFFF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2336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43" name="Shape 243"/>
              <p:cNvSpPr/>
              <p:nvPr/>
            </p:nvSpPr>
            <p:spPr>
              <a:xfrm>
                <a:off x="32559" y="181792"/>
                <a:ext cx="1913183" cy="11201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defRPr sz="2336">
                    <a:solidFill>
                      <a:srgbClr val="FFFFFF"/>
                    </a:solidFill>
                  </a:defRPr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</a:defRPr>
                </a:pPr>
                <a:r>
                  <a:rPr sz="2336">
                    <a:solidFill>
                      <a:srgbClr val="FFFFFF"/>
                    </a:solidFill>
                  </a:rPr>
                  <a:t>DPI &amp; resolution detection</a:t>
                </a:r>
              </a:p>
            </p:txBody>
          </p:sp>
        </p:grpSp>
        <p:sp>
          <p:nvSpPr>
            <p:cNvPr id="245" name="Shape 245"/>
            <p:cNvSpPr/>
            <p:nvPr/>
          </p:nvSpPr>
          <p:spPr>
            <a:xfrm>
              <a:off x="5044668" y="524249"/>
              <a:ext cx="435227" cy="435228"/>
            </a:xfrm>
            <a:prstGeom prst="rightArrow">
              <a:avLst>
                <a:gd name="adj1" fmla="val 64000"/>
                <a:gd name="adj2" fmla="val 50000"/>
              </a:avLst>
            </a:prstGeom>
            <a:solidFill>
              <a:srgbClr val="C9A8A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  <a:endParaRPr/>
            </a:p>
          </p:txBody>
        </p:sp>
        <p:grpSp>
          <p:nvGrpSpPr>
            <p:cNvPr id="248" name="Group 248"/>
            <p:cNvGrpSpPr/>
            <p:nvPr/>
          </p:nvGrpSpPr>
          <p:grpSpPr>
            <a:xfrm>
              <a:off x="5697507" y="0"/>
              <a:ext cx="1978303" cy="1483726"/>
              <a:chOff x="0" y="0"/>
              <a:chExt cx="1978301" cy="1483725"/>
            </a:xfrm>
          </p:grpSpPr>
          <p:sp>
            <p:nvSpPr>
              <p:cNvPr id="246" name="Shape 246"/>
              <p:cNvSpPr/>
              <p:nvPr/>
            </p:nvSpPr>
            <p:spPr>
              <a:xfrm>
                <a:off x="0" y="0"/>
                <a:ext cx="1978302" cy="1483726"/>
              </a:xfrm>
              <a:prstGeom prst="roundRect">
                <a:avLst>
                  <a:gd name="adj" fmla="val 7500"/>
                </a:avLst>
              </a:prstGeom>
              <a:solidFill>
                <a:srgbClr val="990000"/>
              </a:solidFill>
              <a:ln w="25400" cap="flat">
                <a:solidFill>
                  <a:srgbClr val="FFFFFF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2336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47" name="Shape 247"/>
              <p:cNvSpPr/>
              <p:nvPr/>
            </p:nvSpPr>
            <p:spPr>
              <a:xfrm>
                <a:off x="32559" y="181792"/>
                <a:ext cx="1913183" cy="11201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defRPr sz="2336">
                    <a:solidFill>
                      <a:srgbClr val="FFFFFF"/>
                    </a:solidFill>
                  </a:defRPr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</a:defRPr>
                </a:pPr>
                <a:r>
                  <a:rPr sz="2336">
                    <a:solidFill>
                      <a:srgbClr val="FFFFFF"/>
                    </a:solidFill>
                  </a:rPr>
                  <a:t>Dynamically changing style</a:t>
                </a:r>
              </a:p>
            </p:txBody>
          </p:sp>
        </p:grpSp>
      </p:grp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FFFFFF"/>
                </a:solidFill>
              </a:rPr>
              <a:t>8. Risk Management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FFFFFF"/>
                </a:solidFill>
              </a:rPr>
              <a:t>1. Team VEL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FFFFFF"/>
                </a:solidFill>
              </a:rPr>
              <a:t>2. Product Owner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FFFFFF"/>
                </a:solidFill>
              </a:rPr>
              <a:t>3. Project Goal and Major Capability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FFFFFF"/>
                </a:solidFill>
              </a:rPr>
              <a:t>4. Product Backlog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200" dirty="0" smtClean="0">
                <a:solidFill>
                  <a:srgbClr val="FFFFFF"/>
                </a:solidFill>
              </a:rPr>
              <a:t>5. Development </a:t>
            </a:r>
            <a:r>
              <a:rPr sz="4200" dirty="0">
                <a:solidFill>
                  <a:srgbClr val="FFFFFF"/>
                </a:solidFill>
              </a:rPr>
              <a:t>Plan (1)</a:t>
            </a:r>
          </a:p>
        </p:txBody>
      </p:sp>
      <p:sp>
        <p:nvSpPr>
          <p:cNvPr id="167" name="Shape 16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fld id="{86CB4B4D-7CA3-9044-876B-883B54F8677D}" type="slidenum">
              <a:rPr sz="1400" b="1">
                <a:solidFill>
                  <a:srgbClr val="262626"/>
                </a:solidFill>
              </a:rPr>
              <a:t>7</a:t>
            </a:fld>
            <a:endParaRPr sz="1400" b="1">
              <a:solidFill>
                <a:srgbClr val="262626"/>
              </a:solidFill>
            </a:endParaRPr>
          </a:p>
        </p:txBody>
      </p:sp>
      <p:pic>
        <p:nvPicPr>
          <p:cNvPr id="168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2064512"/>
            <a:ext cx="9144000" cy="31099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FFFFFF"/>
                </a:solidFill>
              </a:rPr>
              <a:t>5. Development Plan (2)</a:t>
            </a:r>
          </a:p>
        </p:txBody>
      </p:sp>
      <p:sp>
        <p:nvSpPr>
          <p:cNvPr id="171" name="Shape 171"/>
          <p:cNvSpPr/>
          <p:nvPr/>
        </p:nvSpPr>
        <p:spPr>
          <a:xfrm>
            <a:off x="717265" y="2170429"/>
            <a:ext cx="5304655" cy="891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/>
            <a:endParaRPr/>
          </a:p>
          <a:p>
            <a:pPr lvl="0"/>
            <a:endParaRPr/>
          </a:p>
        </p:txBody>
      </p:sp>
      <p:grpSp>
        <p:nvGrpSpPr>
          <p:cNvPr id="174" name="Group 174"/>
          <p:cNvGrpSpPr/>
          <p:nvPr/>
        </p:nvGrpSpPr>
        <p:grpSpPr>
          <a:xfrm>
            <a:off x="329272" y="2216534"/>
            <a:ext cx="8485456" cy="2894966"/>
            <a:chOff x="0" y="-102053"/>
            <a:chExt cx="8485454" cy="2894964"/>
          </a:xfrm>
        </p:grpSpPr>
        <p:sp>
          <p:nvSpPr>
            <p:cNvPr id="172" name="Shape 172"/>
            <p:cNvSpPr/>
            <p:nvPr/>
          </p:nvSpPr>
          <p:spPr>
            <a:xfrm>
              <a:off x="0" y="0"/>
              <a:ext cx="8485455" cy="2690858"/>
            </a:xfrm>
            <a:prstGeom prst="roundRect">
              <a:avLst>
                <a:gd name="adj" fmla="val 16667"/>
              </a:avLst>
            </a:prstGeom>
            <a:solidFill>
              <a:srgbClr val="595959"/>
            </a:solidFill>
            <a:ln w="12700" cap="flat">
              <a:solidFill>
                <a:srgbClr val="950000"/>
              </a:solidFill>
              <a:prstDash val="solid"/>
              <a:bevel/>
            </a:ln>
            <a:effectLst>
              <a:outerShdw blurRad="38100" dist="25400" dir="6600000" rotWithShape="0">
                <a:srgbClr val="000000">
                  <a:alpha val="7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73" name="Shape 173"/>
            <p:cNvSpPr/>
            <p:nvPr/>
          </p:nvSpPr>
          <p:spPr>
            <a:xfrm>
              <a:off x="131356" y="-102054"/>
              <a:ext cx="8222742" cy="28949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  <a:r>
                <a:rPr sz="2200" b="1" dirty="0">
                  <a:solidFill>
                    <a:srgbClr val="FFFFFF"/>
                  </a:solidFill>
                </a:rPr>
                <a:t>Design Workshop</a:t>
              </a:r>
            </a:p>
            <a:p>
              <a:pPr lvl="0"/>
              <a:endParaRPr sz="2200" b="1" dirty="0">
                <a:solidFill>
                  <a:srgbClr val="FFFFFF"/>
                </a:solidFill>
              </a:endParaRPr>
            </a:p>
            <a:p>
              <a:pPr lvl="1"/>
              <a:r>
                <a:rPr sz="2000" b="1" dirty="0">
                  <a:solidFill>
                    <a:srgbClr val="FFFFFF"/>
                  </a:solidFill>
                </a:rPr>
                <a:t>Mock up system</a:t>
              </a:r>
              <a:r>
                <a:rPr dirty="0">
                  <a:solidFill>
                    <a:srgbClr val="DDDDDD"/>
                  </a:solidFill>
                </a:rPr>
                <a:t> with minimum functionality and show case of adaption </a:t>
              </a:r>
              <a:r>
                <a:rPr dirty="0" smtClean="0">
                  <a:solidFill>
                    <a:srgbClr val="DDDDDD"/>
                  </a:solidFill>
                </a:rPr>
                <a:t>to</a:t>
              </a:r>
              <a:r>
                <a:rPr lang="en-NZ" dirty="0" smtClean="0">
                  <a:solidFill>
                    <a:srgbClr val="DDDDDD"/>
                  </a:solidFill>
                </a:rPr>
                <a:t> 	</a:t>
              </a:r>
              <a:r>
                <a:rPr dirty="0" smtClean="0">
                  <a:solidFill>
                    <a:srgbClr val="DDDDDD"/>
                  </a:solidFill>
                </a:rPr>
                <a:t>different </a:t>
              </a:r>
              <a:r>
                <a:rPr dirty="0">
                  <a:solidFill>
                    <a:srgbClr val="DDDDDD"/>
                  </a:solidFill>
                </a:rPr>
                <a:t>size of device will be developed</a:t>
              </a:r>
              <a:r>
                <a:rPr dirty="0" smtClean="0">
                  <a:solidFill>
                    <a:srgbClr val="DDDDDD"/>
                  </a:solidFill>
                </a:rPr>
                <a:t>.</a:t>
              </a:r>
              <a:endParaRPr dirty="0">
                <a:solidFill>
                  <a:srgbClr val="DDDDDD"/>
                </a:solidFill>
              </a:endParaRPr>
            </a:p>
            <a:p>
              <a:pPr lvl="1"/>
              <a:r>
                <a:rPr dirty="0">
                  <a:solidFill>
                    <a:srgbClr val="DDDDDD"/>
                  </a:solidFill>
                </a:rPr>
                <a:t>Fully </a:t>
              </a:r>
              <a:r>
                <a:rPr dirty="0" smtClean="0">
                  <a:solidFill>
                    <a:srgbClr val="DDDDDD"/>
                  </a:solidFill>
                </a:rPr>
                <a:t>customized </a:t>
              </a:r>
              <a:r>
                <a:rPr dirty="0">
                  <a:solidFill>
                    <a:srgbClr val="DDDDDD"/>
                  </a:solidFill>
                </a:rPr>
                <a:t>to adapt desktop/laptop, tablet and mobile phone.</a:t>
              </a:r>
            </a:p>
            <a:p>
              <a:pPr lvl="1"/>
              <a:endParaRPr dirty="0">
                <a:solidFill>
                  <a:srgbClr val="FFFFFF"/>
                </a:solidFill>
              </a:endParaRPr>
            </a:p>
            <a:p>
              <a:pPr lvl="1"/>
              <a:r>
                <a:rPr sz="2100" b="1" dirty="0">
                  <a:solidFill>
                    <a:srgbClr val="FFFFFF"/>
                  </a:solidFill>
                </a:rPr>
                <a:t>Deliverable</a:t>
              </a:r>
              <a:r>
                <a:rPr dirty="0">
                  <a:solidFill>
                    <a:srgbClr val="FFFFFF"/>
                  </a:solidFill>
                </a:rPr>
                <a:t> </a:t>
              </a:r>
              <a:r>
                <a:rPr dirty="0">
                  <a:solidFill>
                    <a:srgbClr val="DDDDDD"/>
                  </a:solidFill>
                </a:rPr>
                <a:t>consist of a demo system with mock</a:t>
              </a:r>
              <a:r>
                <a:rPr dirty="0">
                  <a:solidFill>
                    <a:srgbClr val="FFFFFF"/>
                  </a:solidFill>
                </a:rPr>
                <a:t> </a:t>
              </a:r>
            </a:p>
          </p:txBody>
        </p:sp>
      </p:grp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FFFFFF"/>
                </a:solidFill>
              </a:rPr>
              <a:t>5. Development Plan (3)</a:t>
            </a:r>
          </a:p>
        </p:txBody>
      </p:sp>
      <p:sp>
        <p:nvSpPr>
          <p:cNvPr id="177" name="Shape 177"/>
          <p:cNvSpPr/>
          <p:nvPr/>
        </p:nvSpPr>
        <p:spPr>
          <a:xfrm>
            <a:off x="717265" y="2170429"/>
            <a:ext cx="5304655" cy="891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/>
            <a:endParaRPr/>
          </a:p>
          <a:p>
            <a:pPr lvl="0"/>
            <a:endParaRPr/>
          </a:p>
        </p:txBody>
      </p:sp>
      <p:grpSp>
        <p:nvGrpSpPr>
          <p:cNvPr id="180" name="Group 180"/>
          <p:cNvGrpSpPr/>
          <p:nvPr/>
        </p:nvGrpSpPr>
        <p:grpSpPr>
          <a:xfrm>
            <a:off x="329272" y="2216535"/>
            <a:ext cx="8485456" cy="2894965"/>
            <a:chOff x="0" y="-102053"/>
            <a:chExt cx="8485454" cy="2894964"/>
          </a:xfrm>
        </p:grpSpPr>
        <p:sp>
          <p:nvSpPr>
            <p:cNvPr id="178" name="Shape 178"/>
            <p:cNvSpPr/>
            <p:nvPr/>
          </p:nvSpPr>
          <p:spPr>
            <a:xfrm>
              <a:off x="0" y="0"/>
              <a:ext cx="8485455" cy="2690859"/>
            </a:xfrm>
            <a:prstGeom prst="roundRect">
              <a:avLst>
                <a:gd name="adj" fmla="val 16667"/>
              </a:avLst>
            </a:prstGeom>
            <a:solidFill>
              <a:srgbClr val="595959"/>
            </a:solidFill>
            <a:ln w="12700" cap="flat">
              <a:solidFill>
                <a:srgbClr val="950000"/>
              </a:solidFill>
              <a:prstDash val="solid"/>
              <a:bevel/>
            </a:ln>
            <a:effectLst>
              <a:outerShdw blurRad="38100" dist="25400" dir="6600000" rotWithShape="0">
                <a:srgbClr val="000000">
                  <a:alpha val="7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79" name="Shape 179"/>
            <p:cNvSpPr/>
            <p:nvPr/>
          </p:nvSpPr>
          <p:spPr>
            <a:xfrm>
              <a:off x="131356" y="-102054"/>
              <a:ext cx="8222742" cy="28949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  <a:r>
                <a:rPr sz="2200" b="1" dirty="0">
                  <a:solidFill>
                    <a:srgbClr val="FFFFFF"/>
                  </a:solidFill>
                </a:rPr>
                <a:t>Sprint 1</a:t>
              </a:r>
            </a:p>
            <a:p>
              <a:pPr lvl="0"/>
              <a:endParaRPr sz="2200" b="1" dirty="0">
                <a:solidFill>
                  <a:srgbClr val="FFFFFF"/>
                </a:solidFill>
              </a:endParaRPr>
            </a:p>
            <a:p>
              <a:pPr lvl="1"/>
              <a:r>
                <a:rPr sz="2000" b="1" dirty="0">
                  <a:solidFill>
                    <a:srgbClr val="FFFFFF"/>
                  </a:solidFill>
                </a:rPr>
                <a:t>Core function</a:t>
              </a:r>
              <a:r>
                <a:rPr dirty="0">
                  <a:solidFill>
                    <a:srgbClr val="DDDDDD"/>
                  </a:solidFill>
                </a:rPr>
                <a:t> including main page, course list and course detail, dynamic menu, </a:t>
              </a:r>
              <a:r>
                <a:rPr lang="en-NZ" dirty="0" smtClean="0">
                  <a:solidFill>
                    <a:srgbClr val="DDDDDD"/>
                  </a:solidFill>
                </a:rPr>
                <a:t>	</a:t>
              </a:r>
              <a:r>
                <a:rPr dirty="0" smtClean="0">
                  <a:solidFill>
                    <a:srgbClr val="DDDDDD"/>
                  </a:solidFill>
                </a:rPr>
                <a:t>course </a:t>
              </a:r>
              <a:r>
                <a:rPr dirty="0">
                  <a:solidFill>
                    <a:srgbClr val="DDDDDD"/>
                  </a:solidFill>
                </a:rPr>
                <a:t>category. </a:t>
              </a:r>
            </a:p>
            <a:p>
              <a:pPr lvl="1"/>
              <a:r>
                <a:rPr dirty="0">
                  <a:solidFill>
                    <a:srgbClr val="DDDDDD"/>
                  </a:solidFill>
                </a:rPr>
                <a:t>Each page will be applied by size adaption framework</a:t>
              </a:r>
            </a:p>
            <a:p>
              <a:pPr lvl="1"/>
              <a:r>
                <a:rPr dirty="0">
                  <a:solidFill>
                    <a:srgbClr val="DDDDDD"/>
                  </a:solidFill>
                </a:rPr>
                <a:t>Server interaction will be concurrently developed in this sprint</a:t>
              </a:r>
              <a:r>
                <a:rPr dirty="0" smtClean="0">
                  <a:solidFill>
                    <a:srgbClr val="DDDDDD"/>
                  </a:solidFill>
                </a:rPr>
                <a:t>.</a:t>
              </a:r>
              <a:endParaRPr dirty="0">
                <a:solidFill>
                  <a:srgbClr val="FFFFFF"/>
                </a:solidFill>
              </a:endParaRPr>
            </a:p>
            <a:p>
              <a:pPr lvl="1"/>
              <a:r>
                <a:rPr sz="2000" b="1" dirty="0">
                  <a:solidFill>
                    <a:srgbClr val="FFFFFF"/>
                  </a:solidFill>
                </a:rPr>
                <a:t>Deliverable</a:t>
              </a:r>
              <a:r>
                <a:rPr dirty="0">
                  <a:solidFill>
                    <a:srgbClr val="FFFFFF"/>
                  </a:solidFill>
                </a:rPr>
                <a:t> </a:t>
              </a:r>
              <a:r>
                <a:rPr dirty="0">
                  <a:solidFill>
                    <a:srgbClr val="DDDDDD"/>
                  </a:solidFill>
                </a:rPr>
                <a:t>minimum fully functional online course web site, with well tuned </a:t>
              </a:r>
              <a:r>
                <a:rPr lang="en-NZ" dirty="0" smtClean="0">
                  <a:solidFill>
                    <a:srgbClr val="DDDDDD"/>
                  </a:solidFill>
                </a:rPr>
                <a:t>	</a:t>
              </a:r>
              <a:r>
                <a:rPr dirty="0" smtClean="0">
                  <a:solidFill>
                    <a:srgbClr val="DDDDDD"/>
                  </a:solidFill>
                </a:rPr>
                <a:t>adaption </a:t>
              </a:r>
              <a:r>
                <a:rPr dirty="0">
                  <a:solidFill>
                    <a:srgbClr val="DDDDDD"/>
                  </a:solidFill>
                </a:rPr>
                <a:t>to each screen size device</a:t>
              </a:r>
            </a:p>
          </p:txBody>
        </p:sp>
      </p:grp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990000"/>
      </a:accent1>
      <a:accent2>
        <a:srgbClr val="FF6600"/>
      </a:accent2>
      <a:accent3>
        <a:srgbClr val="FFBA00"/>
      </a:accent3>
      <a:accent4>
        <a:srgbClr val="99CC00"/>
      </a:accent4>
      <a:accent5>
        <a:srgbClr val="528A02"/>
      </a:accent5>
      <a:accent6>
        <a:srgbClr val="333333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66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6600000" rotWithShape="0">
              <a:srgbClr val="000000">
                <a:alpha val="75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990000"/>
          </a:solidFill>
          <a:prstDash val="solid"/>
          <a:bevel/>
        </a:ln>
        <a:effectLst>
          <a:outerShdw blurRad="38100" dist="25400" dir="6600000" rotWithShape="0">
            <a:srgbClr val="000000">
              <a:alpha val="7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990000"/>
          </a:solidFill>
          <a:prstDash val="solid"/>
          <a:bevel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990000"/>
      </a:accent1>
      <a:accent2>
        <a:srgbClr val="FF6600"/>
      </a:accent2>
      <a:accent3>
        <a:srgbClr val="FFBA00"/>
      </a:accent3>
      <a:accent4>
        <a:srgbClr val="99CC00"/>
      </a:accent4>
      <a:accent5>
        <a:srgbClr val="528A02"/>
      </a:accent5>
      <a:accent6>
        <a:srgbClr val="333333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66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6600000" rotWithShape="0">
              <a:srgbClr val="000000">
                <a:alpha val="75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990000"/>
          </a:solidFill>
          <a:prstDash val="solid"/>
          <a:bevel/>
        </a:ln>
        <a:effectLst>
          <a:outerShdw blurRad="38100" dist="25400" dir="6600000" rotWithShape="0">
            <a:srgbClr val="000000">
              <a:alpha val="7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990000"/>
          </a:solidFill>
          <a:prstDash val="solid"/>
          <a:bevel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477</Words>
  <Application>Microsoft Office PowerPoint</Application>
  <PresentationFormat>On-screen Show (4:3)</PresentationFormat>
  <Paragraphs>101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Helvetica Neue</vt:lpstr>
      <vt:lpstr>Calibri</vt:lpstr>
      <vt:lpstr>Corbel</vt:lpstr>
      <vt:lpstr>Wingdings</vt:lpstr>
      <vt:lpstr>Default</vt:lpstr>
      <vt:lpstr>PowerPoint Presentation</vt:lpstr>
      <vt:lpstr>Project Plan</vt:lpstr>
      <vt:lpstr>1. Team VEL</vt:lpstr>
      <vt:lpstr>2. Product Owner</vt:lpstr>
      <vt:lpstr>3. Project Goal and Major Capability</vt:lpstr>
      <vt:lpstr>4. Product Backlog</vt:lpstr>
      <vt:lpstr>5. Development Plan (1)</vt:lpstr>
      <vt:lpstr>5. Development Plan (2)</vt:lpstr>
      <vt:lpstr>5. Development Plan (3)</vt:lpstr>
      <vt:lpstr>5. Development Plan (4)</vt:lpstr>
      <vt:lpstr>5. Development Plan (5)</vt:lpstr>
      <vt:lpstr>5. Development Plan (6)</vt:lpstr>
      <vt:lpstr>5. Development Plan (7)</vt:lpstr>
      <vt:lpstr>5. Development Plan (8)</vt:lpstr>
      <vt:lpstr>6. Scrum PM Tool (1)</vt:lpstr>
      <vt:lpstr>6. Scrum PM Tool (2)</vt:lpstr>
      <vt:lpstr>6. Scrum PM Tool (3)</vt:lpstr>
      <vt:lpstr>7. One User Story (1)</vt:lpstr>
      <vt:lpstr>7. One User Story (2)</vt:lpstr>
      <vt:lpstr>7. One User Story (3)</vt:lpstr>
      <vt:lpstr>8. Risk Management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Chen Yang</cp:lastModifiedBy>
  <cp:revision>2</cp:revision>
  <dcterms:modified xsi:type="dcterms:W3CDTF">2015-08-13T21:42:19Z</dcterms:modified>
</cp:coreProperties>
</file>