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3" r:id="rId1"/>
  </p:sldMasterIdLst>
  <p:notesMasterIdLst>
    <p:notesMasterId r:id="rId12"/>
  </p:notesMasterIdLst>
  <p:sldIdLst>
    <p:sldId id="256" r:id="rId2"/>
    <p:sldId id="257" r:id="rId3"/>
    <p:sldId id="260" r:id="rId4"/>
    <p:sldId id="264" r:id="rId5"/>
    <p:sldId id="271" r:id="rId6"/>
    <p:sldId id="258" r:id="rId7"/>
    <p:sldId id="272" r:id="rId8"/>
    <p:sldId id="261" r:id="rId9"/>
    <p:sldId id="266"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799"/>
    <p:restoredTop sz="96458"/>
  </p:normalViewPr>
  <p:slideViewPr>
    <p:cSldViewPr snapToGrid="0" snapToObjects="1">
      <p:cViewPr varScale="1">
        <p:scale>
          <a:sx n="68" d="100"/>
          <a:sy n="68" d="100"/>
        </p:scale>
        <p:origin x="-1194"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sser Achkouk" userId="344697760e2c9add" providerId="LiveId" clId="{F451F21A-7A35-0949-85AE-D482199F9C96}"/>
    <pc:docChg chg="modSld">
      <pc:chgData name="Yasser Achkouk" userId="344697760e2c9add" providerId="LiveId" clId="{F451F21A-7A35-0949-85AE-D482199F9C96}" dt="2022-10-08T04:55:53.427" v="7" actId="255"/>
      <pc:docMkLst>
        <pc:docMk/>
      </pc:docMkLst>
      <pc:sldChg chg="modSp">
        <pc:chgData name="Yasser Achkouk" userId="344697760e2c9add" providerId="LiveId" clId="{F451F21A-7A35-0949-85AE-D482199F9C96}" dt="2022-10-08T04:55:53.427" v="7" actId="255"/>
        <pc:sldMkLst>
          <pc:docMk/>
          <pc:sldMk cId="858626731" sldId="256"/>
        </pc:sldMkLst>
        <pc:spChg chg="mod">
          <ac:chgData name="Yasser Achkouk" userId="344697760e2c9add" providerId="LiveId" clId="{F451F21A-7A35-0949-85AE-D482199F9C96}" dt="2022-10-08T04:55:12.816" v="3" actId="2711"/>
          <ac:spMkLst>
            <pc:docMk/>
            <pc:sldMk cId="858626731" sldId="256"/>
            <ac:spMk id="2" creationId="{8E63623B-58BC-0AF4-B3AD-2DDAEC0CC68D}"/>
          </ac:spMkLst>
        </pc:spChg>
        <pc:spChg chg="mod">
          <ac:chgData name="Yasser Achkouk" userId="344697760e2c9add" providerId="LiveId" clId="{F451F21A-7A35-0949-85AE-D482199F9C96}" dt="2022-10-08T04:55:53.427" v="7" actId="255"/>
          <ac:spMkLst>
            <pc:docMk/>
            <pc:sldMk cId="858626731" sldId="256"/>
            <ac:spMk id="3" creationId="{CE87A73C-F17C-477A-8029-E7AE4652FA29}"/>
          </ac:spMkLst>
        </pc:spChg>
      </pc:sldChg>
    </pc:docChg>
  </pc:docChgLst>
  <pc:docChgLst>
    <pc:chgData name="Yasser Achkouk" userId="344697760e2c9add" providerId="LiveId" clId="{5BD81429-BC9C-CA42-9F81-C660A0D6EBF6}"/>
    <pc:docChg chg="undo custSel addSld delSld modSld sldOrd">
      <pc:chgData name="Yasser Achkouk" userId="344697760e2c9add" providerId="LiveId" clId="{5BD81429-BC9C-CA42-9F81-C660A0D6EBF6}" dt="2022-10-13T21:08:11.428" v="569" actId="403"/>
      <pc:docMkLst>
        <pc:docMk/>
      </pc:docMkLst>
      <pc:sldChg chg="delSp mod delAnim modAnim">
        <pc:chgData name="Yasser Achkouk" userId="344697760e2c9add" providerId="LiveId" clId="{5BD81429-BC9C-CA42-9F81-C660A0D6EBF6}" dt="2022-10-13T20:44:31.394" v="494"/>
        <pc:sldMkLst>
          <pc:docMk/>
          <pc:sldMk cId="858626731" sldId="256"/>
        </pc:sldMkLst>
        <pc:picChg chg="del">
          <ac:chgData name="Yasser Achkouk" userId="344697760e2c9add" providerId="LiveId" clId="{5BD81429-BC9C-CA42-9F81-C660A0D6EBF6}" dt="2022-10-13T20:44:18.830" v="493" actId="478"/>
          <ac:picMkLst>
            <pc:docMk/>
            <pc:sldMk cId="858626731" sldId="256"/>
            <ac:picMk id="5" creationId="{259925DA-287F-37B1-F40B-DAAF1A2916CB}"/>
          </ac:picMkLst>
        </pc:picChg>
      </pc:sldChg>
      <pc:sldChg chg="delSp modSp mod delAnim">
        <pc:chgData name="Yasser Achkouk" userId="344697760e2c9add" providerId="LiveId" clId="{5BD81429-BC9C-CA42-9F81-C660A0D6EBF6}" dt="2022-10-13T20:56:43.947" v="516" actId="27636"/>
        <pc:sldMkLst>
          <pc:docMk/>
          <pc:sldMk cId="55784928" sldId="257"/>
        </pc:sldMkLst>
        <pc:spChg chg="mod">
          <ac:chgData name="Yasser Achkouk" userId="344697760e2c9add" providerId="LiveId" clId="{5BD81429-BC9C-CA42-9F81-C660A0D6EBF6}" dt="2022-10-13T20:56:43.947" v="516" actId="27636"/>
          <ac:spMkLst>
            <pc:docMk/>
            <pc:sldMk cId="55784928" sldId="257"/>
            <ac:spMk id="3" creationId="{657ED07F-8EAF-3AE9-7BB7-4A45E0562836}"/>
          </ac:spMkLst>
        </pc:spChg>
        <pc:picChg chg="del">
          <ac:chgData name="Yasser Achkouk" userId="344697760e2c9add" providerId="LiveId" clId="{5BD81429-BC9C-CA42-9F81-C660A0D6EBF6}" dt="2022-10-13T20:44:16.234" v="492" actId="478"/>
          <ac:picMkLst>
            <pc:docMk/>
            <pc:sldMk cId="55784928" sldId="257"/>
            <ac:picMk id="6" creationId="{04A98920-F972-A649-0016-6768D534E3E7}"/>
          </ac:picMkLst>
        </pc:picChg>
      </pc:sldChg>
      <pc:sldChg chg="modSp mod">
        <pc:chgData name="Yasser Achkouk" userId="344697760e2c9add" providerId="LiveId" clId="{5BD81429-BC9C-CA42-9F81-C660A0D6EBF6}" dt="2022-10-13T21:06:23.454" v="564" actId="403"/>
        <pc:sldMkLst>
          <pc:docMk/>
          <pc:sldMk cId="50446055" sldId="258"/>
        </pc:sldMkLst>
        <pc:spChg chg="mod">
          <ac:chgData name="Yasser Achkouk" userId="344697760e2c9add" providerId="LiveId" clId="{5BD81429-BC9C-CA42-9F81-C660A0D6EBF6}" dt="2022-10-13T21:06:23.454" v="564" actId="403"/>
          <ac:spMkLst>
            <pc:docMk/>
            <pc:sldMk cId="50446055" sldId="258"/>
            <ac:spMk id="3" creationId="{04E3D34F-514C-CCFC-EB6A-DCA810D891B4}"/>
          </ac:spMkLst>
        </pc:spChg>
      </pc:sldChg>
      <pc:sldChg chg="modSp mod">
        <pc:chgData name="Yasser Achkouk" userId="344697760e2c9add" providerId="LiveId" clId="{5BD81429-BC9C-CA42-9F81-C660A0D6EBF6}" dt="2022-10-13T21:07:53.577" v="566" actId="403"/>
        <pc:sldMkLst>
          <pc:docMk/>
          <pc:sldMk cId="2550992307" sldId="261"/>
        </pc:sldMkLst>
        <pc:spChg chg="mod">
          <ac:chgData name="Yasser Achkouk" userId="344697760e2c9add" providerId="LiveId" clId="{5BD81429-BC9C-CA42-9F81-C660A0D6EBF6}" dt="2022-10-13T21:07:53.577" v="566" actId="403"/>
          <ac:spMkLst>
            <pc:docMk/>
            <pc:sldMk cId="2550992307" sldId="261"/>
            <ac:spMk id="3" creationId="{5B5ECEEB-762F-6961-B0FB-1F286ABC0FE6}"/>
          </ac:spMkLst>
        </pc:spChg>
      </pc:sldChg>
      <pc:sldChg chg="modSp mod">
        <pc:chgData name="Yasser Achkouk" userId="344697760e2c9add" providerId="LiveId" clId="{5BD81429-BC9C-CA42-9F81-C660A0D6EBF6}" dt="2022-10-13T20:56:58.684" v="519" actId="403"/>
        <pc:sldMkLst>
          <pc:docMk/>
          <pc:sldMk cId="4205482063" sldId="264"/>
        </pc:sldMkLst>
        <pc:spChg chg="mod">
          <ac:chgData name="Yasser Achkouk" userId="344697760e2c9add" providerId="LiveId" clId="{5BD81429-BC9C-CA42-9F81-C660A0D6EBF6}" dt="2022-10-13T20:56:58.684" v="519" actId="403"/>
          <ac:spMkLst>
            <pc:docMk/>
            <pc:sldMk cId="4205482063" sldId="264"/>
            <ac:spMk id="3" creationId="{D6867CF4-F1ED-42B6-AC00-DABA9035C177}"/>
          </ac:spMkLst>
        </pc:spChg>
      </pc:sldChg>
      <pc:sldChg chg="del">
        <pc:chgData name="Yasser Achkouk" userId="344697760e2c9add" providerId="LiveId" clId="{5BD81429-BC9C-CA42-9F81-C660A0D6EBF6}" dt="2022-10-11T16:45:06.933" v="194" actId="2696"/>
        <pc:sldMkLst>
          <pc:docMk/>
          <pc:sldMk cId="2118994150" sldId="265"/>
        </pc:sldMkLst>
      </pc:sldChg>
      <pc:sldChg chg="addSp delSp modSp mod">
        <pc:chgData name="Yasser Achkouk" userId="344697760e2c9add" providerId="LiveId" clId="{5BD81429-BC9C-CA42-9F81-C660A0D6EBF6}" dt="2022-10-13T21:08:11.428" v="569" actId="403"/>
        <pc:sldMkLst>
          <pc:docMk/>
          <pc:sldMk cId="1122132776" sldId="266"/>
        </pc:sldMkLst>
        <pc:spChg chg="mod">
          <ac:chgData name="Yasser Achkouk" userId="344697760e2c9add" providerId="LiveId" clId="{5BD81429-BC9C-CA42-9F81-C660A0D6EBF6}" dt="2022-10-13T21:08:11.428" v="569" actId="403"/>
          <ac:spMkLst>
            <pc:docMk/>
            <pc:sldMk cId="1122132776" sldId="266"/>
            <ac:spMk id="2" creationId="{83AE588B-273F-8F8D-71F3-579BF016E525}"/>
          </ac:spMkLst>
        </pc:spChg>
        <pc:spChg chg="mod">
          <ac:chgData name="Yasser Achkouk" userId="344697760e2c9add" providerId="LiveId" clId="{5BD81429-BC9C-CA42-9F81-C660A0D6EBF6}" dt="2022-10-11T16:43:19.767" v="149" actId="20577"/>
          <ac:spMkLst>
            <pc:docMk/>
            <pc:sldMk cId="1122132776" sldId="266"/>
            <ac:spMk id="3" creationId="{33CB057C-1C3E-0F6D-CCE2-50CEC37ABCA9}"/>
          </ac:spMkLst>
        </pc:spChg>
        <pc:spChg chg="add del mod">
          <ac:chgData name="Yasser Achkouk" userId="344697760e2c9add" providerId="LiveId" clId="{5BD81429-BC9C-CA42-9F81-C660A0D6EBF6}" dt="2022-10-11T16:40:14.760" v="51" actId="767"/>
          <ac:spMkLst>
            <pc:docMk/>
            <pc:sldMk cId="1122132776" sldId="266"/>
            <ac:spMk id="4" creationId="{19483985-1D2C-5DB4-1575-B9CACCFCBAE0}"/>
          </ac:spMkLst>
        </pc:spChg>
        <pc:spChg chg="add mod">
          <ac:chgData name="Yasser Achkouk" userId="344697760e2c9add" providerId="LiveId" clId="{5BD81429-BC9C-CA42-9F81-C660A0D6EBF6}" dt="2022-10-11T16:42:48.270" v="136" actId="313"/>
          <ac:spMkLst>
            <pc:docMk/>
            <pc:sldMk cId="1122132776" sldId="266"/>
            <ac:spMk id="5" creationId="{5C3A609E-2FF2-B828-9D99-85582A7A3260}"/>
          </ac:spMkLst>
        </pc:spChg>
      </pc:sldChg>
      <pc:sldChg chg="del">
        <pc:chgData name="Yasser Achkouk" userId="344697760e2c9add" providerId="LiveId" clId="{5BD81429-BC9C-CA42-9F81-C660A0D6EBF6}" dt="2022-10-11T16:56:29.353" v="242" actId="2696"/>
        <pc:sldMkLst>
          <pc:docMk/>
          <pc:sldMk cId="860287440" sldId="268"/>
        </pc:sldMkLst>
      </pc:sldChg>
      <pc:sldChg chg="add del">
        <pc:chgData name="Yasser Achkouk" userId="344697760e2c9add" providerId="LiveId" clId="{5BD81429-BC9C-CA42-9F81-C660A0D6EBF6}" dt="2022-10-11T17:30:50.144" v="491" actId="2696"/>
        <pc:sldMkLst>
          <pc:docMk/>
          <pc:sldMk cId="4207770598" sldId="269"/>
        </pc:sldMkLst>
      </pc:sldChg>
      <pc:sldChg chg="delSp modSp add del mod ord">
        <pc:chgData name="Yasser Achkouk" userId="344697760e2c9add" providerId="LiveId" clId="{5BD81429-BC9C-CA42-9F81-C660A0D6EBF6}" dt="2022-10-11T16:56:31.457" v="243" actId="2696"/>
        <pc:sldMkLst>
          <pc:docMk/>
          <pc:sldMk cId="400148353" sldId="270"/>
        </pc:sldMkLst>
        <pc:spChg chg="mod">
          <ac:chgData name="Yasser Achkouk" userId="344697760e2c9add" providerId="LiveId" clId="{5BD81429-BC9C-CA42-9F81-C660A0D6EBF6}" dt="2022-10-11T16:47:32.185" v="238" actId="2711"/>
          <ac:spMkLst>
            <pc:docMk/>
            <pc:sldMk cId="400148353" sldId="270"/>
            <ac:spMk id="2" creationId="{01411EBA-F042-87B7-6E00-65239D154FC8}"/>
          </ac:spMkLst>
        </pc:spChg>
        <pc:spChg chg="del mod">
          <ac:chgData name="Yasser Achkouk" userId="344697760e2c9add" providerId="LiveId" clId="{5BD81429-BC9C-CA42-9F81-C660A0D6EBF6}" dt="2022-10-11T16:47:40.929" v="241"/>
          <ac:spMkLst>
            <pc:docMk/>
            <pc:sldMk cId="400148353" sldId="270"/>
            <ac:spMk id="3" creationId="{C2F383A6-1532-4D1E-B2AE-54DE905D8110}"/>
          </ac:spMkLst>
        </pc:spChg>
        <pc:spChg chg="mod">
          <ac:chgData name="Yasser Achkouk" userId="344697760e2c9add" providerId="LiveId" clId="{5BD81429-BC9C-CA42-9F81-C660A0D6EBF6}" dt="2022-10-11T16:45:37.576" v="220" actId="14100"/>
          <ac:spMkLst>
            <pc:docMk/>
            <pc:sldMk cId="400148353" sldId="270"/>
            <ac:spMk id="4" creationId="{4FC69160-E2D2-2CF2-8A34-21046F373CF2}"/>
          </ac:spMkLst>
        </pc:spChg>
      </pc:sldChg>
      <pc:sldChg chg="modSp add mod ord">
        <pc:chgData name="Yasser Achkouk" userId="344697760e2c9add" providerId="LiveId" clId="{5BD81429-BC9C-CA42-9F81-C660A0D6EBF6}" dt="2022-10-13T20:59:03.645" v="562" actId="404"/>
        <pc:sldMkLst>
          <pc:docMk/>
          <pc:sldMk cId="852604972" sldId="271"/>
        </pc:sldMkLst>
        <pc:spChg chg="mod">
          <ac:chgData name="Yasser Achkouk" userId="344697760e2c9add" providerId="LiveId" clId="{5BD81429-BC9C-CA42-9F81-C660A0D6EBF6}" dt="2022-10-11T16:44:59.599" v="193" actId="14100"/>
          <ac:spMkLst>
            <pc:docMk/>
            <pc:sldMk cId="852604972" sldId="271"/>
            <ac:spMk id="2" creationId="{01411EBA-F042-87B7-6E00-65239D154FC8}"/>
          </ac:spMkLst>
        </pc:spChg>
        <pc:spChg chg="mod">
          <ac:chgData name="Yasser Achkouk" userId="344697760e2c9add" providerId="LiveId" clId="{5BD81429-BC9C-CA42-9F81-C660A0D6EBF6}" dt="2022-10-13T20:59:03.645" v="562" actId="404"/>
          <ac:spMkLst>
            <pc:docMk/>
            <pc:sldMk cId="852604972" sldId="271"/>
            <ac:spMk id="3" creationId="{C2F383A6-1532-4D1E-B2AE-54DE905D8110}"/>
          </ac:spMkLst>
        </pc:spChg>
        <pc:spChg chg="mod">
          <ac:chgData name="Yasser Achkouk" userId="344697760e2c9add" providerId="LiveId" clId="{5BD81429-BC9C-CA42-9F81-C660A0D6EBF6}" dt="2022-10-11T16:44:55.823" v="192" actId="14100"/>
          <ac:spMkLst>
            <pc:docMk/>
            <pc:sldMk cId="852604972" sldId="271"/>
            <ac:spMk id="4" creationId="{4FC69160-E2D2-2CF2-8A34-21046F373CF2}"/>
          </ac:spMkLst>
        </pc:spChg>
      </pc:sldChg>
      <pc:sldChg chg="addSp delSp modSp new mod">
        <pc:chgData name="Yasser Achkouk" userId="344697760e2c9add" providerId="LiveId" clId="{5BD81429-BC9C-CA42-9F81-C660A0D6EBF6}" dt="2022-10-11T17:15:54.094" v="372" actId="1076"/>
        <pc:sldMkLst>
          <pc:docMk/>
          <pc:sldMk cId="1971743710" sldId="272"/>
        </pc:sldMkLst>
        <pc:spChg chg="mod">
          <ac:chgData name="Yasser Achkouk" userId="344697760e2c9add" providerId="LiveId" clId="{5BD81429-BC9C-CA42-9F81-C660A0D6EBF6}" dt="2022-10-11T16:57:09.621" v="267" actId="782"/>
          <ac:spMkLst>
            <pc:docMk/>
            <pc:sldMk cId="1971743710" sldId="272"/>
            <ac:spMk id="2" creationId="{374F427E-9085-F45C-369B-FCD770D7DC8B}"/>
          </ac:spMkLst>
        </pc:spChg>
        <pc:spChg chg="add del">
          <ac:chgData name="Yasser Achkouk" userId="344697760e2c9add" providerId="LiveId" clId="{5BD81429-BC9C-CA42-9F81-C660A0D6EBF6}" dt="2022-10-11T17:10:57.026" v="347" actId="931"/>
          <ac:spMkLst>
            <pc:docMk/>
            <pc:sldMk cId="1971743710" sldId="272"/>
            <ac:spMk id="3" creationId="{57CB263F-103E-CD3C-5F33-53C48B2078C4}"/>
          </ac:spMkLst>
        </pc:spChg>
        <pc:spChg chg="mod">
          <ac:chgData name="Yasser Achkouk" userId="344697760e2c9add" providerId="LiveId" clId="{5BD81429-BC9C-CA42-9F81-C660A0D6EBF6}" dt="2022-10-11T16:57:52.091" v="296" actId="403"/>
          <ac:spMkLst>
            <pc:docMk/>
            <pc:sldMk cId="1971743710" sldId="272"/>
            <ac:spMk id="4" creationId="{EE638AAB-FF96-2CCA-DC4A-81B00238F9F2}"/>
          </ac:spMkLst>
        </pc:spChg>
        <pc:spChg chg="add mod">
          <ac:chgData name="Yasser Achkouk" userId="344697760e2c9add" providerId="LiveId" clId="{5BD81429-BC9C-CA42-9F81-C660A0D6EBF6}" dt="2022-10-11T17:15:54.094" v="372" actId="1076"/>
          <ac:spMkLst>
            <pc:docMk/>
            <pc:sldMk cId="1971743710" sldId="272"/>
            <ac:spMk id="9" creationId="{D85B0CBC-B2B2-5CF8-0FA1-F0AA6140FF4F}"/>
          </ac:spMkLst>
        </pc:spChg>
        <pc:picChg chg="add del mod modCrop">
          <ac:chgData name="Yasser Achkouk" userId="344697760e2c9add" providerId="LiveId" clId="{5BD81429-BC9C-CA42-9F81-C660A0D6EBF6}" dt="2022-10-11T17:10:31.283" v="346" actId="931"/>
          <ac:picMkLst>
            <pc:docMk/>
            <pc:sldMk cId="1971743710" sldId="272"/>
            <ac:picMk id="6" creationId="{440DC039-AF10-BF7B-659E-28F37CD5717B}"/>
          </ac:picMkLst>
        </pc:picChg>
        <pc:picChg chg="add mod modCrop">
          <ac:chgData name="Yasser Achkouk" userId="344697760e2c9add" providerId="LiveId" clId="{5BD81429-BC9C-CA42-9F81-C660A0D6EBF6}" dt="2022-10-11T17:12:44.160" v="360" actId="1076"/>
          <ac:picMkLst>
            <pc:docMk/>
            <pc:sldMk cId="1971743710" sldId="272"/>
            <ac:picMk id="8" creationId="{3FF0533D-0D63-D5D0-70BD-5057CB8C6E83}"/>
          </ac:picMkLst>
        </pc:picChg>
      </pc:sldChg>
      <pc:sldChg chg="new del">
        <pc:chgData name="Yasser Achkouk" userId="344697760e2c9add" providerId="LiveId" clId="{5BD81429-BC9C-CA42-9F81-C660A0D6EBF6}" dt="2022-10-11T16:47:01.642" v="222" actId="680"/>
        <pc:sldMkLst>
          <pc:docMk/>
          <pc:sldMk cId="4223502077" sldId="27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ar-S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F1D37E-4E8C-6E44-A9CF-184B1875C925}" type="datetimeFigureOut">
              <a:rPr lang="ar-SA" smtClean="0"/>
              <a:pPr/>
              <a:t>18/03/1444</a:t>
            </a:fld>
            <a:endParaRPr lang="ar-S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ar-S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ar-S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33A8D6-7D22-9748-9EF4-1540A13869B2}" type="slidenum">
              <a:rPr lang="ar-SA" smtClean="0"/>
              <a:pPr/>
              <a:t>‹N°›</a:t>
            </a:fld>
            <a:endParaRPr lang="ar-SA"/>
          </a:p>
        </p:txBody>
      </p:sp>
    </p:spTree>
    <p:extLst>
      <p:ext uri="{BB962C8B-B14F-4D97-AF65-F5344CB8AC3E}">
        <p14:creationId xmlns:p14="http://schemas.microsoft.com/office/powerpoint/2010/main" xmlns="" val="1928647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endParaRPr lang="ar-SA" dirty="0"/>
          </a:p>
        </p:txBody>
      </p:sp>
      <p:sp>
        <p:nvSpPr>
          <p:cNvPr id="4" name="Slide Number Placeholder 3"/>
          <p:cNvSpPr>
            <a:spLocks noGrp="1"/>
          </p:cNvSpPr>
          <p:nvPr>
            <p:ph type="sldNum" sz="quarter" idx="5"/>
          </p:nvPr>
        </p:nvSpPr>
        <p:spPr/>
        <p:txBody>
          <a:bodyPr/>
          <a:lstStyle/>
          <a:p>
            <a:fld id="{A033A8D6-7D22-9748-9EF4-1540A13869B2}" type="slidenum">
              <a:rPr lang="ar-SA" smtClean="0"/>
              <a:pPr/>
              <a:t>2</a:t>
            </a:fld>
            <a:endParaRPr lang="ar-SA"/>
          </a:p>
        </p:txBody>
      </p:sp>
    </p:spTree>
    <p:extLst>
      <p:ext uri="{BB962C8B-B14F-4D97-AF65-F5344CB8AC3E}">
        <p14:creationId xmlns:p14="http://schemas.microsoft.com/office/powerpoint/2010/main" xmlns="" val="30670748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pPr/>
              <a:t>10/13/2022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xmlns="" val="1960718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pPr/>
              <a:t>10/13/2022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xmlns="" val="1710381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pPr/>
              <a:t>10/13/2022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xmlns="" val="35098034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pPr/>
              <a:t>10/13/2022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‹N°›</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xmlns="" val="33268478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pPr/>
              <a:t>10/13/2022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xmlns="" val="14328082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pPr/>
              <a:t>10/13/2022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xmlns="" val="3053233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pPr/>
              <a:t>10/13/2022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xmlns="" val="31688908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pPr/>
              <a:t>10/13/2022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xmlns="" val="6202917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pPr/>
              <a:t>10/13/2022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‹N°›</a:t>
            </a:fld>
            <a:endParaRPr lang="en-US" dirty="0"/>
          </a:p>
        </p:txBody>
      </p:sp>
    </p:spTree>
    <p:extLst>
      <p:ext uri="{BB962C8B-B14F-4D97-AF65-F5344CB8AC3E}">
        <p14:creationId xmlns:p14="http://schemas.microsoft.com/office/powerpoint/2010/main" xmlns="" val="915014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pPr/>
              <a:t>10/13/2022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xmlns="" val="469238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pPr/>
              <a:t>10/13/2022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xmlns="" val="3196485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pPr/>
              <a:t>10/13/2022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xmlns="" val="2646919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pPr/>
              <a:t>10/13/2022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xmlns="" val="4085273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pPr/>
              <a:t>10/13/2022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xmlns="" val="2829498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pPr/>
              <a:t>10/13/2022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xmlns="" val="1405489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pPr/>
              <a:t>10/13/2022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xmlns="" val="1791448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pPr/>
              <a:t>10/13/2022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xmlns="" val="3832918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pPr/>
              <a:t>10/13/2022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‹N°›</a:t>
            </a:fld>
            <a:endParaRPr lang="en-US" dirty="0"/>
          </a:p>
        </p:txBody>
      </p:sp>
    </p:spTree>
    <p:extLst>
      <p:ext uri="{BB962C8B-B14F-4D97-AF65-F5344CB8AC3E}">
        <p14:creationId xmlns:p14="http://schemas.microsoft.com/office/powerpoint/2010/main" xmlns="" val="436384540"/>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p:hf sldNum="0" hdr="0" ftr="0" dt="0"/>
  <p:txStyles>
    <p:titleStyle>
      <a:lvl1pPr algn="l" defTabSz="914400" rtl="1"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ar.wikipedia.org/wiki/%D8%A7%D9%84%D8%B9%D8%B5%D8%B1_%D8%A7%D9%84%D8%B0%D9%87%D8%A8%D9%8A_%D8%A7%D9%84%D8%A5%D8%B3%D8%A8%D8%A7%D9%86%D9%8A" TargetMode="External"/><Relationship Id="rId13" Type="http://schemas.openxmlformats.org/officeDocument/2006/relationships/hyperlink" Target="https://ar.wikipedia.org/wiki/%D8%AD%D8%B1%D8%A8_%D8%A7%D9%84%D8%AE%D9%84%D8%A7%D9%81%D8%A9_%D8%A7%D9%84%D8%A5%D8%B3%D8%A8%D8%A7%D9%86%D9%8A%D8%A9" TargetMode="External"/><Relationship Id="rId18" Type="http://schemas.openxmlformats.org/officeDocument/2006/relationships/hyperlink" Target="https://ar.wikipedia.org/wiki/%D8%AD%D8%B1%D8%A8_%D8%A7%D9%84%D8%A7%D8%B3%D8%AA%D9%82%D9%84%D8%A7%D9%84_%D8%A7%D9%84%D8%A5%D8%B3%D8%A8%D8%A7%D9%86%D9%8A%D8%A9" TargetMode="External"/><Relationship Id="rId3" Type="http://schemas.openxmlformats.org/officeDocument/2006/relationships/hyperlink" Target="https://ar.wikipedia.org/wiki/%D8%A5%D8%B3%D8%A8%D8%A7%D9%86%D9%8A%D8%A7_%D9%87%D8%A7%D8%A8%D8%B3%D8%A8%D9%88%D8%B1%D8%BA" TargetMode="External"/><Relationship Id="rId7" Type="http://schemas.openxmlformats.org/officeDocument/2006/relationships/hyperlink" Target="https://ar.wikipedia.org/wiki/%D8%A7%D9%84%D8%B9%D8%A7%D9%84%D9%85_%D8%A7%D9%84%D8%AC%D8%AF%D9%8A%D8%AF" TargetMode="External"/><Relationship Id="rId12" Type="http://schemas.openxmlformats.org/officeDocument/2006/relationships/hyperlink" Target="https://ar.wikipedia.org/wiki/%D8%A7%D9%84%D8%AD%D8%B1%D8%A8_%D8%A7%D9%84%D9%81%D8%B1%D9%86%D8%B3%D9%8A%D8%A9_%D8%A7%D9%84%D8%A5%D8%B3%D8%A8%D8%A7%D9%86%D9%8A%D8%A9_(1635%E2%80%9359)" TargetMode="External"/><Relationship Id="rId17" Type="http://schemas.openxmlformats.org/officeDocument/2006/relationships/hyperlink" Target="https://ar.wikipedia.org/wiki/%D8%A7%D9%84%D8%AD%D8%B1%D9%88%D8%A8_%D8%A7%D9%84%D9%86%D8%A7%D8%A8%D9%84%D9%8A%D9%88%D9%86%D9%8A%D8%A9" TargetMode="External"/><Relationship Id="rId2" Type="http://schemas.openxmlformats.org/officeDocument/2006/relationships/hyperlink" Target="https://ar.wikipedia.org/wiki/%D8%A7%D9%84%D8%B9%D8%B5%D9%88%D8%B1_%D8%A7%D9%84%D9%88%D8%B3%D8%B7%D9%89" TargetMode="External"/><Relationship Id="rId16" Type="http://schemas.openxmlformats.org/officeDocument/2006/relationships/hyperlink" Target="https://ar.wikipedia.org/wiki/%D8%A7%D9%84%D8%AB%D9%88%D8%B1%D8%A9_%D8%A7%D9%84%D9%81%D8%B1%D9%86%D8%B3%D9%8A%D8%A9" TargetMode="External"/><Relationship Id="rId20" Type="http://schemas.openxmlformats.org/officeDocument/2006/relationships/image" Target="../media/image7.svg"/><Relationship Id="rId1" Type="http://schemas.openxmlformats.org/officeDocument/2006/relationships/slideLayout" Target="../slideLayouts/slideLayout2.xml"/><Relationship Id="rId6" Type="http://schemas.openxmlformats.org/officeDocument/2006/relationships/hyperlink" Target="https://ar.wikipedia.org/wiki/%D8%A7%D9%84%D8%A5%D9%85%D8%A8%D8%B1%D8%A7%D8%B7%D9%88%D8%B1%D9%8A%D8%A9_%D8%A7%D9%84%D8%A5%D8%B3%D8%A8%D8%A7%D9%86%D9%8A%D8%A9" TargetMode="External"/><Relationship Id="rId11" Type="http://schemas.openxmlformats.org/officeDocument/2006/relationships/hyperlink" Target="https://ar.wikipedia.org/wiki/%D8%AD%D8%B1%D8%A8_%D8%A7%D9%84%D8%AB%D9%85%D8%A7%D9%86%D9%8A%D9%86_%D8%B9%D8%A7%D9%85%D8%A7" TargetMode="External"/><Relationship Id="rId5" Type="http://schemas.openxmlformats.org/officeDocument/2006/relationships/hyperlink" Target="https://ar.wikipedia.org/wiki/%D8%A7%D9%86%D8%AA%D9%82%D8%A7%D9%84_%D8%A5%D8%B3%D8%A8%D8%A7%D9%86%D9%8A%D8%A7_%D9%86%D8%AD%D9%88_%D8%A7%D9%84%D8%AF%D9%8A%D9%85%D9%82%D8%B1%D8%A7%D8%B7%D9%8A%D8%A9" TargetMode="External"/><Relationship Id="rId15" Type="http://schemas.openxmlformats.org/officeDocument/2006/relationships/hyperlink" Target="https://ar.wikipedia.org/wiki/%D8%A5%D8%B5%D9%84%D8%A7%D8%AD%D8%A7%D8%AA_%D8%A7%D9%84%D8%A8%D9%88%D8%B1%D8%A8%D9%88%D9%86" TargetMode="External"/><Relationship Id="rId10" Type="http://schemas.openxmlformats.org/officeDocument/2006/relationships/hyperlink" Target="https://ar.wikipedia.org/wiki/%D8%AD%D8%B1%D8%A8_%D8%A7%D9%84%D8%AB%D9%84%D8%A7%D8%AB%D9%8A%D9%86_%D8%B9%D8%A7%D9%85%D8%A7" TargetMode="External"/><Relationship Id="rId19" Type="http://schemas.openxmlformats.org/officeDocument/2006/relationships/image" Target="../media/image5.png"/><Relationship Id="rId4" Type="http://schemas.openxmlformats.org/officeDocument/2006/relationships/hyperlink" Target="https://ar.wikipedia.org/wiki/%D8%AF%D8%B3%D8%AA%D9%88%D8%B1_%D8%A5%D8%B3%D8%A8%D8%A7%D9%86%D9%8A%D8%A7_1812" TargetMode="External"/><Relationship Id="rId9" Type="http://schemas.openxmlformats.org/officeDocument/2006/relationships/hyperlink" Target="https://ar.wikipedia.org/wiki/%D8%A7%D9%84%D8%AD%D8%B1%D9%88%D8%A8_%D8%A7%D9%84%D8%A5%D9%8A%D8%B7%D8%A7%D9%84%D9%8A%D8%A9" TargetMode="External"/><Relationship Id="rId14" Type="http://schemas.openxmlformats.org/officeDocument/2006/relationships/hyperlink" Target="https://ar.wikipedia.org/wiki/%D8%A2%D9%84_%D8%A8%D9%88%D8%B1%D8%A8%D9%88%D9%86"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63623B-58BC-0AF4-B3AD-2DDAEC0CC68D}"/>
              </a:ext>
            </a:extLst>
          </p:cNvPr>
          <p:cNvSpPr>
            <a:spLocks noGrp="1"/>
          </p:cNvSpPr>
          <p:nvPr>
            <p:ph type="ctrTitle"/>
          </p:nvPr>
        </p:nvSpPr>
        <p:spPr/>
        <p:txBody>
          <a:bodyPr/>
          <a:lstStyle/>
          <a:p>
            <a:pPr algn="r" defTabSz="914400" rtl="1" eaLnBrk="1" latinLnBrk="0" hangingPunct="1">
              <a:lnSpc>
                <a:spcPct val="90000"/>
              </a:lnSpc>
              <a:spcBef>
                <a:spcPct val="0"/>
              </a:spcBef>
              <a:buNone/>
            </a:pPr>
            <a:r>
              <a:rPr lang="ar-SA" sz="8000" dirty="0">
                <a:latin typeface="Aldhabi" pitchFamily="2" charset="-78"/>
                <a:ea typeface="Aldhabi" panose="02000000000000000000" pitchFamily="2" charset="0"/>
                <a:cs typeface="Aldhabi" pitchFamily="2" charset="-78"/>
              </a:rPr>
              <a:t>حضارات كونية</a:t>
            </a:r>
            <a:endParaRPr lang="x-none" sz="8000" dirty="0">
              <a:latin typeface="Aldhabi" pitchFamily="2" charset="-78"/>
              <a:ea typeface="Aldhabi" panose="02000000000000000000" pitchFamily="2" charset="0"/>
              <a:cs typeface="Aldhabi" pitchFamily="2" charset="-78"/>
            </a:endParaRPr>
          </a:p>
        </p:txBody>
      </p:sp>
      <p:sp>
        <p:nvSpPr>
          <p:cNvPr id="3" name="Subtitle 2">
            <a:extLst>
              <a:ext uri="{FF2B5EF4-FFF2-40B4-BE49-F238E27FC236}">
                <a16:creationId xmlns:a16="http://schemas.microsoft.com/office/drawing/2014/main" xmlns="" id="{CE87A73C-F17C-477A-8029-E7AE4652FA29}"/>
              </a:ext>
            </a:extLst>
          </p:cNvPr>
          <p:cNvSpPr>
            <a:spLocks noGrp="1"/>
          </p:cNvSpPr>
          <p:nvPr>
            <p:ph type="subTitle" idx="1"/>
          </p:nvPr>
        </p:nvSpPr>
        <p:spPr>
          <a:xfrm>
            <a:off x="680322" y="4394039"/>
            <a:ext cx="8144134" cy="2463961"/>
          </a:xfrm>
        </p:spPr>
        <p:txBody>
          <a:bodyPr>
            <a:noAutofit/>
          </a:bodyPr>
          <a:lstStyle/>
          <a:p>
            <a:r>
              <a:rPr lang="ar-MA" sz="3600" dirty="0">
                <a:latin typeface="Arabic Typesetting" panose="03020402040406030203" pitchFamily="66" charset="-78"/>
                <a:ea typeface="Arabic Typesetting" panose="02000000000000000000" pitchFamily="2" charset="0"/>
                <a:cs typeface="Arabic Typesetting" panose="03020402040406030203" pitchFamily="66" charset="-78"/>
              </a:rPr>
              <a:t>مجموعة المظاهر العلميّـة، والأدبيّـة، والفنيّـة، وكذلك الاجتماعيّة، الموجودة في المجتمع، وتعتمد الحضارات الإنسانيّة المختلفة على بعضها البعض، فكلّ حضارة جاءت متمّمةً للحضارة التي سبقتها، وتُـسهم هذه الحضارات في البناء الحضاري الإنساني للعالم بأكمل</a:t>
            </a:r>
            <a:r>
              <a:rPr lang="ar-SA" sz="3600" dirty="0">
                <a:latin typeface="Arabic Typesetting" panose="03020402040406030203" pitchFamily="66" charset="-78"/>
                <a:ea typeface="Arabic Typesetting" panose="02000000000000000000" pitchFamily="2" charset="0"/>
                <a:cs typeface="Arabic Typesetting" panose="03020402040406030203" pitchFamily="66" charset="-78"/>
              </a:rPr>
              <a:t>ه.</a:t>
            </a:r>
            <a:endParaRPr lang="x-none" sz="3600" dirty="0">
              <a:latin typeface="Arabic Typesetting" panose="03020402040406030203" pitchFamily="66" charset="-78"/>
              <a:ea typeface="Arabic Typesetting" panose="02000000000000000000" pitchFamily="2" charset="0"/>
              <a:cs typeface="Arabic Typesetting" panose="03020402040406030203" pitchFamily="66" charset="-78"/>
            </a:endParaRPr>
          </a:p>
        </p:txBody>
      </p:sp>
      <p:pic>
        <p:nvPicPr>
          <p:cNvPr id="7" name="Graphic 6" descr="Open book">
            <a:extLst>
              <a:ext uri="{FF2B5EF4-FFF2-40B4-BE49-F238E27FC236}">
                <a16:creationId xmlns:a16="http://schemas.microsoft.com/office/drawing/2014/main" xmlns="" id="{B3097460-A10D-F7C6-2023-BE7043B87FB3}"/>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9980062" y="2733709"/>
            <a:ext cx="1402935" cy="1402935"/>
          </a:xfrm>
          <a:prstGeom prst="rect">
            <a:avLst/>
          </a:prstGeom>
        </p:spPr>
      </p:pic>
    </p:spTree>
    <p:extLst>
      <p:ext uri="{BB962C8B-B14F-4D97-AF65-F5344CB8AC3E}">
        <p14:creationId xmlns:p14="http://schemas.microsoft.com/office/powerpoint/2010/main" xmlns="" val="85862673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invX="1"/>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6ACAD4-0169-8DE3-FC8C-0AB893ACD60D}"/>
              </a:ext>
            </a:extLst>
          </p:cNvPr>
          <p:cNvSpPr>
            <a:spLocks noGrp="1"/>
          </p:cNvSpPr>
          <p:nvPr>
            <p:ph type="title"/>
          </p:nvPr>
        </p:nvSpPr>
        <p:spPr/>
        <p:txBody>
          <a:bodyPr/>
          <a:lstStyle/>
          <a:p>
            <a:pPr algn="r" rtl="1"/>
            <a:r>
              <a:rPr lang="ar-SA" dirty="0">
                <a:latin typeface="Al Tarikh" pitchFamily="2" charset="-78"/>
                <a:cs typeface="KufiStandardGK" pitchFamily="2" charset="-78"/>
              </a:rPr>
              <a:t>الحضارة الإسبانية</a:t>
            </a:r>
          </a:p>
        </p:txBody>
      </p:sp>
      <p:sp>
        <p:nvSpPr>
          <p:cNvPr id="3" name="Content Placeholder 2">
            <a:extLst>
              <a:ext uri="{FF2B5EF4-FFF2-40B4-BE49-F238E27FC236}">
                <a16:creationId xmlns:a16="http://schemas.microsoft.com/office/drawing/2014/main" xmlns="" id="{37DE03DD-7561-A2D2-B598-0767938E9852}"/>
              </a:ext>
            </a:extLst>
          </p:cNvPr>
          <p:cNvSpPr>
            <a:spLocks noGrp="1"/>
          </p:cNvSpPr>
          <p:nvPr>
            <p:ph idx="1"/>
          </p:nvPr>
        </p:nvSpPr>
        <p:spPr/>
        <p:txBody>
          <a:bodyPr>
            <a:normAutofit fontScale="92500" lnSpcReduction="20000"/>
          </a:bodyPr>
          <a:lstStyle/>
          <a:p>
            <a:r>
              <a:rPr lang="ar-MA" dirty="0" smtClean="0"/>
              <a:t>يعود </a:t>
            </a:r>
            <a:r>
              <a:rPr lang="ar-MA" b="1" dirty="0" smtClean="0"/>
              <a:t>تاريخ إسبانيا</a:t>
            </a:r>
            <a:r>
              <a:rPr lang="ar-MA" dirty="0" smtClean="0"/>
              <a:t> إلى بدايات </a:t>
            </a:r>
            <a:r>
              <a:rPr lang="ar-MA" dirty="0" smtClean="0">
                <a:hlinkClick r:id="rId2" tooltip="العصور الوسطى"/>
              </a:rPr>
              <a:t>القرون </a:t>
            </a:r>
            <a:r>
              <a:rPr lang="ar-MA" dirty="0" err="1" smtClean="0">
                <a:hlinkClick r:id="rId2" tooltip="العصور الوسطى"/>
              </a:rPr>
              <a:t>الوسطى</a:t>
            </a:r>
            <a:r>
              <a:rPr lang="ar-MA" dirty="0" err="1" smtClean="0"/>
              <a:t>.</a:t>
            </a:r>
            <a:r>
              <a:rPr lang="ar-MA" dirty="0" smtClean="0"/>
              <a:t> ففي سنة 1516 وحدت </a:t>
            </a:r>
            <a:r>
              <a:rPr lang="ar-MA" dirty="0" smtClean="0">
                <a:hlinkClick r:id="rId3" tooltip="إسبانيا هابسبورغ"/>
              </a:rPr>
              <a:t>إسبانيا </a:t>
            </a:r>
            <a:r>
              <a:rPr lang="ar-MA" dirty="0" err="1" smtClean="0">
                <a:hlinkClick r:id="rId3" tooltip="إسبانيا هابسبورغ"/>
              </a:rPr>
              <a:t>هابسبورغ</a:t>
            </a:r>
            <a:r>
              <a:rPr lang="ar-MA" dirty="0" smtClean="0"/>
              <a:t> عددا من الممالك </a:t>
            </a:r>
            <a:r>
              <a:rPr lang="ar-MA" dirty="0" err="1" smtClean="0"/>
              <a:t>المتباينة.</a:t>
            </a:r>
            <a:r>
              <a:rPr lang="ar-MA" dirty="0" smtClean="0"/>
              <a:t> ثم قدمت الشكل الحديث </a:t>
            </a:r>
            <a:r>
              <a:rPr lang="ar-MA" dirty="0" smtClean="0">
                <a:hlinkClick r:id="rId4" tooltip="دستور إسبانيا 1812"/>
              </a:rPr>
              <a:t>للملكية دستورية</a:t>
            </a:r>
            <a:r>
              <a:rPr lang="ar-MA" dirty="0" smtClean="0"/>
              <a:t> في 1813، ويعود </a:t>
            </a:r>
            <a:r>
              <a:rPr lang="ar-MA" dirty="0" smtClean="0">
                <a:hlinkClick r:id="rId5" tooltip="انتقال إسبانيا نحو الديمقراطية"/>
              </a:rPr>
              <a:t>الدستور الديمقراطي الحالي</a:t>
            </a:r>
            <a:r>
              <a:rPr lang="ar-MA" dirty="0" smtClean="0"/>
              <a:t> إلى سنة 1978.</a:t>
            </a:r>
          </a:p>
          <a:p>
            <a:r>
              <a:rPr lang="ar-MA" dirty="0" smtClean="0"/>
              <a:t>بعد الانتهاء من حروب </a:t>
            </a:r>
            <a:r>
              <a:rPr lang="ar-MA" dirty="0" err="1" smtClean="0"/>
              <a:t>الإسترداد</a:t>
            </a:r>
            <a:r>
              <a:rPr lang="ar-MA" dirty="0" smtClean="0"/>
              <a:t>، تمكنت إسبانيا من التوحد تحت </a:t>
            </a:r>
            <a:r>
              <a:rPr lang="ar-MA" dirty="0" smtClean="0">
                <a:hlinkClick r:id="rId3" tooltip="إسبانيا هابسبورغ"/>
              </a:rPr>
              <a:t>حكم آل </a:t>
            </a:r>
            <a:r>
              <a:rPr lang="ar-MA" dirty="0" err="1" smtClean="0">
                <a:hlinkClick r:id="rId3" tooltip="إسبانيا هابسبورغ"/>
              </a:rPr>
              <a:t>هابسبورغ</a:t>
            </a:r>
            <a:r>
              <a:rPr lang="ar-MA" dirty="0" smtClean="0"/>
              <a:t> سنة </a:t>
            </a:r>
            <a:r>
              <a:rPr lang="ar-MA" dirty="0" err="1" smtClean="0"/>
              <a:t>1516.</a:t>
            </a:r>
            <a:r>
              <a:rPr lang="ar-MA" dirty="0" smtClean="0"/>
              <a:t> وفي نفس الوقت بدأت </a:t>
            </a:r>
            <a:r>
              <a:rPr lang="ar-MA" dirty="0" smtClean="0">
                <a:hlinkClick r:id="rId6" tooltip="الإمبراطورية الإسبانية"/>
              </a:rPr>
              <a:t>الإمبراطورية الإسبانية</a:t>
            </a:r>
            <a:r>
              <a:rPr lang="ar-MA" dirty="0" smtClean="0"/>
              <a:t> بالتمدد تجاه </a:t>
            </a:r>
            <a:r>
              <a:rPr lang="ar-MA" dirty="0" smtClean="0">
                <a:hlinkClick r:id="rId7" tooltip="العالم الجديد"/>
              </a:rPr>
              <a:t>العالم الجديد</a:t>
            </a:r>
            <a:r>
              <a:rPr lang="ar-MA" dirty="0" smtClean="0"/>
              <a:t> عبر المحيط، فكان ذلك بداية </a:t>
            </a:r>
            <a:r>
              <a:rPr lang="ar-MA" dirty="0" smtClean="0">
                <a:hlinkClick r:id="rId8" tooltip="العصر الذهبي الإسباني"/>
              </a:rPr>
              <a:t>عصرها الذهبي</a:t>
            </a:r>
            <a:r>
              <a:rPr lang="ar-MA" dirty="0" smtClean="0"/>
              <a:t> الذي استغرق مابين سنوات 1500 إلى عقد 1650، مما جعل إسبانيا </a:t>
            </a:r>
            <a:r>
              <a:rPr lang="ar-MA" dirty="0" err="1" smtClean="0"/>
              <a:t>هابسبورغ</a:t>
            </a:r>
            <a:r>
              <a:rPr lang="ar-MA" dirty="0" smtClean="0"/>
              <a:t> إحدى أقوى دول </a:t>
            </a:r>
            <a:r>
              <a:rPr lang="ar-MA" dirty="0" err="1" smtClean="0"/>
              <a:t>العالم.</a:t>
            </a:r>
            <a:r>
              <a:rPr lang="ar-MA" dirty="0" smtClean="0"/>
              <a:t> فخلال تلك الفترة شاركت إسبانيا في جميع الحروب الأوروبية الكبرى، بما في ذلك </a:t>
            </a:r>
            <a:r>
              <a:rPr lang="ar-MA" dirty="0" smtClean="0">
                <a:hlinkClick r:id="rId9" tooltip="الحروب الإيطالية"/>
              </a:rPr>
              <a:t>الحروب الإيطالية</a:t>
            </a:r>
            <a:r>
              <a:rPr lang="ar-MA" dirty="0" smtClean="0"/>
              <a:t> و"</a:t>
            </a:r>
            <a:r>
              <a:rPr lang="ar-MA" dirty="0" smtClean="0">
                <a:hlinkClick r:id="rId10" tooltip="حرب الثلاثين عاما"/>
              </a:rPr>
              <a:t>حرب الثلاثين عاما</a:t>
            </a:r>
            <a:r>
              <a:rPr lang="ar-MA" dirty="0" smtClean="0"/>
              <a:t> </a:t>
            </a:r>
            <a:r>
              <a:rPr lang="ar-MA" dirty="0" smtClean="0">
                <a:hlinkClick r:id="rId11" tooltip="حرب الثمانين عاما"/>
              </a:rPr>
              <a:t>وحرب الثمانين عاما</a:t>
            </a:r>
            <a:r>
              <a:rPr lang="ar-MA" dirty="0" smtClean="0"/>
              <a:t> </a:t>
            </a:r>
            <a:r>
              <a:rPr lang="ar-MA" dirty="0" smtClean="0">
                <a:hlinkClick r:id="rId12" tooltip="الحرب الفرنسية الإسبانية (1635–59)"/>
              </a:rPr>
              <a:t>والحرب </a:t>
            </a:r>
            <a:r>
              <a:rPr lang="ar-MA" dirty="0" err="1" smtClean="0">
                <a:hlinkClick r:id="rId12" tooltip="الحرب الفرنسية الإسبانية (1635–59)"/>
              </a:rPr>
              <a:t>الفرنسية-الإسبانية</a:t>
            </a:r>
            <a:r>
              <a:rPr lang="ar-MA" dirty="0" err="1" smtClean="0"/>
              <a:t>.</a:t>
            </a:r>
            <a:r>
              <a:rPr lang="ar-MA" dirty="0" smtClean="0"/>
              <a:t> ولكن ومع انتهاء القرن 17 بدأت عظمة إسبانيا بالانحدار بعد وفاة آخر حكام </a:t>
            </a:r>
            <a:r>
              <a:rPr lang="ar-MA" dirty="0" err="1" smtClean="0"/>
              <a:t>هابسبورغ</a:t>
            </a:r>
            <a:r>
              <a:rPr lang="ar-MA" dirty="0" smtClean="0"/>
              <a:t>، حيث اندلعت </a:t>
            </a:r>
            <a:r>
              <a:rPr lang="ar-MA" dirty="0" smtClean="0">
                <a:hlinkClick r:id="rId13" tooltip="حرب الخلافة الإسبانية"/>
              </a:rPr>
              <a:t>حرب الخلافة الإسبانية</a:t>
            </a:r>
            <a:r>
              <a:rPr lang="ar-MA" dirty="0" smtClean="0"/>
              <a:t> التي انتهت بخفض منزلة </a:t>
            </a:r>
            <a:r>
              <a:rPr lang="ar-MA" dirty="0" err="1" smtClean="0"/>
              <a:t>إسبانيا </a:t>
            </a:r>
            <a:r>
              <a:rPr lang="ar-MA" dirty="0" smtClean="0"/>
              <a:t>-والتي بدأت </a:t>
            </a:r>
            <a:r>
              <a:rPr lang="ar-MA" dirty="0" smtClean="0">
                <a:hlinkClick r:id="rId14" tooltip="آل بوربون"/>
              </a:rPr>
              <a:t>بحكم </a:t>
            </a:r>
            <a:r>
              <a:rPr lang="ar-MA" dirty="0" err="1" smtClean="0">
                <a:hlinkClick r:id="rId14" tooltip="آل بوربون"/>
              </a:rPr>
              <a:t>البوربون</a:t>
            </a:r>
            <a:r>
              <a:rPr lang="ar-MA" dirty="0" smtClean="0"/>
              <a:t>- إلى قوة من الدرجة الثانية مع ضعف في تأثيرها بالشؤون </a:t>
            </a:r>
            <a:r>
              <a:rPr lang="ar-MA" dirty="0" err="1" smtClean="0"/>
              <a:t>الأوروبية.</a:t>
            </a:r>
            <a:r>
              <a:rPr lang="ar-MA" dirty="0" smtClean="0"/>
              <a:t> حاولت </a:t>
            </a:r>
            <a:r>
              <a:rPr lang="ar-MA" dirty="0" smtClean="0">
                <a:hlinkClick r:id="rId15" tooltip="إصلاحات البوربون"/>
              </a:rPr>
              <a:t>إصلاحات </a:t>
            </a:r>
            <a:r>
              <a:rPr lang="ar-MA" dirty="0" err="1" smtClean="0">
                <a:hlinkClick r:id="rId15" tooltip="إصلاحات البوربون"/>
              </a:rPr>
              <a:t>البوربون</a:t>
            </a:r>
            <a:r>
              <a:rPr lang="ar-MA" dirty="0" smtClean="0"/>
              <a:t> تجديد مؤسسات الدولة، وقد نجحت بعض </a:t>
            </a:r>
            <a:r>
              <a:rPr lang="ar-MA" dirty="0" err="1" smtClean="0"/>
              <a:t>الشيء.</a:t>
            </a:r>
            <a:r>
              <a:rPr lang="ar-MA" dirty="0" smtClean="0"/>
              <a:t> ولكن مع انتهاء القرن بدأ كل شيء ينجرف أمام الصخب الذي تخطى إسبانيا وأوروبا في مطلع القرن 19 وهي </a:t>
            </a:r>
            <a:r>
              <a:rPr lang="ar-MA" dirty="0" smtClean="0">
                <a:hlinkClick r:id="rId16" tooltip="الثورة الفرنسية"/>
              </a:rPr>
              <a:t>الثورة الفرنسية</a:t>
            </a:r>
            <a:r>
              <a:rPr lang="ar-MA" dirty="0" smtClean="0"/>
              <a:t> </a:t>
            </a:r>
            <a:r>
              <a:rPr lang="ar-MA" dirty="0" smtClean="0">
                <a:hlinkClick r:id="rId17" tooltip="الحروب النابليونية"/>
              </a:rPr>
              <a:t>وحروب </a:t>
            </a:r>
            <a:r>
              <a:rPr lang="ar-MA" dirty="0" err="1" smtClean="0">
                <a:hlinkClick r:id="rId17" tooltip="الحروب النابليونية"/>
              </a:rPr>
              <a:t>نابليون</a:t>
            </a:r>
            <a:r>
              <a:rPr lang="ar-MA" dirty="0" err="1" smtClean="0"/>
              <a:t>.</a:t>
            </a:r>
            <a:r>
              <a:rPr lang="ar-MA" dirty="0" smtClean="0"/>
              <a:t> </a:t>
            </a:r>
            <a:r>
              <a:rPr lang="ar-MA" dirty="0" smtClean="0">
                <a:hlinkClick r:id="rId18" tooltip="حرب الاستقلال الإسبانية"/>
              </a:rPr>
              <a:t>والحرب في شبه الجزيرة</a:t>
            </a:r>
            <a:r>
              <a:rPr lang="ar-MA" dirty="0" smtClean="0"/>
              <a:t>، وبذا بدا أن إسبانيا لا يمكنها العودة إلى سابق مجدها وقوتها.</a:t>
            </a:r>
          </a:p>
          <a:p>
            <a:pPr marL="228600" indent="-228600" algn="r" defTabSz="914400" rtl="1" eaLnBrk="1" latinLnBrk="0" hangingPunct="1">
              <a:lnSpc>
                <a:spcPct val="90000"/>
              </a:lnSpc>
              <a:spcBef>
                <a:spcPts val="1000"/>
              </a:spcBef>
              <a:buFont typeface="Arial" panose="020B0604020202020204" pitchFamily="34" charset="0"/>
              <a:buChar char="•"/>
            </a:pPr>
            <a:endParaRPr lang="ar-SA" dirty="0"/>
          </a:p>
        </p:txBody>
      </p:sp>
      <p:pic>
        <p:nvPicPr>
          <p:cNvPr id="7" name="Graphic 6" descr="Bookmark">
            <a:extLst>
              <a:ext uri="{FF2B5EF4-FFF2-40B4-BE49-F238E27FC236}">
                <a16:creationId xmlns:a16="http://schemas.microsoft.com/office/drawing/2014/main" xmlns="" id="{C5474D21-A837-3CD8-6CA4-6DAE26A7A276}"/>
              </a:ext>
            </a:extLst>
          </p:cNvPr>
          <p:cNvPicPr>
            <a:picLocks noChangeAspect="1"/>
          </p:cNvPicPr>
          <p:nvPr/>
        </p:nvPicPr>
        <p:blipFill>
          <a:blip r:embed="rId19">
            <a:extLst>
              <a:ext uri="{96DAC541-7B7A-43D3-8B79-37D633B846F1}">
                <asvg:svgBlip xmlns:asvg="http://schemas.microsoft.com/office/drawing/2016/SVG/main" xmlns="" r:embed="rId20"/>
              </a:ext>
            </a:extLst>
          </a:blip>
          <a:stretch>
            <a:fillRect/>
          </a:stretch>
        </p:blipFill>
        <p:spPr>
          <a:xfrm>
            <a:off x="10971375" y="836497"/>
            <a:ext cx="914400" cy="914400"/>
          </a:xfrm>
          <a:prstGeom prst="rect">
            <a:avLst/>
          </a:prstGeom>
        </p:spPr>
      </p:pic>
    </p:spTree>
    <p:extLst>
      <p:ext uri="{BB962C8B-B14F-4D97-AF65-F5344CB8AC3E}">
        <p14:creationId xmlns:p14="http://schemas.microsoft.com/office/powerpoint/2010/main" xmlns="" val="1095623094"/>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D1A1FB-46CA-0808-EF8C-1E6D99E8233A}"/>
              </a:ext>
            </a:extLst>
          </p:cNvPr>
          <p:cNvSpPr>
            <a:spLocks noGrp="1"/>
          </p:cNvSpPr>
          <p:nvPr>
            <p:ph type="title"/>
          </p:nvPr>
        </p:nvSpPr>
        <p:spPr>
          <a:prstGeom prst="roundRect">
            <a:avLst/>
          </a:prstGeom>
        </p:spPr>
        <p:txBody>
          <a:bodyPr>
            <a:normAutofit fontScale="90000"/>
          </a:bodyPr>
          <a:lstStyle/>
          <a:p>
            <a:pPr algn="r" rtl="1"/>
            <a:r>
              <a:rPr lang="ar-SA" sz="7200" dirty="0">
                <a:latin typeface="Adobe Arabic SHIN" pitchFamily="2" charset="-78"/>
                <a:cs typeface="Adobe Arabic SHIN" pitchFamily="2" charset="-78"/>
              </a:rPr>
              <a:t>ا لحضار</a:t>
            </a:r>
            <a:r>
              <a:rPr lang="fr-FR" sz="7200" dirty="0">
                <a:latin typeface="Adobe Arabic SHIN" pitchFamily="2" charset="-78"/>
                <a:cs typeface="Adobe Arabic SHIN" pitchFamily="2" charset="-78"/>
              </a:rPr>
              <a:t> </a:t>
            </a:r>
            <a:r>
              <a:rPr lang="ar-SA" sz="7200" dirty="0">
                <a:latin typeface="Adobe Arabic SHIN" pitchFamily="2" charset="-78"/>
                <a:cs typeface="Adobe Arabic SHIN" pitchFamily="2" charset="-78"/>
              </a:rPr>
              <a:t>ة الإ  سلامية</a:t>
            </a:r>
            <a:endParaRPr lang="x-none" sz="7200" dirty="0">
              <a:latin typeface="Adobe Arabic SHIN" pitchFamily="2" charset="-78"/>
              <a:cs typeface="Adobe Arabic SHIN" pitchFamily="2" charset="-78"/>
            </a:endParaRPr>
          </a:p>
        </p:txBody>
      </p:sp>
      <p:sp>
        <p:nvSpPr>
          <p:cNvPr id="3" name="Content Placeholder 2">
            <a:extLst>
              <a:ext uri="{FF2B5EF4-FFF2-40B4-BE49-F238E27FC236}">
                <a16:creationId xmlns:a16="http://schemas.microsoft.com/office/drawing/2014/main" xmlns="" id="{657ED07F-8EAF-3AE9-7BB7-4A45E0562836}"/>
              </a:ext>
            </a:extLst>
          </p:cNvPr>
          <p:cNvSpPr>
            <a:spLocks noGrp="1"/>
          </p:cNvSpPr>
          <p:nvPr>
            <p:ph idx="1"/>
          </p:nvPr>
        </p:nvSpPr>
        <p:spPr>
          <a:xfrm>
            <a:off x="448235" y="2336872"/>
            <a:ext cx="9845947" cy="4122293"/>
          </a:xfrm>
        </p:spPr>
        <p:txBody>
          <a:bodyPr>
            <a:normAutofit fontScale="77500" lnSpcReduction="20000"/>
          </a:bodyPr>
          <a:lstStyle/>
          <a:p>
            <a:pPr algn="r" rtl="1">
              <a:lnSpc>
                <a:spcPct val="170000"/>
              </a:lnSpc>
            </a:pPr>
            <a:r>
              <a:rPr lang="ar-SA" dirty="0">
                <a:solidFill>
                  <a:schemeClr val="tx1">
                    <a:lumMod val="75000"/>
                  </a:schemeClr>
                </a:solidFill>
                <a:effectLst/>
                <a:latin typeface="Adobe Arabic" panose="02040503050201020203" pitchFamily="18" charset="-78"/>
                <a:ea typeface="Calibri" panose="020F0502020204030204" pitchFamily="34" charset="0"/>
                <a:cs typeface="Adobe Arabic" panose="02040503050201020203" pitchFamily="18" charset="-78"/>
              </a:rPr>
              <a:t>لقد استطاع الإسلام بسماحة</a:t>
            </a:r>
            <a:r>
              <a:rPr lang="fr-FR" dirty="0">
                <a:solidFill>
                  <a:schemeClr val="tx1">
                    <a:lumMod val="75000"/>
                  </a:schemeClr>
                </a:solidFill>
                <a:effectLst/>
                <a:latin typeface="Adobe Arabic" panose="02040503050201020203" pitchFamily="18" charset="-78"/>
                <a:ea typeface="Calibri" panose="020F0502020204030204" pitchFamily="34" charset="0"/>
                <a:cs typeface="Adobe Arabic" panose="02040503050201020203" pitchFamily="18" charset="-78"/>
              </a:rPr>
              <a:t> </a:t>
            </a:r>
            <a:r>
              <a:rPr lang="ar-SA" dirty="0">
                <a:solidFill>
                  <a:schemeClr val="tx1">
                    <a:lumMod val="75000"/>
                  </a:schemeClr>
                </a:solidFill>
                <a:effectLst/>
                <a:latin typeface="Adobe Arabic" panose="02040503050201020203" pitchFamily="18" charset="-78"/>
                <a:ea typeface="Calibri" panose="020F0502020204030204" pitchFamily="34" charset="0"/>
                <a:cs typeface="Adobe Arabic" panose="02040503050201020203" pitchFamily="18" charset="-78"/>
              </a:rPr>
              <a:t> تعاليمه شريعته التي لا يأتيها الباطل أن ينقل العرب من طُور البداوة والقتال والتّناحر والفرقة إلى طور الحضارة والمدنية والعلم والاقتصاد العظيم وإلى غير ذلك من الأمور التي جعلت المسلمين يسودون العالم لقرون، بل ومنذ بدايتهم كانوا سادة فاستطاعوا -وهم حديثو عهد بالبحر- أن يهزموا أسطول الروم الذي كان عمره آنذاك قرابة ألف عام، وأسّس المسلمون حضارة ما تزال آثارها باقية إلى يومنا هذا، واستطاعوا أن يخلّفوا للعالم علماء ما يزال يعيش على آثارهم إلى اليوم، كالخوارزمي وابن الهيثم والبيروني وابن سينا وابن خلدون وابن النفيس وغيرهم ممّن استطاعوا تغيير وجه العالم في وقتهم وإلى اليوم، واستطاع المسلمون بفضل تطوّرهم وتقدّمهم العلمي والاقتصادي والأخلاقي والثّقافي أن يؤسّسوا أوّل جامعة في العالم سابقين بذلك أوروبا بنحو قرنين من الزمن، </a:t>
            </a:r>
            <a:r>
              <a:rPr lang="ar-SA" dirty="0">
                <a:solidFill>
                  <a:schemeClr val="tx1">
                    <a:lumMod val="75000"/>
                  </a:schemeClr>
                </a:solidFill>
                <a:latin typeface="Adobe Arabic" panose="02040503050201020203" pitchFamily="18" charset="-78"/>
                <a:ea typeface="Calibri" panose="020F0502020204030204" pitchFamily="34" charset="0"/>
                <a:cs typeface="Adobe Arabic" panose="02040503050201020203" pitchFamily="18" charset="-78"/>
              </a:rPr>
              <a:t>وهي</a:t>
            </a:r>
            <a:r>
              <a:rPr lang="ar-SA" dirty="0">
                <a:solidFill>
                  <a:schemeClr val="tx1">
                    <a:lumMod val="75000"/>
                  </a:schemeClr>
                </a:solidFill>
                <a:effectLst/>
                <a:latin typeface="Adobe Arabic" panose="02040503050201020203" pitchFamily="18" charset="-78"/>
                <a:ea typeface="Calibri" panose="020F0502020204030204" pitchFamily="34" charset="0"/>
                <a:cs typeface="Adobe Arabic" panose="02040503050201020203" pitchFamily="18" charset="-78"/>
              </a:rPr>
              <a:t> جامعة القرويّين التي أُسّست سنة 809م،التي تلاها بيت الحكمة التي أُنشِئت في بغداد سنة 830م </a:t>
            </a:r>
            <a:r>
              <a:rPr lang="ar-SA" sz="2000" dirty="0">
                <a:solidFill>
                  <a:schemeClr val="tx1">
                    <a:lumMod val="75000"/>
                  </a:schemeClr>
                </a:solidFill>
                <a:effectLst/>
                <a:latin typeface="Adobe Arabic" panose="02040503050201020203" pitchFamily="18" charset="-78"/>
                <a:ea typeface="Calibri" panose="020F0502020204030204" pitchFamily="34" charset="0"/>
                <a:cs typeface="Adobe Arabic" panose="02040503050201020203" pitchFamily="18" charset="-78"/>
              </a:rPr>
              <a:t>، </a:t>
            </a:r>
            <a:r>
              <a:rPr lang="ar-SA" dirty="0">
                <a:solidFill>
                  <a:schemeClr val="tx1">
                    <a:lumMod val="75000"/>
                  </a:schemeClr>
                </a:solidFill>
                <a:effectLst/>
                <a:latin typeface="Adobe Arabic" panose="02040503050201020203" pitchFamily="18" charset="-78"/>
                <a:ea typeface="Calibri" panose="020F0502020204030204" pitchFamily="34" charset="0"/>
                <a:cs typeface="Adobe Arabic" panose="02040503050201020203" pitchFamily="18" charset="-78"/>
              </a:rPr>
              <a:t>ثمّ بعدها جاءت جامعة الأزهر سنة 970م، فيما كانت أوّل جامعة في أوروبا هي جامعة سالرنو في صقليّة سنة 1090م، وبعدها جاءت جامعة بادوفا في إيطاليا سنة 1222م.</a:t>
            </a:r>
            <a:endParaRPr lang="x-none" dirty="0">
              <a:solidFill>
                <a:schemeClr val="tx1">
                  <a:lumMod val="75000"/>
                </a:schemeClr>
              </a:solidFill>
              <a:effectLst/>
              <a:latin typeface="Adobe Arabic" panose="02040503050201020203" pitchFamily="18" charset="-78"/>
              <a:ea typeface="Calibri" panose="020F0502020204030204" pitchFamily="34" charset="0"/>
              <a:cs typeface="Adobe Arabic" panose="02040503050201020203" pitchFamily="18" charset="-78"/>
            </a:endParaRPr>
          </a:p>
          <a:p>
            <a:pPr marL="0" indent="0" algn="l" defTabSz="914400" rtl="0" eaLnBrk="1" latinLnBrk="0" hangingPunct="1">
              <a:lnSpc>
                <a:spcPct val="90000"/>
              </a:lnSpc>
              <a:spcBef>
                <a:spcPts val="1000"/>
              </a:spcBef>
              <a:buNone/>
            </a:pPr>
            <a:endParaRPr lang="x-none" dirty="0"/>
          </a:p>
        </p:txBody>
      </p:sp>
      <p:pic>
        <p:nvPicPr>
          <p:cNvPr id="5" name="Graphic 4" descr="Bookmark">
            <a:extLst>
              <a:ext uri="{FF2B5EF4-FFF2-40B4-BE49-F238E27FC236}">
                <a16:creationId xmlns:a16="http://schemas.microsoft.com/office/drawing/2014/main" xmlns="" id="{04454C58-60BC-B235-D5E0-39F11305CEC3}"/>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0954284" y="836497"/>
            <a:ext cx="914400" cy="914400"/>
          </a:xfrm>
          <a:prstGeom prst="rect">
            <a:avLst/>
          </a:prstGeom>
        </p:spPr>
      </p:pic>
    </p:spTree>
    <p:extLst>
      <p:ext uri="{BB962C8B-B14F-4D97-AF65-F5344CB8AC3E}">
        <p14:creationId xmlns:p14="http://schemas.microsoft.com/office/powerpoint/2010/main" xmlns="" val="5578492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411EBA-F042-87B7-6E00-65239D154FC8}"/>
              </a:ext>
            </a:extLst>
          </p:cNvPr>
          <p:cNvSpPr>
            <a:spLocks noGrp="1"/>
          </p:cNvSpPr>
          <p:nvPr>
            <p:ph type="title"/>
          </p:nvPr>
        </p:nvSpPr>
        <p:spPr/>
        <p:txBody>
          <a:bodyPr/>
          <a:lstStyle/>
          <a:p>
            <a:pPr algn="r" defTabSz="914400" eaLnBrk="1" latinLnBrk="0" hangingPunct="1">
              <a:lnSpc>
                <a:spcPct val="90000"/>
              </a:lnSpc>
              <a:spcBef>
                <a:spcPct val="0"/>
              </a:spcBef>
              <a:buNone/>
            </a:pPr>
            <a:r>
              <a:rPr lang="ar-SA" dirty="0">
                <a:latin typeface="Andalus" panose="02010000000000000000" pitchFamily="2" charset="-78"/>
                <a:cs typeface="Andalus" panose="02010000000000000000" pitchFamily="2" charset="-78"/>
              </a:rPr>
              <a:t>الحضارة الإسلامية</a:t>
            </a:r>
          </a:p>
        </p:txBody>
      </p:sp>
      <p:sp>
        <p:nvSpPr>
          <p:cNvPr id="4" name="Text Placeholder 3">
            <a:extLst>
              <a:ext uri="{FF2B5EF4-FFF2-40B4-BE49-F238E27FC236}">
                <a16:creationId xmlns:a16="http://schemas.microsoft.com/office/drawing/2014/main" xmlns="" id="{4FC69160-E2D2-2CF2-8A34-21046F373CF2}"/>
              </a:ext>
            </a:extLst>
          </p:cNvPr>
          <p:cNvSpPr>
            <a:spLocks noGrp="1"/>
          </p:cNvSpPr>
          <p:nvPr>
            <p:ph type="body" sz="half" idx="2"/>
          </p:nvPr>
        </p:nvSpPr>
        <p:spPr/>
        <p:txBody>
          <a:bodyPr>
            <a:normAutofit/>
          </a:bodyPr>
          <a:lstStyle/>
          <a:p>
            <a:pPr marL="0" indent="0" algn="r" defTabSz="914400" rtl="1" eaLnBrk="1" latinLnBrk="0" hangingPunct="1">
              <a:lnSpc>
                <a:spcPct val="90000"/>
              </a:lnSpc>
              <a:spcBef>
                <a:spcPts val="1000"/>
              </a:spcBef>
              <a:buFont typeface="Arial" panose="020B0604020202020204" pitchFamily="34" charset="0"/>
              <a:buNone/>
            </a:pPr>
            <a:r>
              <a:rPr lang="ar-SA" sz="1800" dirty="0">
                <a:latin typeface="Baghdad" pitchFamily="2" charset="-78"/>
                <a:cs typeface="Baghdad" pitchFamily="2" charset="-78"/>
              </a:rPr>
              <a:t>أهم منجزات الحضارة الإسلامية</a:t>
            </a:r>
          </a:p>
        </p:txBody>
      </p:sp>
      <p:sp>
        <p:nvSpPr>
          <p:cNvPr id="5" name="TextBox 4">
            <a:extLst>
              <a:ext uri="{FF2B5EF4-FFF2-40B4-BE49-F238E27FC236}">
                <a16:creationId xmlns:a16="http://schemas.microsoft.com/office/drawing/2014/main" xmlns="" id="{EC439073-57AF-7839-E89E-2681514B73D1}"/>
              </a:ext>
            </a:extLst>
          </p:cNvPr>
          <p:cNvSpPr txBox="1"/>
          <p:nvPr/>
        </p:nvSpPr>
        <p:spPr>
          <a:xfrm>
            <a:off x="470019" y="350378"/>
            <a:ext cx="9824162" cy="338554"/>
          </a:xfrm>
          <a:prstGeom prst="rect">
            <a:avLst/>
          </a:prstGeom>
          <a:noFill/>
        </p:spPr>
        <p:txBody>
          <a:bodyPr wrap="square" rtlCol="0">
            <a:spAutoFit/>
          </a:bodyPr>
          <a:lstStyle/>
          <a:p>
            <a:pPr marL="285750" indent="-285750" algn="r" defTabSz="457200" rtl="1" eaLnBrk="1" latinLnBrk="0" hangingPunct="1">
              <a:buFont typeface="Arial" panose="020B0604020202020204" pitchFamily="34" charset="0"/>
              <a:buChar char="•"/>
            </a:pPr>
            <a:endParaRPr lang="ar-SA" sz="1600" dirty="0"/>
          </a:p>
        </p:txBody>
      </p:sp>
      <p:sp>
        <p:nvSpPr>
          <p:cNvPr id="3" name="TextBox 2">
            <a:extLst>
              <a:ext uri="{FF2B5EF4-FFF2-40B4-BE49-F238E27FC236}">
                <a16:creationId xmlns:a16="http://schemas.microsoft.com/office/drawing/2014/main" xmlns="" id="{C2F383A6-1532-4D1E-B2AE-54DE905D8110}"/>
              </a:ext>
            </a:extLst>
          </p:cNvPr>
          <p:cNvSpPr txBox="1"/>
          <p:nvPr/>
        </p:nvSpPr>
        <p:spPr>
          <a:xfrm>
            <a:off x="233082" y="277906"/>
            <a:ext cx="10174942" cy="4154984"/>
          </a:xfrm>
          <a:prstGeom prst="rect">
            <a:avLst/>
          </a:prstGeom>
          <a:noFill/>
        </p:spPr>
        <p:txBody>
          <a:bodyPr wrap="square" rtlCol="0">
            <a:spAutoFit/>
          </a:bodyPr>
          <a:lstStyle/>
          <a:p>
            <a:pPr marL="342900" indent="-342900" algn="r" rtl="1">
              <a:buFont typeface="Arial" panose="020B0604020202020204" pitchFamily="34" charset="0"/>
              <a:buChar char="•"/>
            </a:pPr>
            <a:r>
              <a:rPr lang="ar-MA" sz="2400" b="0" i="0" dirty="0">
                <a:solidFill>
                  <a:schemeClr val="bg1"/>
                </a:solidFill>
                <a:effectLst/>
                <a:latin typeface="Adobe Arabic" panose="02040503050201020203" pitchFamily="18" charset="-78"/>
                <a:cs typeface="Adobe Arabic" panose="02040503050201020203" pitchFamily="18" charset="-78"/>
              </a:rPr>
              <a:t>في مجال الفلك والجغرافيا: </a:t>
            </a:r>
            <a:r>
              <a:rPr lang="ar-MA" sz="2400" b="0" i="0" dirty="0">
                <a:solidFill>
                  <a:schemeClr val="tx1">
                    <a:lumMod val="85000"/>
                  </a:schemeClr>
                </a:solidFill>
                <a:effectLst/>
                <a:latin typeface="Adobe Arabic" panose="02040503050201020203" pitchFamily="18" charset="-78"/>
                <a:cs typeface="Adobe Arabic" panose="02040503050201020203" pitchFamily="18" charset="-78"/>
              </a:rPr>
              <a:t>طوّر العلماء المسلمون الأدوات الخاصة بالملاحة وتحديد المواقع الجغرافيّة، ومن أهمّها: الأسطرلاب والحاسبات التّناظريّة، ومن كبار العلماء المسلمين في الجغرافيا كان العالم الإدريسي</a:t>
            </a:r>
            <a:r>
              <a:rPr lang="fr-FR" sz="2400" b="0" i="0" dirty="0">
                <a:solidFill>
                  <a:schemeClr val="tx1">
                    <a:lumMod val="85000"/>
                  </a:schemeClr>
                </a:solidFill>
                <a:effectLst/>
                <a:latin typeface="Adobe Arabic" panose="02040503050201020203" pitchFamily="18" charset="-78"/>
                <a:cs typeface="Adobe Arabic" panose="02040503050201020203" pitchFamily="18" charset="-78"/>
              </a:rPr>
              <a:t> </a:t>
            </a:r>
            <a:r>
              <a:rPr lang="ar-SA" sz="2400" b="0" i="0" dirty="0">
                <a:solidFill>
                  <a:schemeClr val="tx1">
                    <a:lumMod val="85000"/>
                  </a:schemeClr>
                </a:solidFill>
                <a:effectLst/>
                <a:latin typeface="Adobe Arabic" panose="02040503050201020203" pitchFamily="18" charset="-78"/>
                <a:cs typeface="Adobe Arabic" panose="02040503050201020203" pitchFamily="18" charset="-78"/>
              </a:rPr>
              <a:t>السبتي</a:t>
            </a:r>
            <a:r>
              <a:rPr lang="ar-MA" sz="2400" b="0" i="0" dirty="0">
                <a:solidFill>
                  <a:schemeClr val="tx1">
                    <a:lumMod val="75000"/>
                  </a:schemeClr>
                </a:solidFill>
                <a:effectLst/>
                <a:latin typeface="Adobe Arabic" panose="02040503050201020203" pitchFamily="18" charset="-78"/>
                <a:cs typeface="Adobe Arabic" panose="02040503050201020203" pitchFamily="18" charset="-78"/>
              </a:rPr>
              <a:t>.</a:t>
            </a:r>
          </a:p>
          <a:p>
            <a:pPr marL="342900" indent="-342900" algn="r" rtl="1">
              <a:buFont typeface="Arial" panose="020B0604020202020204" pitchFamily="34" charset="0"/>
              <a:buChar char="•"/>
            </a:pPr>
            <a:r>
              <a:rPr lang="ar-MA" sz="2400" b="0" i="0" dirty="0">
                <a:solidFill>
                  <a:schemeClr val="bg1"/>
                </a:solidFill>
                <a:effectLst/>
                <a:latin typeface="Adobe Arabic" panose="02040503050201020203" pitchFamily="18" charset="-78"/>
                <a:cs typeface="Adobe Arabic" panose="02040503050201020203" pitchFamily="18" charset="-78"/>
              </a:rPr>
              <a:t>في مجال البصريّات: </a:t>
            </a:r>
            <a:r>
              <a:rPr lang="ar-MA" sz="2400" b="0" i="0" dirty="0">
                <a:solidFill>
                  <a:schemeClr val="tx1">
                    <a:lumMod val="85000"/>
                  </a:schemeClr>
                </a:solidFill>
                <a:effectLst/>
                <a:latin typeface="Adobe Arabic" panose="02040503050201020203" pitchFamily="18" charset="-78"/>
                <a:cs typeface="Adobe Arabic" panose="02040503050201020203" pitchFamily="18" charset="-78"/>
              </a:rPr>
              <a:t>استطاع المسلمون أن يشرحوا كيفيّة عمل العين عند تشريح ابن الهيثم للعين وأثبتَ أنّها أداة لاستقبال الضوء المعكوس من الأجسام.</a:t>
            </a:r>
          </a:p>
          <a:p>
            <a:pPr marL="342900" indent="-342900" algn="r" rtl="1">
              <a:buFont typeface="Arial" panose="020B0604020202020204" pitchFamily="34" charset="0"/>
              <a:buChar char="•"/>
            </a:pPr>
            <a:r>
              <a:rPr lang="ar-MA" sz="2400" b="0" i="0" dirty="0">
                <a:solidFill>
                  <a:schemeClr val="bg1"/>
                </a:solidFill>
                <a:effectLst/>
                <a:latin typeface="Adobe Arabic" panose="02040503050201020203" pitchFamily="18" charset="-78"/>
                <a:cs typeface="Adobe Arabic" panose="02040503050201020203" pitchFamily="18" charset="-78"/>
              </a:rPr>
              <a:t>في مجال الرياضيات:</a:t>
            </a:r>
            <a:r>
              <a:rPr lang="ar-MA" sz="2400" b="0" i="0" dirty="0">
                <a:solidFill>
                  <a:schemeClr val="tx1">
                    <a:lumMod val="85000"/>
                  </a:schemeClr>
                </a:solidFill>
                <a:effectLst/>
                <a:latin typeface="Adobe Arabic" panose="02040503050201020203" pitchFamily="18" charset="-78"/>
                <a:cs typeface="Adobe Arabic" panose="02040503050201020203" pitchFamily="18" charset="-78"/>
              </a:rPr>
              <a:t> عرف العالم علم الجبر من خلال كتاب الجبر والمقابلة للعالم المسلم الخوارزمي، ويعود الفضل للخوارزمي في علم الجبر من كونه خرج بفكرة تربيع الأرقام وتكعيبها، وكذلك يعود له الفضل في كونه أوّل من فصل بين علم الحساب وعلم الجبر.</a:t>
            </a:r>
          </a:p>
          <a:p>
            <a:pPr marL="342900" indent="-342900" algn="r" rtl="1">
              <a:buFont typeface="Arial" panose="020B0604020202020204" pitchFamily="34" charset="0"/>
              <a:buChar char="•"/>
            </a:pPr>
            <a:r>
              <a:rPr lang="ar-MA" sz="2400" b="0" i="0" dirty="0">
                <a:solidFill>
                  <a:schemeClr val="bg1"/>
                </a:solidFill>
                <a:effectLst/>
                <a:latin typeface="Adobe Arabic" panose="02040503050201020203" pitchFamily="18" charset="-78"/>
                <a:cs typeface="Adobe Arabic" panose="02040503050201020203" pitchFamily="18" charset="-78"/>
              </a:rPr>
              <a:t>في مجال الجراحة: </a:t>
            </a:r>
            <a:r>
              <a:rPr lang="ar-MA" sz="2400" b="0" i="0" dirty="0">
                <a:solidFill>
                  <a:schemeClr val="tx1">
                    <a:lumMod val="85000"/>
                  </a:schemeClr>
                </a:solidFill>
                <a:effectLst/>
                <a:latin typeface="Adobe Arabic" panose="02040503050201020203" pitchFamily="18" charset="-78"/>
                <a:cs typeface="Adobe Arabic" panose="02040503050201020203" pitchFamily="18" charset="-78"/>
              </a:rPr>
              <a:t>ألّف العالم المسلم الزهراوي كتابًا أسماه: التّصريف لمن عجز عن التّأليف، كشف فيه أساليب الجراحة وأدواتها، وبفضل هذا الكتاب تطوّر علم الجراحة في العالم، وظلّ هذا الكتاب مرجعًا لأوروبا لقرون طويلة.</a:t>
            </a:r>
          </a:p>
          <a:p>
            <a:pPr marL="342900" indent="-342900" algn="r" rtl="1">
              <a:buFont typeface="Arial" panose="020B0604020202020204" pitchFamily="34" charset="0"/>
              <a:buChar char="•"/>
            </a:pPr>
            <a:r>
              <a:rPr lang="ar-MA" sz="2400" b="0" i="0" dirty="0">
                <a:solidFill>
                  <a:schemeClr val="bg1"/>
                </a:solidFill>
                <a:effectLst/>
                <a:latin typeface="Adobe Arabic" panose="02040503050201020203" pitchFamily="18" charset="-78"/>
                <a:cs typeface="Adobe Arabic" panose="02040503050201020203" pitchFamily="18" charset="-78"/>
              </a:rPr>
              <a:t>في مجال الطيران: </a:t>
            </a:r>
            <a:r>
              <a:rPr lang="ar-MA" sz="2400" b="0" i="0" dirty="0">
                <a:solidFill>
                  <a:schemeClr val="tx1">
                    <a:lumMod val="85000"/>
                  </a:schemeClr>
                </a:solidFill>
                <a:effectLst/>
                <a:latin typeface="Adobe Arabic" panose="02040503050201020203" pitchFamily="18" charset="-78"/>
                <a:cs typeface="Adobe Arabic" panose="02040503050201020203" pitchFamily="18" charset="-78"/>
              </a:rPr>
              <a:t>استطاع عباس بن فرناس أن يصمّم أوّل جهاز للطّيران من أجنحة وذيل يشبه فكرة الطّائرة، واستطاع الطيران، وطوّر الفكرة فيما بعد</a:t>
            </a:r>
            <a:r>
              <a:rPr lang="fr-FR" sz="2400" b="0" i="0" dirty="0">
                <a:solidFill>
                  <a:schemeClr val="tx1">
                    <a:lumMod val="85000"/>
                  </a:schemeClr>
                </a:solidFill>
                <a:effectLst/>
                <a:latin typeface="Adobe Arabic" panose="02040503050201020203" pitchFamily="18" charset="-78"/>
                <a:cs typeface="Adobe Arabic" panose="02040503050201020203" pitchFamily="18" charset="-78"/>
              </a:rPr>
              <a:t> </a:t>
            </a:r>
            <a:r>
              <a:rPr lang="ar-MA" sz="2400" b="0" i="0" dirty="0">
                <a:solidFill>
                  <a:schemeClr val="tx1">
                    <a:lumMod val="85000"/>
                  </a:schemeClr>
                </a:solidFill>
                <a:effectLst/>
                <a:latin typeface="Adobe Arabic" panose="02040503050201020203" pitchFamily="18" charset="-78"/>
                <a:cs typeface="Adobe Arabic" panose="02040503050201020203" pitchFamily="18" charset="-78"/>
              </a:rPr>
              <a:t>ليوناردو دافينشي.</a:t>
            </a:r>
            <a:endParaRPr lang="ar-SA" sz="2400" dirty="0">
              <a:solidFill>
                <a:schemeClr val="tx1">
                  <a:lumMod val="85000"/>
                </a:schemeClr>
              </a:solidFill>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xmlns="" val="2772943242"/>
      </p:ext>
    </p:extLst>
  </p:cSld>
  <p:clrMapOvr>
    <a:masterClrMapping/>
  </p:clrMapOvr>
  <mc:AlternateContent xmlns:mc="http://schemas.openxmlformats.org/markup-compatibility/2006">
    <mc:Choice xmlns:p14="http://schemas.microsoft.com/office/powerpoint/2010/main" xmlns="" Requires="p14">
      <p:transition spd="slow" p14:dur="1200">
        <p:dissolve/>
      </p:transition>
    </mc:Choice>
    <mc:Fallback>
      <p:transition spd="slow">
        <p:dissolv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CF47A2-FC4B-A52F-43CE-510F84074A0A}"/>
              </a:ext>
            </a:extLst>
          </p:cNvPr>
          <p:cNvSpPr>
            <a:spLocks noGrp="1"/>
          </p:cNvSpPr>
          <p:nvPr>
            <p:ph type="title"/>
          </p:nvPr>
        </p:nvSpPr>
        <p:spPr/>
        <p:txBody>
          <a:bodyPr>
            <a:normAutofit/>
          </a:bodyPr>
          <a:lstStyle/>
          <a:p>
            <a:pPr algn="r" rtl="1"/>
            <a:r>
              <a:rPr lang="ar-SA" sz="4800" dirty="0">
                <a:latin typeface="djadli_OTFmaghribidjadid" panose="02000000000000000000" pitchFamily="2" charset="-78"/>
                <a:cs typeface="djadli_OTFmaghribidjadid" panose="02000000000000000000" pitchFamily="2" charset="-78"/>
              </a:rPr>
              <a:t>الحضارة المغربية</a:t>
            </a:r>
          </a:p>
        </p:txBody>
      </p:sp>
      <p:sp>
        <p:nvSpPr>
          <p:cNvPr id="3" name="Content Placeholder 2">
            <a:extLst>
              <a:ext uri="{FF2B5EF4-FFF2-40B4-BE49-F238E27FC236}">
                <a16:creationId xmlns:a16="http://schemas.microsoft.com/office/drawing/2014/main" xmlns="" id="{D6867CF4-F1ED-42B6-AC00-DABA9035C177}"/>
              </a:ext>
            </a:extLst>
          </p:cNvPr>
          <p:cNvSpPr>
            <a:spLocks noGrp="1"/>
          </p:cNvSpPr>
          <p:nvPr>
            <p:ph idx="1"/>
          </p:nvPr>
        </p:nvSpPr>
        <p:spPr/>
        <p:txBody>
          <a:bodyPr>
            <a:normAutofit/>
          </a:bodyPr>
          <a:lstStyle/>
          <a:p>
            <a:pPr>
              <a:lnSpc>
                <a:spcPct val="150000"/>
              </a:lnSpc>
            </a:pPr>
            <a:r>
              <a:rPr lang="ar-MA" sz="2800" b="0" dirty="0">
                <a:solidFill>
                  <a:srgbClr val="D4D4D4"/>
                </a:solidFill>
                <a:effectLst/>
                <a:latin typeface="Adobe Arabic" panose="02040503050201020203" pitchFamily="18" charset="-78"/>
                <a:cs typeface="Adobe Arabic" panose="02040503050201020203" pitchFamily="18" charset="-78"/>
              </a:rPr>
              <a:t>المغرب العربي من البلدان العريقة ذات التراث الثقافي العميق،</a:t>
            </a:r>
            <a:r>
              <a:rPr lang="fr-FR" sz="2800" b="0" dirty="0">
                <a:solidFill>
                  <a:srgbClr val="D4D4D4"/>
                </a:solidFill>
                <a:effectLst/>
                <a:latin typeface="Adobe Arabic" panose="02040503050201020203" pitchFamily="18" charset="-78"/>
                <a:cs typeface="Adobe Arabic" panose="02040503050201020203" pitchFamily="18" charset="-78"/>
              </a:rPr>
              <a:t> </a:t>
            </a:r>
            <a:r>
              <a:rPr lang="ar-MA" sz="2800" b="0" dirty="0">
                <a:solidFill>
                  <a:srgbClr val="D4D4D4"/>
                </a:solidFill>
                <a:effectLst/>
                <a:latin typeface="Adobe Arabic" panose="02040503050201020203" pitchFamily="18" charset="-78"/>
                <a:cs typeface="Adobe Arabic" panose="02040503050201020203" pitchFamily="18" charset="-78"/>
              </a:rPr>
              <a:t>ثم أن الحضارات المغربية هي مزيج من العديد من الثقافات التي تعيش في هذه الأرض الخضراء والسخية،</a:t>
            </a:r>
            <a:r>
              <a:rPr lang="fr-FR" sz="2800" b="0" dirty="0">
                <a:solidFill>
                  <a:srgbClr val="D4D4D4"/>
                </a:solidFill>
                <a:effectLst/>
                <a:latin typeface="Adobe Arabic" panose="02040503050201020203" pitchFamily="18" charset="-78"/>
                <a:cs typeface="Adobe Arabic" panose="02040503050201020203" pitchFamily="18" charset="-78"/>
              </a:rPr>
              <a:t> </a:t>
            </a:r>
            <a:r>
              <a:rPr lang="ar-MA" sz="2800" b="0" dirty="0">
                <a:solidFill>
                  <a:srgbClr val="D4D4D4"/>
                </a:solidFill>
                <a:effectLst/>
                <a:latin typeface="Adobe Arabic" panose="02040503050201020203" pitchFamily="18" charset="-78"/>
                <a:cs typeface="Adobe Arabic" panose="02040503050201020203" pitchFamily="18" charset="-78"/>
              </a:rPr>
              <a:t>وبسبب هذا الخليط تشكلت ثقافة فريدة من نوعها وقد استخدمها شعبها منذ العصور القديمة. أن الحضارات المغربية مجموعة من الحضارات العريقة،</a:t>
            </a:r>
            <a:r>
              <a:rPr lang="fr-FR" sz="2800" b="0" dirty="0">
                <a:solidFill>
                  <a:srgbClr val="D4D4D4"/>
                </a:solidFill>
                <a:effectLst/>
                <a:latin typeface="Adobe Arabic" panose="02040503050201020203" pitchFamily="18" charset="-78"/>
                <a:cs typeface="Adobe Arabic" panose="02040503050201020203" pitchFamily="18" charset="-78"/>
              </a:rPr>
              <a:t> </a:t>
            </a:r>
            <a:r>
              <a:rPr lang="ar-MA" sz="2800" b="0" dirty="0">
                <a:solidFill>
                  <a:srgbClr val="D4D4D4"/>
                </a:solidFill>
                <a:effectLst/>
                <a:latin typeface="Adobe Arabic" panose="02040503050201020203" pitchFamily="18" charset="-78"/>
                <a:cs typeface="Adobe Arabic" panose="02040503050201020203" pitchFamily="18" charset="-78"/>
              </a:rPr>
              <a:t>كما إنها أيضا مستقلة بذاتها ولها طابع مختلف بين الحضارات.</a:t>
            </a:r>
          </a:p>
        </p:txBody>
      </p:sp>
      <p:pic>
        <p:nvPicPr>
          <p:cNvPr id="6" name="Graphic 5" descr="Bookmark">
            <a:extLst>
              <a:ext uri="{FF2B5EF4-FFF2-40B4-BE49-F238E27FC236}">
                <a16:creationId xmlns:a16="http://schemas.microsoft.com/office/drawing/2014/main" xmlns="" id="{F74C5D38-53DB-FDAA-7D39-6A093A76F396}"/>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0945738" y="836497"/>
            <a:ext cx="914400" cy="914400"/>
          </a:xfrm>
          <a:prstGeom prst="rect">
            <a:avLst/>
          </a:prstGeom>
        </p:spPr>
      </p:pic>
    </p:spTree>
    <p:extLst>
      <p:ext uri="{BB962C8B-B14F-4D97-AF65-F5344CB8AC3E}">
        <p14:creationId xmlns:p14="http://schemas.microsoft.com/office/powerpoint/2010/main" xmlns="" val="4205482063"/>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411EBA-F042-87B7-6E00-65239D154FC8}"/>
              </a:ext>
            </a:extLst>
          </p:cNvPr>
          <p:cNvSpPr>
            <a:spLocks noGrp="1"/>
          </p:cNvSpPr>
          <p:nvPr>
            <p:ph type="title"/>
          </p:nvPr>
        </p:nvSpPr>
        <p:spPr>
          <a:xfrm>
            <a:off x="680322" y="4711616"/>
            <a:ext cx="9613859" cy="652864"/>
          </a:xfrm>
        </p:spPr>
        <p:txBody>
          <a:bodyPr>
            <a:normAutofit/>
          </a:bodyPr>
          <a:lstStyle/>
          <a:p>
            <a:pPr algn="r" defTabSz="914400" eaLnBrk="1" latinLnBrk="0" hangingPunct="1">
              <a:lnSpc>
                <a:spcPct val="90000"/>
              </a:lnSpc>
              <a:spcBef>
                <a:spcPct val="0"/>
              </a:spcBef>
              <a:buNone/>
            </a:pPr>
            <a:r>
              <a:rPr lang="ar-SA" sz="2800" dirty="0">
                <a:latin typeface="ae_Granada" panose="02060603050605020204" pitchFamily="18" charset="-78"/>
                <a:cs typeface="ae_Granada" panose="02060603050605020204" pitchFamily="18" charset="-78"/>
              </a:rPr>
              <a:t>الحضارة المغربية</a:t>
            </a:r>
          </a:p>
        </p:txBody>
      </p:sp>
      <p:sp>
        <p:nvSpPr>
          <p:cNvPr id="4" name="Text Placeholder 3">
            <a:extLst>
              <a:ext uri="{FF2B5EF4-FFF2-40B4-BE49-F238E27FC236}">
                <a16:creationId xmlns:a16="http://schemas.microsoft.com/office/drawing/2014/main" xmlns="" id="{4FC69160-E2D2-2CF2-8A34-21046F373CF2}"/>
              </a:ext>
            </a:extLst>
          </p:cNvPr>
          <p:cNvSpPr>
            <a:spLocks noGrp="1"/>
          </p:cNvSpPr>
          <p:nvPr>
            <p:ph type="body" sz="half" idx="2"/>
          </p:nvPr>
        </p:nvSpPr>
        <p:spPr>
          <a:xfrm>
            <a:off x="680319" y="5364480"/>
            <a:ext cx="9613862" cy="428074"/>
          </a:xfrm>
        </p:spPr>
        <p:txBody>
          <a:bodyPr>
            <a:normAutofit/>
          </a:bodyPr>
          <a:lstStyle/>
          <a:p>
            <a:pPr marL="0" indent="0" algn="r" defTabSz="914400" rtl="1" eaLnBrk="1" latinLnBrk="0" hangingPunct="1">
              <a:lnSpc>
                <a:spcPct val="90000"/>
              </a:lnSpc>
              <a:spcBef>
                <a:spcPts val="1000"/>
              </a:spcBef>
              <a:buFont typeface="Arial" panose="020B0604020202020204" pitchFamily="34" charset="0"/>
              <a:buNone/>
            </a:pPr>
            <a:r>
              <a:rPr lang="ar-SA" sz="2000" dirty="0">
                <a:latin typeface="Baghdad" pitchFamily="2" charset="-78"/>
                <a:cs typeface="Baghdad" pitchFamily="2" charset="-78"/>
              </a:rPr>
              <a:t>مزيج الحضارة المغربية</a:t>
            </a:r>
          </a:p>
        </p:txBody>
      </p:sp>
      <p:sp>
        <p:nvSpPr>
          <p:cNvPr id="5" name="TextBox 4">
            <a:extLst>
              <a:ext uri="{FF2B5EF4-FFF2-40B4-BE49-F238E27FC236}">
                <a16:creationId xmlns:a16="http://schemas.microsoft.com/office/drawing/2014/main" xmlns="" id="{EC439073-57AF-7839-E89E-2681514B73D1}"/>
              </a:ext>
            </a:extLst>
          </p:cNvPr>
          <p:cNvSpPr txBox="1"/>
          <p:nvPr/>
        </p:nvSpPr>
        <p:spPr>
          <a:xfrm>
            <a:off x="470019" y="350378"/>
            <a:ext cx="9824162" cy="338554"/>
          </a:xfrm>
          <a:prstGeom prst="rect">
            <a:avLst/>
          </a:prstGeom>
          <a:noFill/>
        </p:spPr>
        <p:txBody>
          <a:bodyPr wrap="square" rtlCol="0">
            <a:spAutoFit/>
          </a:bodyPr>
          <a:lstStyle/>
          <a:p>
            <a:pPr marL="285750" indent="-285750" algn="r" defTabSz="457200" rtl="1" eaLnBrk="1" latinLnBrk="0" hangingPunct="1">
              <a:buFont typeface="Arial" panose="020B0604020202020204" pitchFamily="34" charset="0"/>
              <a:buChar char="•"/>
            </a:pPr>
            <a:endParaRPr lang="ar-SA" sz="1600" dirty="0"/>
          </a:p>
        </p:txBody>
      </p:sp>
      <p:sp>
        <p:nvSpPr>
          <p:cNvPr id="3" name="TextBox 2">
            <a:extLst>
              <a:ext uri="{FF2B5EF4-FFF2-40B4-BE49-F238E27FC236}">
                <a16:creationId xmlns:a16="http://schemas.microsoft.com/office/drawing/2014/main" xmlns="" id="{C2F383A6-1532-4D1E-B2AE-54DE905D8110}"/>
              </a:ext>
            </a:extLst>
          </p:cNvPr>
          <p:cNvSpPr txBox="1"/>
          <p:nvPr/>
        </p:nvSpPr>
        <p:spPr>
          <a:xfrm>
            <a:off x="224116" y="-8210"/>
            <a:ext cx="10246659" cy="4683975"/>
          </a:xfrm>
          <a:prstGeom prst="rect">
            <a:avLst/>
          </a:prstGeom>
          <a:noFill/>
        </p:spPr>
        <p:txBody>
          <a:bodyPr wrap="square" rtlCol="0">
            <a:spAutoFit/>
          </a:bodyPr>
          <a:lstStyle/>
          <a:p>
            <a:pPr algn="just" defTabSz="457200" rtl="1" eaLnBrk="1" latinLnBrk="0" hangingPunct="1">
              <a:lnSpc>
                <a:spcPct val="150000"/>
              </a:lnSpc>
            </a:pPr>
            <a:r>
              <a:rPr lang="ar-SA" sz="1300" dirty="0">
                <a:solidFill>
                  <a:schemeClr val="tx1">
                    <a:lumMod val="85000"/>
                  </a:schemeClr>
                </a:solidFill>
                <a:latin typeface="Adobe Arabic" panose="02040503050201020203" pitchFamily="18" charset="-78"/>
                <a:cs typeface="Adobe Arabic" panose="02040503050201020203" pitchFamily="18" charset="-78"/>
              </a:rPr>
              <a:t>1- الفترة الفينيقية التي جاء فيها الفينيقيون في القرن الثاني عشر قبل الميلاد، حيث جاؤوا من سوريا واستقروا بالمغرب، والفينيقيون أصلهم كنعانيون، ومن أبرز آثارهم هناك موقع ليكسوس وموقع </a:t>
            </a:r>
            <a:r>
              <a:rPr lang="ar-SA" sz="1300" dirty="0" err="1">
                <a:solidFill>
                  <a:schemeClr val="tx1">
                    <a:lumMod val="85000"/>
                  </a:schemeClr>
                </a:solidFill>
                <a:latin typeface="Adobe Arabic" panose="02040503050201020203" pitchFamily="18" charset="-78"/>
                <a:cs typeface="Adobe Arabic" panose="02040503050201020203" pitchFamily="18" charset="-78"/>
              </a:rPr>
              <a:t>موكادور</a:t>
            </a:r>
            <a:r>
              <a:rPr lang="ar-SA" sz="1300" dirty="0">
                <a:solidFill>
                  <a:schemeClr val="tx1">
                    <a:lumMod val="85000"/>
                  </a:schemeClr>
                </a:solidFill>
                <a:latin typeface="Adobe Arabic" panose="02040503050201020203" pitchFamily="18" charset="-78"/>
                <a:cs typeface="Adobe Arabic" panose="02040503050201020203" pitchFamily="18" charset="-78"/>
              </a:rPr>
              <a:t> .</a:t>
            </a:r>
          </a:p>
          <a:p>
            <a:pPr algn="just" defTabSz="457200" rtl="1" eaLnBrk="1" latinLnBrk="0" hangingPunct="1">
              <a:lnSpc>
                <a:spcPct val="150000"/>
              </a:lnSpc>
            </a:pPr>
            <a:r>
              <a:rPr lang="ar-SA" sz="1300" dirty="0">
                <a:solidFill>
                  <a:schemeClr val="tx1">
                    <a:lumMod val="85000"/>
                  </a:schemeClr>
                </a:solidFill>
                <a:latin typeface="Adobe Arabic" panose="02040503050201020203" pitchFamily="18" charset="-78"/>
                <a:cs typeface="Adobe Arabic" panose="02040503050201020203" pitchFamily="18" charset="-78"/>
              </a:rPr>
              <a:t>2- الفترة </a:t>
            </a:r>
            <a:r>
              <a:rPr lang="ar-SA" sz="1300" dirty="0" err="1">
                <a:solidFill>
                  <a:schemeClr val="tx1">
                    <a:lumMod val="85000"/>
                  </a:schemeClr>
                </a:solidFill>
                <a:latin typeface="Adobe Arabic" panose="02040503050201020203" pitchFamily="18" charset="-78"/>
                <a:cs typeface="Adobe Arabic" panose="02040503050201020203" pitchFamily="18" charset="-78"/>
              </a:rPr>
              <a:t>البونيقية</a:t>
            </a:r>
            <a:r>
              <a:rPr lang="ar-SA" sz="1300" dirty="0">
                <a:solidFill>
                  <a:schemeClr val="tx1">
                    <a:lumMod val="85000"/>
                  </a:schemeClr>
                </a:solidFill>
                <a:latin typeface="Adobe Arabic" panose="02040503050201020203" pitchFamily="18" charset="-78"/>
                <a:cs typeface="Adobe Arabic" panose="02040503050201020203" pitchFamily="18" charset="-78"/>
              </a:rPr>
              <a:t>  التي كانت في القرن الخامس قبل الميلاد، وكانوا يتحدثون اللغة </a:t>
            </a:r>
            <a:r>
              <a:rPr lang="ar-SA" sz="1300" dirty="0" err="1">
                <a:solidFill>
                  <a:schemeClr val="tx1">
                    <a:lumMod val="85000"/>
                  </a:schemeClr>
                </a:solidFill>
                <a:latin typeface="Adobe Arabic" panose="02040503050201020203" pitchFamily="18" charset="-78"/>
                <a:cs typeface="Adobe Arabic" panose="02040503050201020203" pitchFamily="18" charset="-78"/>
              </a:rPr>
              <a:t>البونيقية</a:t>
            </a:r>
            <a:r>
              <a:rPr lang="ar-SA" sz="1300" dirty="0">
                <a:solidFill>
                  <a:schemeClr val="tx1">
                    <a:lumMod val="85000"/>
                  </a:schemeClr>
                </a:solidFill>
                <a:latin typeface="Adobe Arabic" panose="02040503050201020203" pitchFamily="18" charset="-78"/>
                <a:cs typeface="Adobe Arabic" panose="02040503050201020203" pitchFamily="18" charset="-78"/>
              </a:rPr>
              <a:t> .</a:t>
            </a:r>
          </a:p>
          <a:p>
            <a:pPr algn="just" defTabSz="457200" rtl="1" eaLnBrk="1" latinLnBrk="0" hangingPunct="1">
              <a:lnSpc>
                <a:spcPct val="150000"/>
              </a:lnSpc>
            </a:pPr>
            <a:r>
              <a:rPr lang="ar-SA" sz="1300" dirty="0">
                <a:solidFill>
                  <a:schemeClr val="tx1">
                    <a:lumMod val="85000"/>
                  </a:schemeClr>
                </a:solidFill>
                <a:latin typeface="Adobe Arabic" panose="02040503050201020203" pitchFamily="18" charset="-78"/>
                <a:cs typeface="Adobe Arabic" panose="02040503050201020203" pitchFamily="18" charset="-78"/>
              </a:rPr>
              <a:t>3- الفترة الموريتانية التي لا يوجد الكثير من المعلومات عليها، حيث كان الملك جوبا الثاني ملك المملكة الموريتانية، والتي ضمت فيما بعد إلى الإمبراطورية الرومانية . </a:t>
            </a:r>
          </a:p>
          <a:p>
            <a:pPr algn="just" defTabSz="457200" rtl="1" eaLnBrk="1" latinLnBrk="0" hangingPunct="1">
              <a:lnSpc>
                <a:spcPct val="150000"/>
              </a:lnSpc>
            </a:pPr>
            <a:r>
              <a:rPr lang="ar-SA" sz="1300" dirty="0">
                <a:solidFill>
                  <a:schemeClr val="tx1">
                    <a:lumMod val="85000"/>
                  </a:schemeClr>
                </a:solidFill>
                <a:latin typeface="Adobe Arabic" panose="02040503050201020203" pitchFamily="18" charset="-78"/>
                <a:cs typeface="Adobe Arabic" panose="02040503050201020203" pitchFamily="18" charset="-78"/>
              </a:rPr>
              <a:t>الفترة الرومانية التي استطاع الرومان فيها في عام 42م تقسيم الشمال الأفريقي لعدة مقاطعات، وقد كانت المغرب واحدة من هذه المقاطعات، وكان يطلق عليها موريتانيا الغربية، ومن آثار هذه الفترة : قوس النصر، والهيكل، </a:t>
            </a:r>
            <a:r>
              <a:rPr lang="ar-SA" sz="1300" dirty="0" err="1">
                <a:solidFill>
                  <a:schemeClr val="tx1">
                    <a:lumMod val="85000"/>
                  </a:schemeClr>
                </a:solidFill>
                <a:latin typeface="Adobe Arabic" panose="02040503050201020203" pitchFamily="18" charset="-78"/>
                <a:cs typeface="Adobe Arabic" panose="02040503050201020203" pitchFamily="18" charset="-78"/>
              </a:rPr>
              <a:t>والتياترو</a:t>
            </a:r>
            <a:r>
              <a:rPr lang="ar-SA" sz="1300" dirty="0">
                <a:solidFill>
                  <a:schemeClr val="tx1">
                    <a:lumMod val="85000"/>
                  </a:schemeClr>
                </a:solidFill>
                <a:latin typeface="Adobe Arabic" panose="02040503050201020203" pitchFamily="18" charset="-78"/>
                <a:cs typeface="Adobe Arabic" panose="02040503050201020203" pitchFamily="18" charset="-78"/>
              </a:rPr>
              <a:t> .</a:t>
            </a:r>
          </a:p>
          <a:p>
            <a:pPr algn="just" defTabSz="457200" rtl="1" eaLnBrk="1" latinLnBrk="0" hangingPunct="1">
              <a:lnSpc>
                <a:spcPct val="150000"/>
              </a:lnSpc>
            </a:pPr>
            <a:r>
              <a:rPr lang="ar-SA" sz="1600" dirty="0">
                <a:solidFill>
                  <a:schemeClr val="tx1">
                    <a:lumMod val="85000"/>
                  </a:schemeClr>
                </a:solidFill>
                <a:latin typeface="AL - QASSAM-Extended" panose="02010000000000000000" pitchFamily="2" charset="-78"/>
                <a:cs typeface="AL - QASSAM-Extended" panose="02010000000000000000" pitchFamily="2" charset="-78"/>
              </a:rPr>
              <a:t>الحضارة الإسلامية</a:t>
            </a:r>
          </a:p>
          <a:p>
            <a:pPr algn="just" defTabSz="457200" rtl="1" eaLnBrk="1" latinLnBrk="0" hangingPunct="1">
              <a:lnSpc>
                <a:spcPct val="150000"/>
              </a:lnSpc>
            </a:pPr>
            <a:r>
              <a:rPr lang="ar-SA" sz="1300" dirty="0">
                <a:solidFill>
                  <a:schemeClr val="tx1">
                    <a:lumMod val="85000"/>
                  </a:schemeClr>
                </a:solidFill>
                <a:latin typeface="Adobe Arabic" panose="02040503050201020203" pitchFamily="18" charset="-78"/>
                <a:cs typeface="Adobe Arabic" panose="02040503050201020203" pitchFamily="18" charset="-78"/>
              </a:rPr>
              <a:t>أصبحت المغرب في الخلافة الإسلامية بعد أن فتحها عقبة بن نافع عام 62 هجرية في عهد يزيد بن معاوية، وأصبح تحت حكم الأمويين ثم العباسيين، ثم استقل عن الخلافة الإسلامية وأسس دول مستقلة عنها وهي :</a:t>
            </a:r>
          </a:p>
          <a:p>
            <a:pPr algn="just" defTabSz="457200" rtl="1" eaLnBrk="1" latinLnBrk="0" hangingPunct="1">
              <a:lnSpc>
                <a:spcPct val="150000"/>
              </a:lnSpc>
            </a:pPr>
            <a:r>
              <a:rPr lang="ar-SA" sz="1300" dirty="0">
                <a:solidFill>
                  <a:schemeClr val="tx1">
                    <a:lumMod val="85000"/>
                  </a:schemeClr>
                </a:solidFill>
                <a:latin typeface="Adobe Arabic" panose="02040503050201020203" pitchFamily="18" charset="-78"/>
                <a:cs typeface="Adobe Arabic" panose="02040503050201020203" pitchFamily="18" charset="-78"/>
              </a:rPr>
              <a:t>1- الدولة الإدريسية التي أسسها المولى إدريس في عام 788م، وهو أحد العلويين الذين كانوا يطلبون الخلافة ويرون أنهم أحق بها، وقد أيده البربر مثل راشد البربري، لكن هارون الرشيد خشى توسعها فبعث شخص تابع له للمغرب لاغتيال المولى إدريس عام 177 هجرية، وحدث ذلك بالفعل وقتل ودفن في مدينة زرهون، وتولى ابنه إدريس الثاني بعده، حيث سيطر على غالبية المغرب .</a:t>
            </a:r>
          </a:p>
          <a:p>
            <a:pPr algn="just" defTabSz="457200" rtl="1" eaLnBrk="1" latinLnBrk="0" hangingPunct="1">
              <a:lnSpc>
                <a:spcPct val="150000"/>
              </a:lnSpc>
            </a:pPr>
            <a:r>
              <a:rPr lang="ar-SA" sz="1300" dirty="0">
                <a:solidFill>
                  <a:schemeClr val="tx1">
                    <a:lumMod val="85000"/>
                  </a:schemeClr>
                </a:solidFill>
                <a:latin typeface="Adobe Arabic" panose="02040503050201020203" pitchFamily="18" charset="-78"/>
                <a:cs typeface="Adobe Arabic" panose="02040503050201020203" pitchFamily="18" charset="-78"/>
              </a:rPr>
              <a:t>2- دولة المرابطين التي ظهرت في جنوب المغرب بالقرن 16 ميلادية، حيث توحد الرحل من قبيلة صنهاجة الأمازيغية على يد عبد الله بن ياسين واطلقوا على أنفسهم المرابطين، وأنشأوا دولتهم عام 1069 ميلادية، وكانت مراكش عاصمتهم، وتوسعت دولتهم حتى شملت الأندلس ومعظم الشمال الأفريقي في 1086 ميلادية .</a:t>
            </a:r>
          </a:p>
          <a:p>
            <a:pPr algn="just" defTabSz="457200" rtl="1" eaLnBrk="1" latinLnBrk="0" hangingPunct="1">
              <a:lnSpc>
                <a:spcPct val="150000"/>
              </a:lnSpc>
            </a:pPr>
            <a:r>
              <a:rPr lang="ar-SA" sz="1300" dirty="0">
                <a:solidFill>
                  <a:schemeClr val="tx1">
                    <a:lumMod val="85000"/>
                  </a:schemeClr>
                </a:solidFill>
                <a:latin typeface="Adobe Arabic" panose="02040503050201020203" pitchFamily="18" charset="-78"/>
                <a:cs typeface="Adobe Arabic" panose="02040503050201020203" pitchFamily="18" charset="-78"/>
              </a:rPr>
              <a:t>3- دولة الموحدين التي قامت للتخلص من المرابطين، وكانوا يريدون تأسيس دولة خاصة بهم، حيث كانوا مصلحين سياسيين ودينيين، في بداية القرن 12 ميلادية على يد المهدي بن تومرت، وقد استطاع أحد الموحدين السيطرة على المغرب والأندلس وشمال أفريقيا في 1147 ميلادية، وهو عبد المؤمن بن علي .</a:t>
            </a:r>
          </a:p>
          <a:p>
            <a:pPr algn="just" defTabSz="457200" rtl="1" eaLnBrk="1" latinLnBrk="0" hangingPunct="1">
              <a:lnSpc>
                <a:spcPct val="150000"/>
              </a:lnSpc>
            </a:pPr>
            <a:r>
              <a:rPr lang="ar-SA" sz="1300" dirty="0">
                <a:solidFill>
                  <a:schemeClr val="tx1">
                    <a:lumMod val="85000"/>
                  </a:schemeClr>
                </a:solidFill>
                <a:latin typeface="Adobe Arabic" panose="02040503050201020203" pitchFamily="18" charset="-78"/>
                <a:cs typeface="Adobe Arabic" panose="02040503050201020203" pitchFamily="18" charset="-78"/>
              </a:rPr>
              <a:t>4- الدولة </a:t>
            </a:r>
            <a:r>
              <a:rPr lang="ar-SA" sz="1300" dirty="0" err="1">
                <a:solidFill>
                  <a:schemeClr val="tx1">
                    <a:lumMod val="85000"/>
                  </a:schemeClr>
                </a:solidFill>
                <a:latin typeface="Adobe Arabic" panose="02040503050201020203" pitchFamily="18" charset="-78"/>
                <a:cs typeface="Adobe Arabic" panose="02040503050201020203" pitchFamily="18" charset="-78"/>
              </a:rPr>
              <a:t>المرينية</a:t>
            </a:r>
            <a:r>
              <a:rPr lang="ar-SA" sz="1300" dirty="0">
                <a:solidFill>
                  <a:schemeClr val="tx1">
                    <a:lumMod val="85000"/>
                  </a:schemeClr>
                </a:solidFill>
                <a:latin typeface="Adobe Arabic" panose="02040503050201020203" pitchFamily="18" charset="-78"/>
                <a:cs typeface="Adobe Arabic" panose="02040503050201020203" pitchFamily="18" charset="-78"/>
              </a:rPr>
              <a:t> التي استطاع فيها </a:t>
            </a:r>
            <a:r>
              <a:rPr lang="ar-SA" sz="1300" dirty="0" err="1">
                <a:solidFill>
                  <a:schemeClr val="tx1">
                    <a:lumMod val="85000"/>
                  </a:schemeClr>
                </a:solidFill>
                <a:latin typeface="Adobe Arabic" panose="02040503050201020203" pitchFamily="18" charset="-78"/>
                <a:cs typeface="Adobe Arabic" panose="02040503050201020203" pitchFamily="18" charset="-78"/>
              </a:rPr>
              <a:t>المرينيون</a:t>
            </a:r>
            <a:r>
              <a:rPr lang="ar-SA" sz="1300" dirty="0">
                <a:solidFill>
                  <a:schemeClr val="tx1">
                    <a:lumMod val="85000"/>
                  </a:schemeClr>
                </a:solidFill>
                <a:latin typeface="Adobe Arabic" panose="02040503050201020203" pitchFamily="18" charset="-78"/>
                <a:cs typeface="Adobe Arabic" panose="02040503050201020203" pitchFamily="18" charset="-78"/>
              </a:rPr>
              <a:t> إسقاط الدولة </a:t>
            </a:r>
            <a:r>
              <a:rPr lang="ar-SA" sz="1300" dirty="0" err="1">
                <a:solidFill>
                  <a:schemeClr val="tx1">
                    <a:lumMod val="85000"/>
                  </a:schemeClr>
                </a:solidFill>
                <a:latin typeface="Adobe Arabic" panose="02040503050201020203" pitchFamily="18" charset="-78"/>
                <a:cs typeface="Adobe Arabic" panose="02040503050201020203" pitchFamily="18" charset="-78"/>
              </a:rPr>
              <a:t>الموحدية</a:t>
            </a:r>
            <a:r>
              <a:rPr lang="ar-SA" sz="1300" dirty="0">
                <a:solidFill>
                  <a:schemeClr val="tx1">
                    <a:lumMod val="85000"/>
                  </a:schemeClr>
                </a:solidFill>
                <a:latin typeface="Adobe Arabic" panose="02040503050201020203" pitchFamily="18" charset="-78"/>
                <a:cs typeface="Adobe Arabic" panose="02040503050201020203" pitchFamily="18" charset="-78"/>
              </a:rPr>
              <a:t>، وكان ذلك تحديدا في عام 1269 ميلادية، وحكموا المغرب قرنين، وانتهى حكمهم فتقسمت المغرب لمملكتين : مراكش وفاس، وكان </a:t>
            </a:r>
            <a:r>
              <a:rPr lang="ar-SA" sz="1300" dirty="0" err="1">
                <a:solidFill>
                  <a:schemeClr val="tx1">
                    <a:lumMod val="85000"/>
                  </a:schemeClr>
                </a:solidFill>
                <a:latin typeface="Adobe Arabic" panose="02040503050201020203" pitchFamily="18" charset="-78"/>
                <a:cs typeface="Adobe Arabic" panose="02040503050201020203" pitchFamily="18" charset="-78"/>
              </a:rPr>
              <a:t>الإيبيريين</a:t>
            </a:r>
            <a:r>
              <a:rPr lang="ar-SA" sz="1300" dirty="0">
                <a:solidFill>
                  <a:schemeClr val="tx1">
                    <a:lumMod val="85000"/>
                  </a:schemeClr>
                </a:solidFill>
                <a:latin typeface="Adobe Arabic" panose="02040503050201020203" pitchFamily="18" charset="-78"/>
                <a:cs typeface="Adobe Arabic" panose="02040503050201020203" pitchFamily="18" charset="-78"/>
              </a:rPr>
              <a:t> يسيطرون على مدن مثل : طنجة وسبتة وغيرها في هذا الوقت .</a:t>
            </a:r>
          </a:p>
          <a:p>
            <a:pPr algn="just" defTabSz="457200" rtl="1" eaLnBrk="1" latinLnBrk="0" hangingPunct="1">
              <a:lnSpc>
                <a:spcPct val="150000"/>
              </a:lnSpc>
            </a:pPr>
            <a:r>
              <a:rPr lang="ar-SA" sz="1300" dirty="0">
                <a:solidFill>
                  <a:schemeClr val="tx1">
                    <a:lumMod val="85000"/>
                  </a:schemeClr>
                </a:solidFill>
                <a:latin typeface="Adobe Arabic" panose="02040503050201020203" pitchFamily="18" charset="-78"/>
                <a:cs typeface="Adobe Arabic" panose="02040503050201020203" pitchFamily="18" charset="-78"/>
              </a:rPr>
              <a:t>5- الدولة السعدية التي قاوم تابعيها الاحتلال </a:t>
            </a:r>
            <a:r>
              <a:rPr lang="ar-SA" sz="1300" dirty="0" err="1">
                <a:solidFill>
                  <a:schemeClr val="tx1">
                    <a:lumMod val="85000"/>
                  </a:schemeClr>
                </a:solidFill>
                <a:latin typeface="Adobe Arabic" panose="02040503050201020203" pitchFamily="18" charset="-78"/>
                <a:cs typeface="Adobe Arabic" panose="02040503050201020203" pitchFamily="18" charset="-78"/>
              </a:rPr>
              <a:t>الإيبيري</a:t>
            </a:r>
            <a:r>
              <a:rPr lang="ar-SA" sz="1300" dirty="0">
                <a:solidFill>
                  <a:schemeClr val="tx1">
                    <a:lumMod val="85000"/>
                  </a:schemeClr>
                </a:solidFill>
                <a:latin typeface="Adobe Arabic" panose="02040503050201020203" pitchFamily="18" charset="-78"/>
                <a:cs typeface="Adobe Arabic" panose="02040503050201020203" pitchFamily="18" charset="-78"/>
              </a:rPr>
              <a:t>، وأصبحوا قوة عسكرية جيدة، وتمكنوا من توحيد البلاد مرة أخرى، وأنشأوا دولة مستقلة بعدما استردوا مراكش وفاس، وانتصروا في معركة وادي المخازن عام 1578 ميلادية على البرتغاليين .</a:t>
            </a:r>
          </a:p>
        </p:txBody>
      </p:sp>
    </p:spTree>
    <p:extLst>
      <p:ext uri="{BB962C8B-B14F-4D97-AF65-F5344CB8AC3E}">
        <p14:creationId xmlns:p14="http://schemas.microsoft.com/office/powerpoint/2010/main" xmlns="" val="852604972"/>
      </p:ext>
    </p:extLst>
  </p:cSld>
  <p:clrMapOvr>
    <a:masterClrMapping/>
  </p:clrMapOvr>
  <mc:AlternateContent xmlns:mc="http://schemas.openxmlformats.org/markup-compatibility/2006">
    <mc:Choice xmlns:p14="http://schemas.microsoft.com/office/powerpoint/2010/main" xmlns="" Requires="p14">
      <p:transition spd="slow" p14:dur="1200">
        <p:dissolve/>
      </p:transition>
    </mc:Choice>
    <mc:Fallback>
      <p:transition spd="slow">
        <p:dissolv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521B4C-F969-C9F5-46BC-A55294B562AD}"/>
              </a:ext>
            </a:extLst>
          </p:cNvPr>
          <p:cNvSpPr>
            <a:spLocks noGrp="1"/>
          </p:cNvSpPr>
          <p:nvPr>
            <p:ph type="title"/>
          </p:nvPr>
        </p:nvSpPr>
        <p:spPr/>
        <p:txBody>
          <a:bodyPr>
            <a:normAutofit/>
          </a:bodyPr>
          <a:lstStyle/>
          <a:p>
            <a:pPr algn="r" rtl="1"/>
            <a:r>
              <a:rPr lang="ar-SA" sz="6000" dirty="0">
                <a:latin typeface="Somar Medium" pitchFamily="2" charset="-78"/>
                <a:cs typeface="Somar Medium" pitchFamily="2" charset="-78"/>
              </a:rPr>
              <a:t>الحضارة المصرية</a:t>
            </a:r>
            <a:endParaRPr lang="x-none" sz="6000" dirty="0">
              <a:latin typeface="Somar Medium" pitchFamily="2" charset="-78"/>
              <a:cs typeface="Somar Medium" pitchFamily="2" charset="-78"/>
            </a:endParaRPr>
          </a:p>
        </p:txBody>
      </p:sp>
      <p:sp>
        <p:nvSpPr>
          <p:cNvPr id="3" name="Content Placeholder 2">
            <a:extLst>
              <a:ext uri="{FF2B5EF4-FFF2-40B4-BE49-F238E27FC236}">
                <a16:creationId xmlns:a16="http://schemas.microsoft.com/office/drawing/2014/main" xmlns="" id="{04E3D34F-514C-CCFC-EB6A-DCA810D891B4}"/>
              </a:ext>
            </a:extLst>
          </p:cNvPr>
          <p:cNvSpPr>
            <a:spLocks noGrp="1"/>
          </p:cNvSpPr>
          <p:nvPr>
            <p:ph idx="1"/>
          </p:nvPr>
        </p:nvSpPr>
        <p:spPr/>
        <p:txBody>
          <a:bodyPr>
            <a:normAutofit/>
          </a:bodyPr>
          <a:lstStyle/>
          <a:p>
            <a:pPr>
              <a:lnSpc>
                <a:spcPct val="150000"/>
              </a:lnSpc>
            </a:pPr>
            <a:r>
              <a:rPr lang="ar-MA" b="0" dirty="0">
                <a:solidFill>
                  <a:srgbClr val="D4D4D4"/>
                </a:solidFill>
                <a:effectLst/>
                <a:latin typeface="Adobe Arabic" panose="02040503050201020203" pitchFamily="18" charset="-78"/>
                <a:cs typeface="Adobe Arabic" panose="02040503050201020203" pitchFamily="18" charset="-78"/>
              </a:rPr>
              <a:t>مصر القديمة هي حضارة عريقة في الشمال الشرقي لإفريقيا وقد تركزت</a:t>
            </a:r>
            <a:r>
              <a:rPr lang="fr-FR" b="0" dirty="0">
                <a:solidFill>
                  <a:srgbClr val="D4D4D4"/>
                </a:solidFill>
                <a:effectLst/>
                <a:latin typeface="Adobe Arabic" panose="02040503050201020203" pitchFamily="18" charset="-78"/>
                <a:cs typeface="Adobe Arabic" panose="02040503050201020203" pitchFamily="18" charset="-78"/>
              </a:rPr>
              <a:t> </a:t>
            </a:r>
            <a:r>
              <a:rPr lang="ar-MA" b="0" dirty="0">
                <a:solidFill>
                  <a:srgbClr val="D4D4D4"/>
                </a:solidFill>
                <a:effectLst/>
                <a:latin typeface="Adobe Arabic" panose="02040503050201020203" pitchFamily="18" charset="-78"/>
                <a:cs typeface="Adobe Arabic" panose="02040503050201020203" pitchFamily="18" charset="-78"/>
              </a:rPr>
              <a:t>الحضارة المصرية القديمة على ضفة نهر النيل فيما يعرف الآن بجمهورية مصر العربية. </a:t>
            </a:r>
            <a:r>
              <a:rPr lang="ar-SA" dirty="0" err="1">
                <a:solidFill>
                  <a:srgbClr val="D4D4D4"/>
                </a:solidFill>
                <a:latin typeface="Adobe Arabic" panose="02040503050201020203" pitchFamily="18" charset="-78"/>
                <a:cs typeface="Adobe Arabic" panose="02040503050201020203" pitchFamily="18" charset="-78"/>
              </a:rPr>
              <a:t>ا</a:t>
            </a:r>
            <a:r>
              <a:rPr lang="ar-MA" b="0" dirty="0">
                <a:solidFill>
                  <a:srgbClr val="D4D4D4"/>
                </a:solidFill>
                <a:effectLst/>
                <a:latin typeface="Adobe Arabic" panose="02040503050201020203" pitchFamily="18" charset="-78"/>
                <a:cs typeface="Adobe Arabic" panose="02040503050201020203" pitchFamily="18" charset="-78"/>
              </a:rPr>
              <a:t>تبعت الحضارة الفرعونية عصر ما قبل التاريخ واندمجت حوالي عام 3100 قبل المحدد ( وفقا للتسلسل الزمني المصري التقليدي )</a:t>
            </a:r>
          </a:p>
        </p:txBody>
      </p:sp>
      <p:pic>
        <p:nvPicPr>
          <p:cNvPr id="7" name="Graphic 6" descr="Bookmark">
            <a:extLst>
              <a:ext uri="{FF2B5EF4-FFF2-40B4-BE49-F238E27FC236}">
                <a16:creationId xmlns:a16="http://schemas.microsoft.com/office/drawing/2014/main" xmlns="" id="{A6B0FA55-AD5C-1D76-3A0E-FCA37164AA6A}"/>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0945738" y="836497"/>
            <a:ext cx="914400" cy="914400"/>
          </a:xfrm>
          <a:prstGeom prst="rect">
            <a:avLst/>
          </a:prstGeom>
        </p:spPr>
      </p:pic>
    </p:spTree>
    <p:extLst>
      <p:ext uri="{BB962C8B-B14F-4D97-AF65-F5344CB8AC3E}">
        <p14:creationId xmlns:p14="http://schemas.microsoft.com/office/powerpoint/2010/main" xmlns="" val="5044605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4F427E-9085-F45C-369B-FCD770D7DC8B}"/>
              </a:ext>
            </a:extLst>
          </p:cNvPr>
          <p:cNvSpPr>
            <a:spLocks noGrp="1"/>
          </p:cNvSpPr>
          <p:nvPr>
            <p:ph type="title"/>
          </p:nvPr>
        </p:nvSpPr>
        <p:spPr/>
        <p:txBody>
          <a:bodyPr/>
          <a:lstStyle/>
          <a:p>
            <a:pPr algn="r" defTabSz="914400" eaLnBrk="1" latinLnBrk="0" hangingPunct="1">
              <a:lnSpc>
                <a:spcPct val="90000"/>
              </a:lnSpc>
              <a:spcBef>
                <a:spcPct val="0"/>
              </a:spcBef>
              <a:buNone/>
            </a:pPr>
            <a:r>
              <a:rPr lang="ar-SA" dirty="0">
                <a:latin typeface="18 Khebrat Musamim" pitchFamily="2" charset="0"/>
                <a:cs typeface="18 Khebrat Musamim" pitchFamily="2" charset="0"/>
              </a:rPr>
              <a:t>الحضارة المصرية</a:t>
            </a:r>
          </a:p>
        </p:txBody>
      </p:sp>
      <p:pic>
        <p:nvPicPr>
          <p:cNvPr id="8" name="Picture Placeholder 7">
            <a:extLst>
              <a:ext uri="{FF2B5EF4-FFF2-40B4-BE49-F238E27FC236}">
                <a16:creationId xmlns:a16="http://schemas.microsoft.com/office/drawing/2014/main" xmlns="" id="{3FF0533D-0D63-D5D0-70BD-5057CB8C6E83}"/>
              </a:ext>
            </a:extLst>
          </p:cNvPr>
          <p:cNvPicPr>
            <a:picLocks noGrp="1" noChangeAspect="1"/>
          </p:cNvPicPr>
          <p:nvPr>
            <p:ph type="pic" idx="1"/>
          </p:nvPr>
        </p:nvPicPr>
        <p:blipFill rotWithShape="1">
          <a:blip r:embed="rId2"/>
          <a:srcRect t="-410" b="1346"/>
          <a:stretch/>
        </p:blipFill>
        <p:spPr>
          <a:xfrm>
            <a:off x="680319" y="0"/>
            <a:ext cx="5913521" cy="4536780"/>
          </a:xfrm>
        </p:spPr>
      </p:pic>
      <p:sp>
        <p:nvSpPr>
          <p:cNvPr id="4" name="Text Placeholder 3">
            <a:extLst>
              <a:ext uri="{FF2B5EF4-FFF2-40B4-BE49-F238E27FC236}">
                <a16:creationId xmlns:a16="http://schemas.microsoft.com/office/drawing/2014/main" xmlns="" id="{EE638AAB-FF96-2CCA-DC4A-81B00238F9F2}"/>
              </a:ext>
            </a:extLst>
          </p:cNvPr>
          <p:cNvSpPr>
            <a:spLocks noGrp="1"/>
          </p:cNvSpPr>
          <p:nvPr>
            <p:ph type="body" sz="half" idx="2"/>
          </p:nvPr>
        </p:nvSpPr>
        <p:spPr>
          <a:xfrm>
            <a:off x="680319" y="5339503"/>
            <a:ext cx="9613862" cy="453051"/>
          </a:xfrm>
        </p:spPr>
        <p:txBody>
          <a:bodyPr>
            <a:normAutofit/>
          </a:bodyPr>
          <a:lstStyle/>
          <a:p>
            <a:r>
              <a:rPr lang="ar-SA" sz="2400" dirty="0">
                <a:latin typeface="Adobe Arabic" panose="02040503050201020203" pitchFamily="18" charset="-78"/>
                <a:cs typeface="Adobe Arabic" panose="02040503050201020203" pitchFamily="18" charset="-78"/>
              </a:rPr>
              <a:t>الكتابة الهيروغليفية</a:t>
            </a:r>
          </a:p>
        </p:txBody>
      </p:sp>
      <p:sp>
        <p:nvSpPr>
          <p:cNvPr id="9" name="TextBox 8">
            <a:extLst>
              <a:ext uri="{FF2B5EF4-FFF2-40B4-BE49-F238E27FC236}">
                <a16:creationId xmlns:a16="http://schemas.microsoft.com/office/drawing/2014/main" xmlns="" id="{D85B0CBC-B2B2-5CF8-0FA1-F0AA6140FF4F}"/>
              </a:ext>
            </a:extLst>
          </p:cNvPr>
          <p:cNvSpPr txBox="1"/>
          <p:nvPr/>
        </p:nvSpPr>
        <p:spPr>
          <a:xfrm>
            <a:off x="6837680" y="929562"/>
            <a:ext cx="3456501" cy="2677656"/>
          </a:xfrm>
          <a:prstGeom prst="rect">
            <a:avLst/>
          </a:prstGeom>
          <a:noFill/>
        </p:spPr>
        <p:txBody>
          <a:bodyPr wrap="square" rtlCol="0">
            <a:spAutoFit/>
          </a:bodyPr>
          <a:lstStyle/>
          <a:p>
            <a:pPr marL="0" algn="r" defTabSz="457200" rtl="1" eaLnBrk="1" latinLnBrk="0" hangingPunct="1"/>
            <a:r>
              <a:rPr lang="ar-MA" sz="2800" b="0" i="0" u="none" strike="noStrike" dirty="0">
                <a:solidFill>
                  <a:srgbClr val="BDC1C6"/>
                </a:solidFill>
                <a:effectLst/>
                <a:latin typeface="arial" panose="020B0604020202020204" pitchFamily="34" charset="0"/>
                <a:cs typeface="Al Bayan Plain" pitchFamily="2" charset="-78"/>
              </a:rPr>
              <a:t>في الاستعمال الشائع تدل الهيروغليفية المصرية على نظام الكتابة الذي استعمل في مصر القديمة لتسجيل اللغة المصرية والقيام بعمليات الجمع والطرح والحساب.</a:t>
            </a:r>
            <a:endParaRPr lang="ar-SA" sz="2800" dirty="0">
              <a:cs typeface="Al Bayan Plain" pitchFamily="2" charset="-78"/>
            </a:endParaRPr>
          </a:p>
        </p:txBody>
      </p:sp>
    </p:spTree>
    <p:extLst>
      <p:ext uri="{BB962C8B-B14F-4D97-AF65-F5344CB8AC3E}">
        <p14:creationId xmlns:p14="http://schemas.microsoft.com/office/powerpoint/2010/main" xmlns="" val="1971743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513758-6082-57EC-2D22-C19291639F6D}"/>
              </a:ext>
            </a:extLst>
          </p:cNvPr>
          <p:cNvSpPr>
            <a:spLocks noGrp="1"/>
          </p:cNvSpPr>
          <p:nvPr>
            <p:ph type="title"/>
          </p:nvPr>
        </p:nvSpPr>
        <p:spPr>
          <a:xfrm>
            <a:off x="680321" y="504203"/>
            <a:ext cx="9788277" cy="1832670"/>
          </a:xfrm>
        </p:spPr>
        <p:txBody>
          <a:bodyPr>
            <a:normAutofit/>
          </a:bodyPr>
          <a:lstStyle/>
          <a:p>
            <a:pPr algn="r" rtl="1"/>
            <a:r>
              <a:rPr lang="ar-SA" sz="5400" dirty="0">
                <a:latin typeface="Al Tarikh" pitchFamily="2" charset="-78"/>
                <a:cs typeface="Al Tarikh" pitchFamily="2" charset="-78"/>
              </a:rPr>
              <a:t>الحضارة البريطانية</a:t>
            </a:r>
          </a:p>
        </p:txBody>
      </p:sp>
      <p:sp>
        <p:nvSpPr>
          <p:cNvPr id="3" name="Content Placeholder 2">
            <a:extLst>
              <a:ext uri="{FF2B5EF4-FFF2-40B4-BE49-F238E27FC236}">
                <a16:creationId xmlns:a16="http://schemas.microsoft.com/office/drawing/2014/main" xmlns="" id="{5B5ECEEB-762F-6961-B0FB-1F286ABC0FE6}"/>
              </a:ext>
            </a:extLst>
          </p:cNvPr>
          <p:cNvSpPr>
            <a:spLocks noGrp="1"/>
          </p:cNvSpPr>
          <p:nvPr>
            <p:ph idx="1"/>
          </p:nvPr>
        </p:nvSpPr>
        <p:spPr/>
        <p:txBody>
          <a:bodyPr>
            <a:normAutofit/>
          </a:bodyPr>
          <a:lstStyle/>
          <a:p>
            <a:pPr>
              <a:lnSpc>
                <a:spcPct val="150000"/>
              </a:lnSpc>
            </a:pPr>
            <a:r>
              <a:rPr lang="ar-MA" sz="2000" b="0" dirty="0">
                <a:solidFill>
                  <a:srgbClr val="D4D4D4"/>
                </a:solidFill>
                <a:effectLst/>
                <a:latin typeface="Adobe Arabic" panose="02040503050201020203" pitchFamily="18" charset="-78"/>
                <a:cs typeface="Adobe Arabic" panose="02040503050201020203" pitchFamily="18" charset="-78"/>
              </a:rPr>
              <a:t>واحدة من خمس أقدم دول في العالم وأكبر إمبراطورية في التاريخ باستعمارها لـ90% من حول العالم الّا 20 دولة</a:t>
            </a:r>
            <a:r>
              <a:rPr lang="fr-FR" sz="2000" b="0" dirty="0">
                <a:solidFill>
                  <a:srgbClr val="D4D4D4"/>
                </a:solidFill>
                <a:effectLst/>
                <a:latin typeface="Adobe Arabic" panose="02040503050201020203" pitchFamily="18" charset="-78"/>
                <a:cs typeface="Adobe Arabic" panose="02040503050201020203" pitchFamily="18" charset="-78"/>
              </a:rPr>
              <a:t> </a:t>
            </a:r>
            <a:r>
              <a:rPr lang="ar-MA" sz="2000" b="0" dirty="0">
                <a:solidFill>
                  <a:srgbClr val="D4D4D4"/>
                </a:solidFill>
                <a:effectLst/>
                <a:latin typeface="Adobe Arabic" panose="02040503050201020203" pitchFamily="18" charset="-78"/>
                <a:cs typeface="Adobe Arabic" panose="02040503050201020203" pitchFamily="18" charset="-78"/>
              </a:rPr>
              <a:t>لم تتعرض للغزو و مساحة الإمبراطورية34 ملیون کیلومتر . وعاصمتهم هي :لندن، ولغتهم الإنجليزية ويتخذون المسيحية البروتستانتية کدين لهم وهم ضمن حلف الناتو و ليسوا من الاتحاد الأوروبي.</a:t>
            </a:r>
          </a:p>
        </p:txBody>
      </p:sp>
      <p:pic>
        <p:nvPicPr>
          <p:cNvPr id="7" name="Graphic 6" descr="Bookmark">
            <a:extLst>
              <a:ext uri="{FF2B5EF4-FFF2-40B4-BE49-F238E27FC236}">
                <a16:creationId xmlns:a16="http://schemas.microsoft.com/office/drawing/2014/main" xmlns="" id="{AAD8D6D2-F423-0FFF-D00D-E88C2788E9B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0962830" y="818260"/>
            <a:ext cx="914400" cy="914400"/>
          </a:xfrm>
          <a:prstGeom prst="rect">
            <a:avLst/>
          </a:prstGeom>
        </p:spPr>
      </p:pic>
    </p:spTree>
    <p:extLst>
      <p:ext uri="{BB962C8B-B14F-4D97-AF65-F5344CB8AC3E}">
        <p14:creationId xmlns:p14="http://schemas.microsoft.com/office/powerpoint/2010/main" xmlns="" val="2550992307"/>
      </p:ext>
    </p:extLst>
  </p:cSld>
  <p:clrMapOvr>
    <a:masterClrMapping/>
  </p:clrMapOvr>
  <mc:AlternateContent xmlns:mc="http://schemas.openxmlformats.org/markup-compatibility/2006">
    <mc:Choice xmlns:p14="http://schemas.microsoft.com/office/powerpoint/2010/main" xmlns="" Requires="p14">
      <p:transition spd="slow" p14:dur="3900">
        <p14:glitter pattern="hexagon"/>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AE588B-273F-8F8D-71F3-579BF016E525}"/>
              </a:ext>
            </a:extLst>
          </p:cNvPr>
          <p:cNvSpPr>
            <a:spLocks noGrp="1"/>
          </p:cNvSpPr>
          <p:nvPr>
            <p:ph type="title"/>
          </p:nvPr>
        </p:nvSpPr>
        <p:spPr/>
        <p:txBody>
          <a:bodyPr>
            <a:noAutofit/>
          </a:bodyPr>
          <a:lstStyle/>
          <a:p>
            <a:pPr algn="r" rtl="0">
              <a:lnSpc>
                <a:spcPct val="150000"/>
              </a:lnSpc>
            </a:pPr>
            <a:r>
              <a:rPr lang="ar-MA" sz="2000" b="0" dirty="0">
                <a:solidFill>
                  <a:srgbClr val="D4D4D4"/>
                </a:solidFill>
                <a:effectLst/>
                <a:latin typeface="Adobe Arabic" panose="02040503050201020203" pitchFamily="18" charset="-78"/>
                <a:cs typeface="Adobe Arabic" panose="02040503050201020203" pitchFamily="18" charset="-78"/>
              </a:rPr>
              <a:t>تكونت إمبراطورية بريطانيا العظمى على مدى ثلاثة قرون. بريطانيا العظمى هي عبارة عن دولة من نظام المستعمرات والمحميات وأيضا الأقاليم. وتطورت في القرن الواحد والعشرين . بعد سياسة المنح والاعتراف بما يعرف بالحكم الذاتي بنظام التبعية.</a:t>
            </a:r>
            <a:br>
              <a:rPr lang="ar-MA" sz="2000" b="0" dirty="0">
                <a:solidFill>
                  <a:srgbClr val="D4D4D4"/>
                </a:solidFill>
                <a:effectLst/>
                <a:latin typeface="Adobe Arabic" panose="02040503050201020203" pitchFamily="18" charset="-78"/>
                <a:cs typeface="Adobe Arabic" panose="02040503050201020203" pitchFamily="18" charset="-78"/>
              </a:rPr>
            </a:br>
            <a:r>
              <a:rPr lang="ar-MA" sz="2000" b="0" dirty="0">
                <a:solidFill>
                  <a:srgbClr val="D4D4D4"/>
                </a:solidFill>
                <a:effectLst/>
                <a:latin typeface="Adobe Arabic" panose="02040503050201020203" pitchFamily="18" charset="-78"/>
                <a:cs typeface="Adobe Arabic" panose="02040503050201020203" pitchFamily="18" charset="-78"/>
              </a:rPr>
              <a:t>بعد ذلك أصبحت بريطانيا يطلق عليها اسم الكومنلث البريطاني والتي كانت عبارة عن رابطة من مجموعة من الدول التابعة لبريطانيا .</a:t>
            </a:r>
            <a:br>
              <a:rPr lang="ar-MA" sz="2000" b="0" dirty="0">
                <a:solidFill>
                  <a:srgbClr val="D4D4D4"/>
                </a:solidFill>
                <a:effectLst/>
                <a:latin typeface="Adobe Arabic" panose="02040503050201020203" pitchFamily="18" charset="-78"/>
                <a:cs typeface="Adobe Arabic" panose="02040503050201020203" pitchFamily="18" charset="-78"/>
              </a:rPr>
            </a:br>
            <a:r>
              <a:rPr lang="ar-MA" sz="2000" b="0" dirty="0">
                <a:solidFill>
                  <a:srgbClr val="D4D4D4"/>
                </a:solidFill>
                <a:effectLst/>
                <a:latin typeface="Adobe Arabic" panose="02040503050201020203" pitchFamily="18" charset="-78"/>
                <a:cs typeface="Adobe Arabic" panose="02040503050201020203" pitchFamily="18" charset="-78"/>
              </a:rPr>
              <a:t>نجحت بريطانيا في إنشاء ما يعرف بمستوطنات خارجية وكان يساعدها عل ذلك توسعها البحري بالإضافة إلى تنافسها التجاري ضد فرنسا.</a:t>
            </a:r>
            <a:br>
              <a:rPr lang="ar-MA" sz="2000" b="0" dirty="0">
                <a:solidFill>
                  <a:srgbClr val="D4D4D4"/>
                </a:solidFill>
                <a:effectLst/>
                <a:latin typeface="Adobe Arabic" panose="02040503050201020203" pitchFamily="18" charset="-78"/>
                <a:cs typeface="Adobe Arabic" panose="02040503050201020203" pitchFamily="18" charset="-78"/>
              </a:rPr>
            </a:br>
            <a:r>
              <a:rPr lang="ar-MA" sz="2000" b="0" dirty="0">
                <a:solidFill>
                  <a:srgbClr val="D4D4D4"/>
                </a:solidFill>
                <a:effectLst/>
                <a:latin typeface="Adobe Arabic" panose="02040503050201020203" pitchFamily="18" charset="-78"/>
                <a:cs typeface="Adobe Arabic" panose="02040503050201020203" pitchFamily="18" charset="-78"/>
              </a:rPr>
              <a:t>وفي عام 1930 كانت المستعمرات البريطانية في تزايد وكانت تضم مستعمرات في بعض الدول مثل: </a:t>
            </a:r>
            <a:r>
              <a:rPr lang="fr-FR" sz="2000" b="0" dirty="0">
                <a:solidFill>
                  <a:srgbClr val="D4D4D4"/>
                </a:solidFill>
                <a:effectLst/>
                <a:latin typeface="Adobe Arabic" panose="02040503050201020203" pitchFamily="18" charset="-78"/>
                <a:cs typeface="Adobe Arabic" panose="02040503050201020203" pitchFamily="18" charset="-78"/>
              </a:rPr>
              <a:t>.</a:t>
            </a:r>
            <a:r>
              <a:rPr lang="ar-MA" sz="2000" b="0" dirty="0">
                <a:solidFill>
                  <a:srgbClr val="D4D4D4"/>
                </a:solidFill>
                <a:effectLst/>
                <a:latin typeface="Adobe Arabic" panose="02040503050201020203" pitchFamily="18" charset="-78"/>
                <a:cs typeface="Adobe Arabic" panose="02040503050201020203" pitchFamily="18" charset="-78"/>
              </a:rPr>
              <a:t>فرجينا، نوفاسكوتيا، ماريلاندا، برمودا وهندوراس</a:t>
            </a:r>
            <a:r>
              <a:rPr lang="fr-FR" sz="2000" b="0" dirty="0">
                <a:solidFill>
                  <a:srgbClr val="D4D4D4"/>
                </a:solidFill>
                <a:effectLst/>
                <a:latin typeface="Adobe Arabic" panose="02040503050201020203" pitchFamily="18" charset="-78"/>
                <a:cs typeface="Adobe Arabic" panose="02040503050201020203" pitchFamily="18" charset="-78"/>
              </a:rPr>
              <a:t>  </a:t>
            </a:r>
            <a:endParaRPr lang="ar-SA" sz="2000" dirty="0">
              <a:latin typeface="Adobe Arabic" panose="02040503050201020203" pitchFamily="18" charset="-78"/>
              <a:cs typeface="Adobe Arabic" panose="02040503050201020203" pitchFamily="18" charset="-78"/>
            </a:endParaRPr>
          </a:p>
        </p:txBody>
      </p:sp>
      <p:sp>
        <p:nvSpPr>
          <p:cNvPr id="3" name="Text Placeholder 2">
            <a:extLst>
              <a:ext uri="{FF2B5EF4-FFF2-40B4-BE49-F238E27FC236}">
                <a16:creationId xmlns:a16="http://schemas.microsoft.com/office/drawing/2014/main" xmlns="" id="{33CB057C-1C3E-0F6D-CCE2-50CEC37ABCA9}"/>
              </a:ext>
            </a:extLst>
          </p:cNvPr>
          <p:cNvSpPr>
            <a:spLocks noGrp="1"/>
          </p:cNvSpPr>
          <p:nvPr>
            <p:ph type="body" sz="half" idx="2"/>
          </p:nvPr>
        </p:nvSpPr>
        <p:spPr>
          <a:xfrm>
            <a:off x="680322" y="4711615"/>
            <a:ext cx="9613859" cy="520785"/>
          </a:xfrm>
        </p:spPr>
        <p:txBody>
          <a:bodyPr>
            <a:normAutofit/>
          </a:bodyPr>
          <a:lstStyle/>
          <a:p>
            <a:pPr marL="0" indent="0" algn="r" defTabSz="914400" eaLnBrk="1" latinLnBrk="0" hangingPunct="1">
              <a:lnSpc>
                <a:spcPct val="90000"/>
              </a:lnSpc>
              <a:spcBef>
                <a:spcPts val="1000"/>
              </a:spcBef>
              <a:buFont typeface="Arial" panose="020B0604020202020204" pitchFamily="34" charset="0"/>
              <a:buNone/>
            </a:pPr>
            <a:r>
              <a:rPr lang="ar-SA" sz="2000" dirty="0">
                <a:latin typeface="AL - QASSAM-Extended" panose="02010000000000000000" pitchFamily="2" charset="-78"/>
                <a:cs typeface="AL - QASSAM-Extended" panose="02010000000000000000" pitchFamily="2" charset="-78"/>
              </a:rPr>
              <a:t>الحضارة البريطانية</a:t>
            </a:r>
          </a:p>
        </p:txBody>
      </p:sp>
      <p:sp>
        <p:nvSpPr>
          <p:cNvPr id="5" name="TextBox 4">
            <a:extLst>
              <a:ext uri="{FF2B5EF4-FFF2-40B4-BE49-F238E27FC236}">
                <a16:creationId xmlns:a16="http://schemas.microsoft.com/office/drawing/2014/main" xmlns="" id="{5C3A609E-2FF2-B828-9D99-85582A7A3260}"/>
              </a:ext>
            </a:extLst>
          </p:cNvPr>
          <p:cNvSpPr txBox="1"/>
          <p:nvPr/>
        </p:nvSpPr>
        <p:spPr>
          <a:xfrm>
            <a:off x="679923" y="5416548"/>
            <a:ext cx="9613858" cy="369332"/>
          </a:xfrm>
          <a:prstGeom prst="rect">
            <a:avLst/>
          </a:prstGeom>
          <a:noFill/>
        </p:spPr>
        <p:txBody>
          <a:bodyPr wrap="square" rtlCol="0">
            <a:spAutoFit/>
          </a:bodyPr>
          <a:lstStyle/>
          <a:p>
            <a:pPr marL="0" algn="r" defTabSz="457200" rtl="1" eaLnBrk="1" latinLnBrk="0" hangingPunct="1"/>
            <a:r>
              <a:rPr lang="ar-SA" dirty="0">
                <a:latin typeface="Al Tarikh" pitchFamily="2" charset="-78"/>
                <a:cs typeface="Al Tarikh" pitchFamily="2" charset="-78"/>
              </a:rPr>
              <a:t>مستعمرات بريطانيا العظمى</a:t>
            </a:r>
          </a:p>
        </p:txBody>
      </p:sp>
    </p:spTree>
    <p:extLst>
      <p:ext uri="{BB962C8B-B14F-4D97-AF65-F5344CB8AC3E}">
        <p14:creationId xmlns:p14="http://schemas.microsoft.com/office/powerpoint/2010/main" xmlns="" val="112213277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
</file>

<file path=ppt/theme/theme1.xml><?xml version="1.0" encoding="utf-8"?>
<a:theme xmlns:a="http://schemas.openxmlformats.org/drawingml/2006/main" name="Berlin">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xmlns="" name="Berlin" id="{7B5DBA9E-B069-418E-9360-A61BDD0615A4}" vid="{C7DC10E3-4FF5-456B-A359-A0F378C1E5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{24A7A5D0-1FF8-DD4C-9869-C7DCE7431E31}tf10001057</Template>
  <TotalTime>5898</TotalTime>
  <Words>652</Words>
  <Application>Microsoft Office PowerPoint</Application>
  <PresentationFormat>Personnalisé</PresentationFormat>
  <Paragraphs>40</Paragraphs>
  <Slides>10</Slides>
  <Notes>1</Notes>
  <HiddenSlides>0</HiddenSlides>
  <MMClips>0</MMClips>
  <ScaleCrop>false</ScaleCrop>
  <HeadingPairs>
    <vt:vector size="4" baseType="variant">
      <vt:variant>
        <vt:lpstr>Thème</vt:lpstr>
      </vt:variant>
      <vt:variant>
        <vt:i4>1</vt:i4>
      </vt:variant>
      <vt:variant>
        <vt:lpstr>Titres des diapositives</vt:lpstr>
      </vt:variant>
      <vt:variant>
        <vt:i4>10</vt:i4>
      </vt:variant>
    </vt:vector>
  </HeadingPairs>
  <TitlesOfParts>
    <vt:vector size="11" baseType="lpstr">
      <vt:lpstr>Berlin</vt:lpstr>
      <vt:lpstr>حضارات كونية</vt:lpstr>
      <vt:lpstr>ا لحضار ة الإ  سلامية</vt:lpstr>
      <vt:lpstr>الحضارة الإسلامية</vt:lpstr>
      <vt:lpstr>الحضارة المغربية</vt:lpstr>
      <vt:lpstr>الحضارة المغربية</vt:lpstr>
      <vt:lpstr>الحضارة المصرية</vt:lpstr>
      <vt:lpstr>الحضارة المصرية</vt:lpstr>
      <vt:lpstr>الحضارة البريطانية</vt:lpstr>
      <vt:lpstr>تكونت إمبراطورية بريطانيا العظمى على مدى ثلاثة قرون. بريطانيا العظمى هي عبارة عن دولة من نظام المستعمرات والمحميات وأيضا الأقاليم. وتطورت في القرن الواحد والعشرين . بعد سياسة المنح والاعتراف بما يعرف بالحكم الذاتي بنظام التبعية. بعد ذلك أصبحت بريطانيا يطلق عليها اسم الكومنلث البريطاني والتي كانت عبارة عن رابطة من مجموعة من الدول التابعة لبريطانيا . نجحت بريطانيا في إنشاء ما يعرف بمستوطنات خارجية وكان يساعدها عل ذلك توسعها البحري بالإضافة إلى تنافسها التجاري ضد فرنسا. وفي عام 1930 كانت المستعمرات البريطانية في تزايد وكانت تضم مستعمرات في بعض الدول مثل: .فرجينا، نوفاسكوتيا، ماريلاندا، برمودا وهندوراس  </vt:lpstr>
      <vt:lpstr>الحضارة الإسبانية</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حضارات كونية</dc:title>
  <dc:creator>Microsoft Office User</dc:creator>
  <cp:lastModifiedBy>pc</cp:lastModifiedBy>
  <cp:revision>12</cp:revision>
  <dcterms:created xsi:type="dcterms:W3CDTF">2022-09-27T19:21:01Z</dcterms:created>
  <dcterms:modified xsi:type="dcterms:W3CDTF">2022-10-13T21:30:22Z</dcterms:modified>
</cp:coreProperties>
</file>