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 id="2147483692" r:id="rId3"/>
  </p:sldMasterIdLst>
  <p:notesMasterIdLst>
    <p:notesMasterId r:id="rId36"/>
  </p:notesMasterIdLst>
  <p:sldIdLst>
    <p:sldId id="325" r:id="rId4"/>
    <p:sldId id="257" r:id="rId5"/>
    <p:sldId id="468" r:id="rId6"/>
    <p:sldId id="476" r:id="rId7"/>
    <p:sldId id="304" r:id="rId8"/>
    <p:sldId id="332" r:id="rId9"/>
    <p:sldId id="287" r:id="rId10"/>
    <p:sldId id="329" r:id="rId11"/>
    <p:sldId id="333" r:id="rId12"/>
    <p:sldId id="478" r:id="rId13"/>
    <p:sldId id="477" r:id="rId14"/>
    <p:sldId id="258" r:id="rId15"/>
    <p:sldId id="381" r:id="rId16"/>
    <p:sldId id="467" r:id="rId17"/>
    <p:sldId id="464" r:id="rId18"/>
    <p:sldId id="465" r:id="rId19"/>
    <p:sldId id="466" r:id="rId20"/>
    <p:sldId id="363" r:id="rId21"/>
    <p:sldId id="472" r:id="rId22"/>
    <p:sldId id="371" r:id="rId23"/>
    <p:sldId id="290" r:id="rId24"/>
    <p:sldId id="373" r:id="rId25"/>
    <p:sldId id="473" r:id="rId26"/>
    <p:sldId id="469" r:id="rId27"/>
    <p:sldId id="470" r:id="rId28"/>
    <p:sldId id="471" r:id="rId29"/>
    <p:sldId id="475" r:id="rId30"/>
    <p:sldId id="474" r:id="rId31"/>
    <p:sldId id="372" r:id="rId32"/>
    <p:sldId id="370" r:id="rId33"/>
    <p:sldId id="399" r:id="rId34"/>
    <p:sldId id="322" r:id="rId35"/>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65" d="100"/>
          <a:sy n="65" d="100"/>
        </p:scale>
        <p:origin x="1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027EC-202D-4950-8741-B74507786530}" type="datetimeFigureOut">
              <a:rPr lang="zh-CN" altLang="en-US" smtClean="0"/>
              <a:t>2022/5/15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F54A1-70D7-4976-8BCB-82547E4B777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C360CB8-A527-4374-BCDF-18654784AD8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6742696" y="0"/>
            <a:ext cx="5449307" cy="6858000"/>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17" name="Freeform: Shape 16"/>
          <p:cNvSpPr/>
          <p:nvPr userDrawn="1"/>
        </p:nvSpPr>
        <p:spPr>
          <a:xfrm>
            <a:off x="1" y="0"/>
            <a:ext cx="6808123" cy="6858000"/>
          </a:xfrm>
          <a:custGeom>
            <a:avLst/>
            <a:gdLst>
              <a:gd name="connsiteX0" fmla="*/ 0 w 6808123"/>
              <a:gd name="connsiteY0" fmla="*/ 0 h 6858000"/>
              <a:gd name="connsiteX1" fmla="*/ 2570134 w 6808123"/>
              <a:gd name="connsiteY1" fmla="*/ 0 h 6858000"/>
              <a:gd name="connsiteX2" fmla="*/ 6808123 w 6808123"/>
              <a:gd name="connsiteY2" fmla="*/ 6858000 h 6858000"/>
              <a:gd name="connsiteX3" fmla="*/ 0 w 68081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08123" h="6858000">
                <a:moveTo>
                  <a:pt x="0" y="0"/>
                </a:moveTo>
                <a:lnTo>
                  <a:pt x="2570134" y="0"/>
                </a:lnTo>
                <a:lnTo>
                  <a:pt x="6808123" y="6858000"/>
                </a:lnTo>
                <a:lnTo>
                  <a:pt x="0" y="6858000"/>
                </a:lnTo>
                <a:close/>
              </a:path>
            </a:pathLst>
          </a:custGeom>
          <a:gradFill>
            <a:gsLst>
              <a:gs pos="0">
                <a:schemeClr val="accent1"/>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endParaRPr>
          </a:p>
        </p:txBody>
      </p:sp>
      <p:sp>
        <p:nvSpPr>
          <p:cNvPr id="3" name="Picture Placeholder 2"/>
          <p:cNvSpPr>
            <a:spLocks noGrp="1"/>
          </p:cNvSpPr>
          <p:nvPr>
            <p:ph type="pic" sz="quarter" idx="10" hasCustomPrompt="1"/>
          </p:nvPr>
        </p:nvSpPr>
        <p:spPr>
          <a:xfrm>
            <a:off x="1182437" y="838200"/>
            <a:ext cx="5181600" cy="5181600"/>
          </a:xfrm>
          <a:custGeom>
            <a:avLst/>
            <a:gdLst>
              <a:gd name="connsiteX0" fmla="*/ 2610356 w 5220712"/>
              <a:gd name="connsiteY0" fmla="*/ 0 h 5220712"/>
              <a:gd name="connsiteX1" fmla="*/ 5220712 w 5220712"/>
              <a:gd name="connsiteY1" fmla="*/ 2610356 h 5220712"/>
              <a:gd name="connsiteX2" fmla="*/ 2610356 w 5220712"/>
              <a:gd name="connsiteY2" fmla="*/ 5220712 h 5220712"/>
              <a:gd name="connsiteX3" fmla="*/ 0 w 5220712"/>
              <a:gd name="connsiteY3" fmla="*/ 2610356 h 5220712"/>
              <a:gd name="connsiteX4" fmla="*/ 2610356 w 5220712"/>
              <a:gd name="connsiteY4" fmla="*/ 0 h 5220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712" h="5220712">
                <a:moveTo>
                  <a:pt x="2610356" y="0"/>
                </a:moveTo>
                <a:cubicBezTo>
                  <a:pt x="4052016" y="0"/>
                  <a:pt x="5220712" y="1168696"/>
                  <a:pt x="5220712" y="2610356"/>
                </a:cubicBezTo>
                <a:cubicBezTo>
                  <a:pt x="5220712" y="4052016"/>
                  <a:pt x="4052016" y="5220712"/>
                  <a:pt x="2610356" y="5220712"/>
                </a:cubicBezTo>
                <a:cubicBezTo>
                  <a:pt x="1168696" y="5220712"/>
                  <a:pt x="0" y="4052016"/>
                  <a:pt x="0" y="2610356"/>
                </a:cubicBezTo>
                <a:cubicBezTo>
                  <a:pt x="0" y="1168696"/>
                  <a:pt x="1168696" y="0"/>
                  <a:pt x="2610356" y="0"/>
                </a:cubicBezTo>
                <a:close/>
              </a:path>
            </a:pathLst>
          </a:custGeom>
          <a:noFill/>
          <a:effectLst>
            <a:outerShdw blurRad="1270000" dist="571500" dir="5400000" sx="89000" sy="89000" algn="t" rotWithShape="0">
              <a:prstClr val="black">
                <a:alpha val="23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250" fill="hold"/>
                                        <p:tgtEl>
                                          <p:spTgt spid="17"/>
                                        </p:tgtEl>
                                        <p:attrNameLst>
                                          <p:attrName>ppt_x</p:attrName>
                                        </p:attrNameLst>
                                      </p:cBhvr>
                                      <p:tavLst>
                                        <p:tav tm="0">
                                          <p:val>
                                            <p:strVal val="0-#ppt_w/2"/>
                                          </p:val>
                                        </p:tav>
                                        <p:tav tm="100000">
                                          <p:val>
                                            <p:strVal val="#ppt_x"/>
                                          </p:val>
                                        </p:tav>
                                      </p:tavLst>
                                    </p:anim>
                                    <p:anim calcmode="lin" valueType="num">
                                      <p:cBhvr additive="base">
                                        <p:cTn id="12" dur="12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9_Title Slide">
    <p:bg>
      <p:bgPr>
        <a:gradFill flip="none" rotWithShape="1">
          <a:gsLst>
            <a:gs pos="0">
              <a:schemeClr val="accent1"/>
            </a:gs>
            <a:gs pos="100000">
              <a:schemeClr val="accent1">
                <a:lumMod val="7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5" name="TextBox 14"/>
          <p:cNvSpPr txBox="1"/>
          <p:nvPr userDrawn="1"/>
        </p:nvSpPr>
        <p:spPr>
          <a:xfrm rot="10800000" flipV="1">
            <a:off x="10433048" y="68129"/>
            <a:ext cx="1758952" cy="1200329"/>
          </a:xfrm>
          <a:prstGeom prst="rect">
            <a:avLst/>
          </a:prstGeom>
          <a:noFill/>
        </p:spPr>
        <p:txBody>
          <a:bodyPr wrap="square" rtlCol="0">
            <a:spAutoFit/>
          </a:bodyPr>
          <a:lstStyle/>
          <a:p>
            <a:pPr algn="ctr"/>
            <a:fld id="{260E2A6B-A809-4840-BF14-8648BC0BDF87}" type="slidenum">
              <a:rPr lang="id-ID" sz="7200" b="1" i="0" spc="-150" smtClean="0">
                <a:solidFill>
                  <a:schemeClr val="bg1">
                    <a:alpha val="60000"/>
                  </a:schemeClr>
                </a:solidFill>
                <a:latin typeface="宋体" panose="02010600030101010101" pitchFamily="2" charset="-122"/>
                <a:ea typeface="Roboto Condensed" panose="02000000000000000000" pitchFamily="2" charset="0"/>
                <a:cs typeface="Segoe UI" panose="020B0502040204020203" pitchFamily="34" charset="0"/>
              </a:rPr>
              <a:t>‹#›</a:t>
            </a:fld>
            <a:endParaRPr lang="id-ID" sz="41300" b="1" i="0" spc="-150" dirty="0">
              <a:solidFill>
                <a:schemeClr val="bg1">
                  <a:alpha val="60000"/>
                </a:schemeClr>
              </a:solidFill>
              <a:latin typeface="宋体" panose="02010600030101010101" pitchFamily="2" charset="-122"/>
              <a:ea typeface="Roboto Condensed" panose="02000000000000000000" pitchFamily="2" charset="0"/>
              <a:cs typeface="Segoe UI" panose="020B0502040204020203" pitchFamily="34" charset="0"/>
            </a:endParaRPr>
          </a:p>
        </p:txBody>
      </p:sp>
      <p:sp>
        <p:nvSpPr>
          <p:cNvPr id="17" name="Freeform: Shape 16"/>
          <p:cNvSpPr/>
          <p:nvPr userDrawn="1"/>
        </p:nvSpPr>
        <p:spPr>
          <a:xfrm>
            <a:off x="9982199" y="6503526"/>
            <a:ext cx="1758952" cy="354475"/>
          </a:xfrm>
          <a:custGeom>
            <a:avLst/>
            <a:gdLst>
              <a:gd name="connsiteX0" fmla="*/ 550981 w 2344943"/>
              <a:gd name="connsiteY0" fmla="*/ 0 h 407428"/>
              <a:gd name="connsiteX1" fmla="*/ 940996 w 2344943"/>
              <a:gd name="connsiteY1" fmla="*/ 0 h 407428"/>
              <a:gd name="connsiteX2" fmla="*/ 1403945 w 2344943"/>
              <a:gd name="connsiteY2" fmla="*/ 0 h 407428"/>
              <a:gd name="connsiteX3" fmla="*/ 1793961 w 2344943"/>
              <a:gd name="connsiteY3" fmla="*/ 0 h 407428"/>
              <a:gd name="connsiteX4" fmla="*/ 2288061 w 2344943"/>
              <a:gd name="connsiteY4" fmla="*/ 355358 h 407428"/>
              <a:gd name="connsiteX5" fmla="*/ 2344943 w 2344943"/>
              <a:gd name="connsiteY5" fmla="*/ 407428 h 407428"/>
              <a:gd name="connsiteX6" fmla="*/ 0 w 2344943"/>
              <a:gd name="connsiteY6" fmla="*/ 407428 h 407428"/>
              <a:gd name="connsiteX7" fmla="*/ 56882 w 2344943"/>
              <a:gd name="connsiteY7" fmla="*/ 355358 h 407428"/>
              <a:gd name="connsiteX8" fmla="*/ 550981 w 2344943"/>
              <a:gd name="connsiteY8" fmla="*/ 0 h 407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943" h="407428">
                <a:moveTo>
                  <a:pt x="550981" y="0"/>
                </a:moveTo>
                <a:lnTo>
                  <a:pt x="940996" y="0"/>
                </a:lnTo>
                <a:lnTo>
                  <a:pt x="1403945" y="0"/>
                </a:lnTo>
                <a:lnTo>
                  <a:pt x="1793961" y="0"/>
                </a:lnTo>
                <a:cubicBezTo>
                  <a:pt x="2111814" y="387"/>
                  <a:pt x="2144200" y="198956"/>
                  <a:pt x="2288061" y="355358"/>
                </a:cubicBezTo>
                <a:lnTo>
                  <a:pt x="2344943" y="407428"/>
                </a:lnTo>
                <a:lnTo>
                  <a:pt x="0" y="407428"/>
                </a:lnTo>
                <a:lnTo>
                  <a:pt x="56882" y="355358"/>
                </a:lnTo>
                <a:cubicBezTo>
                  <a:pt x="200743" y="198956"/>
                  <a:pt x="233129" y="387"/>
                  <a:pt x="550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endParaRPr>
          </a:p>
        </p:txBody>
      </p:sp>
      <p:grpSp>
        <p:nvGrpSpPr>
          <p:cNvPr id="18" name="Group 17"/>
          <p:cNvGrpSpPr/>
          <p:nvPr userDrawn="1"/>
        </p:nvGrpSpPr>
        <p:grpSpPr>
          <a:xfrm>
            <a:off x="10450052" y="6601913"/>
            <a:ext cx="823249" cy="148800"/>
            <a:chOff x="10435302" y="6601913"/>
            <a:chExt cx="823249" cy="148800"/>
          </a:xfrm>
          <a:solidFill>
            <a:schemeClr val="accent1"/>
          </a:solidFill>
        </p:grpSpPr>
        <p:sp>
          <p:nvSpPr>
            <p:cNvPr id="19" name="Freeform 22"/>
            <p:cNvSpPr>
              <a:spLocks noEditPoints="1"/>
            </p:cNvSpPr>
            <p:nvPr userDrawn="1"/>
          </p:nvSpPr>
          <p:spPr bwMode="auto">
            <a:xfrm>
              <a:off x="10435302" y="6611627"/>
              <a:ext cx="161605" cy="129373"/>
            </a:xfrm>
            <a:custGeom>
              <a:avLst/>
              <a:gdLst>
                <a:gd name="T0" fmla="*/ 68 w 200"/>
                <a:gd name="T1" fmla="*/ 160 h 160"/>
                <a:gd name="T2" fmla="*/ 2 w 200"/>
                <a:gd name="T3" fmla="*/ 123 h 160"/>
                <a:gd name="T4" fmla="*/ 17 w 200"/>
                <a:gd name="T5" fmla="*/ 118 h 160"/>
                <a:gd name="T6" fmla="*/ 24 w 200"/>
                <a:gd name="T7" fmla="*/ 100 h 160"/>
                <a:gd name="T8" fmla="*/ 16 w 200"/>
                <a:gd name="T9" fmla="*/ 82 h 160"/>
                <a:gd name="T10" fmla="*/ 12 w 200"/>
                <a:gd name="T11" fmla="*/ 49 h 160"/>
                <a:gd name="T12" fmla="*/ 10 w 200"/>
                <a:gd name="T13" fmla="*/ 31 h 160"/>
                <a:gd name="T14" fmla="*/ 27 w 200"/>
                <a:gd name="T15" fmla="*/ 2 h 160"/>
                <a:gd name="T16" fmla="*/ 44 w 200"/>
                <a:gd name="T17" fmla="*/ 17 h 160"/>
                <a:gd name="T18" fmla="*/ 97 w 200"/>
                <a:gd name="T19" fmla="*/ 14 h 160"/>
                <a:gd name="T20" fmla="*/ 145 w 200"/>
                <a:gd name="T21" fmla="*/ 2 h 160"/>
                <a:gd name="T22" fmla="*/ 172 w 200"/>
                <a:gd name="T23" fmla="*/ 6 h 160"/>
                <a:gd name="T24" fmla="*/ 183 w 200"/>
                <a:gd name="T25" fmla="*/ 2 h 160"/>
                <a:gd name="T26" fmla="*/ 190 w 200"/>
                <a:gd name="T27" fmla="*/ 17 h 160"/>
                <a:gd name="T28" fmla="*/ 196 w 200"/>
                <a:gd name="T29" fmla="*/ 18 h 160"/>
                <a:gd name="T30" fmla="*/ 197 w 200"/>
                <a:gd name="T31" fmla="*/ 19 h 160"/>
                <a:gd name="T32" fmla="*/ 197 w 200"/>
                <a:gd name="T33" fmla="*/ 20 h 160"/>
                <a:gd name="T34" fmla="*/ 200 w 200"/>
                <a:gd name="T35" fmla="*/ 23 h 160"/>
                <a:gd name="T36" fmla="*/ 190 w 200"/>
                <a:gd name="T37" fmla="*/ 42 h 160"/>
                <a:gd name="T38" fmla="*/ 179 w 200"/>
                <a:gd name="T39" fmla="*/ 54 h 160"/>
                <a:gd name="T40" fmla="*/ 105 w 200"/>
                <a:gd name="T41" fmla="*/ 154 h 160"/>
                <a:gd name="T42" fmla="*/ 10 w 200"/>
                <a:gd name="T43" fmla="*/ 126 h 160"/>
                <a:gd name="T44" fmla="*/ 68 w 200"/>
                <a:gd name="T45" fmla="*/ 152 h 160"/>
                <a:gd name="T46" fmla="*/ 103 w 200"/>
                <a:gd name="T47" fmla="*/ 147 h 160"/>
                <a:gd name="T48" fmla="*/ 171 w 200"/>
                <a:gd name="T49" fmla="*/ 55 h 160"/>
                <a:gd name="T50" fmla="*/ 184 w 200"/>
                <a:gd name="T51" fmla="*/ 37 h 160"/>
                <a:gd name="T52" fmla="*/ 190 w 200"/>
                <a:gd name="T53" fmla="*/ 25 h 160"/>
                <a:gd name="T54" fmla="*/ 184 w 200"/>
                <a:gd name="T55" fmla="*/ 26 h 160"/>
                <a:gd name="T56" fmla="*/ 179 w 200"/>
                <a:gd name="T57" fmla="*/ 21 h 160"/>
                <a:gd name="T58" fmla="*/ 178 w 200"/>
                <a:gd name="T59" fmla="*/ 12 h 160"/>
                <a:gd name="T60" fmla="*/ 159 w 200"/>
                <a:gd name="T61" fmla="*/ 18 h 160"/>
                <a:gd name="T62" fmla="*/ 156 w 200"/>
                <a:gd name="T63" fmla="*/ 17 h 160"/>
                <a:gd name="T64" fmla="*/ 131 w 200"/>
                <a:gd name="T65" fmla="*/ 8 h 160"/>
                <a:gd name="T66" fmla="*/ 94 w 200"/>
                <a:gd name="T67" fmla="*/ 44 h 160"/>
                <a:gd name="T68" fmla="*/ 89 w 200"/>
                <a:gd name="T69" fmla="*/ 48 h 160"/>
                <a:gd name="T70" fmla="*/ 35 w 200"/>
                <a:gd name="T71" fmla="*/ 18 h 160"/>
                <a:gd name="T72" fmla="*/ 18 w 200"/>
                <a:gd name="T73" fmla="*/ 31 h 160"/>
                <a:gd name="T74" fmla="*/ 21 w 200"/>
                <a:gd name="T75" fmla="*/ 49 h 160"/>
                <a:gd name="T76" fmla="*/ 18 w 200"/>
                <a:gd name="T77" fmla="*/ 55 h 160"/>
                <a:gd name="T78" fmla="*/ 23 w 200"/>
                <a:gd name="T79" fmla="*/ 78 h 160"/>
                <a:gd name="T80" fmla="*/ 30 w 200"/>
                <a:gd name="T81" fmla="*/ 87 h 160"/>
                <a:gd name="T82" fmla="*/ 31 w 200"/>
                <a:gd name="T83" fmla="*/ 97 h 160"/>
                <a:gd name="T84" fmla="*/ 60 w 200"/>
                <a:gd name="T85" fmla="*/ 119 h 160"/>
                <a:gd name="T86" fmla="*/ 23 w 200"/>
                <a:gd name="T87" fmla="*/ 126 h 160"/>
                <a:gd name="T88" fmla="*/ 11 w 200"/>
                <a:gd name="T89" fmla="*/ 12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 h="160">
                  <a:moveTo>
                    <a:pt x="68" y="160"/>
                  </a:moveTo>
                  <a:cubicBezTo>
                    <a:pt x="68" y="160"/>
                    <a:pt x="68" y="160"/>
                    <a:pt x="68" y="160"/>
                  </a:cubicBezTo>
                  <a:cubicBezTo>
                    <a:pt x="50" y="160"/>
                    <a:pt x="33" y="156"/>
                    <a:pt x="20" y="148"/>
                  </a:cubicBezTo>
                  <a:cubicBezTo>
                    <a:pt x="19" y="147"/>
                    <a:pt x="0" y="132"/>
                    <a:pt x="2" y="123"/>
                  </a:cubicBezTo>
                  <a:cubicBezTo>
                    <a:pt x="3" y="121"/>
                    <a:pt x="5" y="118"/>
                    <a:pt x="11" y="118"/>
                  </a:cubicBezTo>
                  <a:cubicBezTo>
                    <a:pt x="13" y="118"/>
                    <a:pt x="15" y="118"/>
                    <a:pt x="17" y="118"/>
                  </a:cubicBezTo>
                  <a:cubicBezTo>
                    <a:pt x="24" y="118"/>
                    <a:pt x="31" y="118"/>
                    <a:pt x="37" y="117"/>
                  </a:cubicBezTo>
                  <a:cubicBezTo>
                    <a:pt x="31" y="112"/>
                    <a:pt x="26" y="107"/>
                    <a:pt x="24" y="100"/>
                  </a:cubicBezTo>
                  <a:cubicBezTo>
                    <a:pt x="23" y="98"/>
                    <a:pt x="21" y="94"/>
                    <a:pt x="21" y="90"/>
                  </a:cubicBezTo>
                  <a:cubicBezTo>
                    <a:pt x="19" y="88"/>
                    <a:pt x="17" y="85"/>
                    <a:pt x="16" y="82"/>
                  </a:cubicBezTo>
                  <a:cubicBezTo>
                    <a:pt x="11" y="75"/>
                    <a:pt x="9" y="66"/>
                    <a:pt x="10" y="56"/>
                  </a:cubicBezTo>
                  <a:cubicBezTo>
                    <a:pt x="10" y="53"/>
                    <a:pt x="11" y="50"/>
                    <a:pt x="12" y="49"/>
                  </a:cubicBezTo>
                  <a:cubicBezTo>
                    <a:pt x="12" y="48"/>
                    <a:pt x="11" y="46"/>
                    <a:pt x="11" y="45"/>
                  </a:cubicBezTo>
                  <a:cubicBezTo>
                    <a:pt x="10" y="41"/>
                    <a:pt x="10" y="36"/>
                    <a:pt x="10" y="31"/>
                  </a:cubicBezTo>
                  <a:cubicBezTo>
                    <a:pt x="11" y="20"/>
                    <a:pt x="15" y="12"/>
                    <a:pt x="22" y="4"/>
                  </a:cubicBezTo>
                  <a:cubicBezTo>
                    <a:pt x="24" y="3"/>
                    <a:pt x="25" y="2"/>
                    <a:pt x="27" y="2"/>
                  </a:cubicBezTo>
                  <a:cubicBezTo>
                    <a:pt x="32" y="2"/>
                    <a:pt x="37" y="7"/>
                    <a:pt x="42" y="14"/>
                  </a:cubicBezTo>
                  <a:cubicBezTo>
                    <a:pt x="43" y="15"/>
                    <a:pt x="44" y="16"/>
                    <a:pt x="44" y="17"/>
                  </a:cubicBezTo>
                  <a:cubicBezTo>
                    <a:pt x="55" y="27"/>
                    <a:pt x="68" y="34"/>
                    <a:pt x="86" y="39"/>
                  </a:cubicBezTo>
                  <a:cubicBezTo>
                    <a:pt x="87" y="30"/>
                    <a:pt x="91" y="21"/>
                    <a:pt x="97" y="14"/>
                  </a:cubicBezTo>
                  <a:cubicBezTo>
                    <a:pt x="106" y="5"/>
                    <a:pt x="118" y="0"/>
                    <a:pt x="131" y="0"/>
                  </a:cubicBezTo>
                  <a:cubicBezTo>
                    <a:pt x="136" y="0"/>
                    <a:pt x="140" y="1"/>
                    <a:pt x="145" y="2"/>
                  </a:cubicBezTo>
                  <a:cubicBezTo>
                    <a:pt x="150" y="4"/>
                    <a:pt x="155" y="7"/>
                    <a:pt x="160" y="10"/>
                  </a:cubicBezTo>
                  <a:cubicBezTo>
                    <a:pt x="164" y="10"/>
                    <a:pt x="168" y="8"/>
                    <a:pt x="172" y="6"/>
                  </a:cubicBezTo>
                  <a:cubicBezTo>
                    <a:pt x="172" y="6"/>
                    <a:pt x="173" y="6"/>
                    <a:pt x="174" y="5"/>
                  </a:cubicBezTo>
                  <a:cubicBezTo>
                    <a:pt x="176" y="4"/>
                    <a:pt x="180" y="2"/>
                    <a:pt x="183" y="2"/>
                  </a:cubicBezTo>
                  <a:cubicBezTo>
                    <a:pt x="187" y="2"/>
                    <a:pt x="189" y="3"/>
                    <a:pt x="190" y="6"/>
                  </a:cubicBezTo>
                  <a:cubicBezTo>
                    <a:pt x="191" y="9"/>
                    <a:pt x="191" y="13"/>
                    <a:pt x="190" y="17"/>
                  </a:cubicBezTo>
                  <a:cubicBezTo>
                    <a:pt x="192" y="17"/>
                    <a:pt x="194" y="17"/>
                    <a:pt x="195" y="18"/>
                  </a:cubicBezTo>
                  <a:cubicBezTo>
                    <a:pt x="196" y="18"/>
                    <a:pt x="196" y="18"/>
                    <a:pt x="196" y="18"/>
                  </a:cubicBezTo>
                  <a:cubicBezTo>
                    <a:pt x="197" y="19"/>
                    <a:pt x="197" y="19"/>
                    <a:pt x="197" y="19"/>
                  </a:cubicBezTo>
                  <a:cubicBezTo>
                    <a:pt x="197" y="19"/>
                    <a:pt x="197" y="19"/>
                    <a:pt x="197" y="19"/>
                  </a:cubicBezTo>
                  <a:cubicBezTo>
                    <a:pt x="197" y="19"/>
                    <a:pt x="197" y="19"/>
                    <a:pt x="197" y="20"/>
                  </a:cubicBezTo>
                  <a:cubicBezTo>
                    <a:pt x="197" y="20"/>
                    <a:pt x="197" y="20"/>
                    <a:pt x="197" y="20"/>
                  </a:cubicBezTo>
                  <a:cubicBezTo>
                    <a:pt x="197" y="20"/>
                    <a:pt x="197" y="20"/>
                    <a:pt x="197" y="20"/>
                  </a:cubicBezTo>
                  <a:cubicBezTo>
                    <a:pt x="200" y="23"/>
                    <a:pt x="200" y="23"/>
                    <a:pt x="200" y="23"/>
                  </a:cubicBezTo>
                  <a:cubicBezTo>
                    <a:pt x="199" y="24"/>
                    <a:pt x="199" y="24"/>
                    <a:pt x="199" y="24"/>
                  </a:cubicBezTo>
                  <a:cubicBezTo>
                    <a:pt x="199" y="29"/>
                    <a:pt x="194" y="36"/>
                    <a:pt x="190" y="42"/>
                  </a:cubicBezTo>
                  <a:cubicBezTo>
                    <a:pt x="188" y="44"/>
                    <a:pt x="186" y="46"/>
                    <a:pt x="184" y="47"/>
                  </a:cubicBezTo>
                  <a:cubicBezTo>
                    <a:pt x="181" y="50"/>
                    <a:pt x="179" y="52"/>
                    <a:pt x="179" y="54"/>
                  </a:cubicBezTo>
                  <a:cubicBezTo>
                    <a:pt x="181" y="70"/>
                    <a:pt x="174" y="87"/>
                    <a:pt x="169" y="99"/>
                  </a:cubicBezTo>
                  <a:cubicBezTo>
                    <a:pt x="157" y="125"/>
                    <a:pt x="134" y="145"/>
                    <a:pt x="105" y="154"/>
                  </a:cubicBezTo>
                  <a:cubicBezTo>
                    <a:pt x="93" y="158"/>
                    <a:pt x="81" y="160"/>
                    <a:pt x="68" y="160"/>
                  </a:cubicBezTo>
                  <a:close/>
                  <a:moveTo>
                    <a:pt x="10" y="126"/>
                  </a:moveTo>
                  <a:cubicBezTo>
                    <a:pt x="12" y="130"/>
                    <a:pt x="21" y="139"/>
                    <a:pt x="24" y="141"/>
                  </a:cubicBezTo>
                  <a:cubicBezTo>
                    <a:pt x="36" y="148"/>
                    <a:pt x="52" y="152"/>
                    <a:pt x="68" y="152"/>
                  </a:cubicBezTo>
                  <a:cubicBezTo>
                    <a:pt x="68" y="152"/>
                    <a:pt x="68" y="152"/>
                    <a:pt x="68" y="152"/>
                  </a:cubicBezTo>
                  <a:cubicBezTo>
                    <a:pt x="80" y="152"/>
                    <a:pt x="92" y="150"/>
                    <a:pt x="103" y="147"/>
                  </a:cubicBezTo>
                  <a:cubicBezTo>
                    <a:pt x="129" y="138"/>
                    <a:pt x="150" y="120"/>
                    <a:pt x="161" y="96"/>
                  </a:cubicBezTo>
                  <a:cubicBezTo>
                    <a:pt x="166" y="85"/>
                    <a:pt x="172" y="69"/>
                    <a:pt x="171" y="55"/>
                  </a:cubicBezTo>
                  <a:cubicBezTo>
                    <a:pt x="171" y="49"/>
                    <a:pt x="175" y="45"/>
                    <a:pt x="179" y="41"/>
                  </a:cubicBezTo>
                  <a:cubicBezTo>
                    <a:pt x="181" y="40"/>
                    <a:pt x="183" y="39"/>
                    <a:pt x="184" y="37"/>
                  </a:cubicBezTo>
                  <a:cubicBezTo>
                    <a:pt x="190" y="29"/>
                    <a:pt x="191" y="25"/>
                    <a:pt x="191" y="25"/>
                  </a:cubicBezTo>
                  <a:cubicBezTo>
                    <a:pt x="190" y="25"/>
                    <a:pt x="190" y="25"/>
                    <a:pt x="190" y="25"/>
                  </a:cubicBezTo>
                  <a:cubicBezTo>
                    <a:pt x="189" y="25"/>
                    <a:pt x="187" y="25"/>
                    <a:pt x="186" y="25"/>
                  </a:cubicBezTo>
                  <a:cubicBezTo>
                    <a:pt x="185" y="26"/>
                    <a:pt x="185" y="26"/>
                    <a:pt x="184" y="26"/>
                  </a:cubicBezTo>
                  <a:cubicBezTo>
                    <a:pt x="176" y="28"/>
                    <a:pt x="176" y="28"/>
                    <a:pt x="176" y="28"/>
                  </a:cubicBezTo>
                  <a:cubicBezTo>
                    <a:pt x="179" y="21"/>
                    <a:pt x="179" y="21"/>
                    <a:pt x="179" y="21"/>
                  </a:cubicBezTo>
                  <a:cubicBezTo>
                    <a:pt x="183" y="13"/>
                    <a:pt x="183" y="11"/>
                    <a:pt x="183" y="10"/>
                  </a:cubicBezTo>
                  <a:cubicBezTo>
                    <a:pt x="181" y="10"/>
                    <a:pt x="179" y="11"/>
                    <a:pt x="178" y="12"/>
                  </a:cubicBezTo>
                  <a:cubicBezTo>
                    <a:pt x="177" y="13"/>
                    <a:pt x="176" y="13"/>
                    <a:pt x="175" y="13"/>
                  </a:cubicBezTo>
                  <a:cubicBezTo>
                    <a:pt x="170" y="16"/>
                    <a:pt x="164" y="18"/>
                    <a:pt x="159" y="18"/>
                  </a:cubicBezTo>
                  <a:cubicBezTo>
                    <a:pt x="157" y="19"/>
                    <a:pt x="157" y="19"/>
                    <a:pt x="157" y="19"/>
                  </a:cubicBezTo>
                  <a:cubicBezTo>
                    <a:pt x="156" y="17"/>
                    <a:pt x="156" y="17"/>
                    <a:pt x="156" y="17"/>
                  </a:cubicBezTo>
                  <a:cubicBezTo>
                    <a:pt x="152" y="14"/>
                    <a:pt x="147" y="11"/>
                    <a:pt x="142" y="10"/>
                  </a:cubicBezTo>
                  <a:cubicBezTo>
                    <a:pt x="139" y="8"/>
                    <a:pt x="135" y="8"/>
                    <a:pt x="131" y="8"/>
                  </a:cubicBezTo>
                  <a:cubicBezTo>
                    <a:pt x="121" y="8"/>
                    <a:pt x="110" y="12"/>
                    <a:pt x="103" y="19"/>
                  </a:cubicBezTo>
                  <a:cubicBezTo>
                    <a:pt x="97" y="26"/>
                    <a:pt x="94" y="35"/>
                    <a:pt x="94" y="44"/>
                  </a:cubicBezTo>
                  <a:cubicBezTo>
                    <a:pt x="94" y="49"/>
                    <a:pt x="94" y="49"/>
                    <a:pt x="94" y="49"/>
                  </a:cubicBezTo>
                  <a:cubicBezTo>
                    <a:pt x="89" y="48"/>
                    <a:pt x="89" y="48"/>
                    <a:pt x="89" y="48"/>
                  </a:cubicBezTo>
                  <a:cubicBezTo>
                    <a:pt x="67" y="42"/>
                    <a:pt x="51" y="34"/>
                    <a:pt x="39" y="22"/>
                  </a:cubicBezTo>
                  <a:cubicBezTo>
                    <a:pt x="38" y="22"/>
                    <a:pt x="37" y="20"/>
                    <a:pt x="35" y="18"/>
                  </a:cubicBezTo>
                  <a:cubicBezTo>
                    <a:pt x="34" y="16"/>
                    <a:pt x="30" y="11"/>
                    <a:pt x="28" y="10"/>
                  </a:cubicBezTo>
                  <a:cubicBezTo>
                    <a:pt x="21" y="16"/>
                    <a:pt x="19" y="22"/>
                    <a:pt x="18" y="31"/>
                  </a:cubicBezTo>
                  <a:cubicBezTo>
                    <a:pt x="18" y="36"/>
                    <a:pt x="18" y="40"/>
                    <a:pt x="19" y="44"/>
                  </a:cubicBezTo>
                  <a:cubicBezTo>
                    <a:pt x="19" y="45"/>
                    <a:pt x="20" y="47"/>
                    <a:pt x="21" y="49"/>
                  </a:cubicBezTo>
                  <a:cubicBezTo>
                    <a:pt x="23" y="54"/>
                    <a:pt x="23" y="54"/>
                    <a:pt x="23" y="54"/>
                  </a:cubicBezTo>
                  <a:cubicBezTo>
                    <a:pt x="18" y="55"/>
                    <a:pt x="18" y="55"/>
                    <a:pt x="18" y="55"/>
                  </a:cubicBezTo>
                  <a:cubicBezTo>
                    <a:pt x="18" y="55"/>
                    <a:pt x="18" y="55"/>
                    <a:pt x="18" y="56"/>
                  </a:cubicBezTo>
                  <a:cubicBezTo>
                    <a:pt x="17" y="65"/>
                    <a:pt x="19" y="72"/>
                    <a:pt x="23" y="78"/>
                  </a:cubicBezTo>
                  <a:cubicBezTo>
                    <a:pt x="24" y="81"/>
                    <a:pt x="26" y="83"/>
                    <a:pt x="28" y="85"/>
                  </a:cubicBezTo>
                  <a:cubicBezTo>
                    <a:pt x="30" y="87"/>
                    <a:pt x="30" y="87"/>
                    <a:pt x="30" y="87"/>
                  </a:cubicBezTo>
                  <a:cubicBezTo>
                    <a:pt x="30" y="89"/>
                    <a:pt x="30" y="89"/>
                    <a:pt x="30" y="89"/>
                  </a:cubicBezTo>
                  <a:cubicBezTo>
                    <a:pt x="29" y="91"/>
                    <a:pt x="30" y="94"/>
                    <a:pt x="31" y="97"/>
                  </a:cubicBezTo>
                  <a:cubicBezTo>
                    <a:pt x="34" y="105"/>
                    <a:pt x="41" y="111"/>
                    <a:pt x="50" y="115"/>
                  </a:cubicBezTo>
                  <a:cubicBezTo>
                    <a:pt x="60" y="119"/>
                    <a:pt x="60" y="119"/>
                    <a:pt x="60" y="119"/>
                  </a:cubicBezTo>
                  <a:cubicBezTo>
                    <a:pt x="50" y="122"/>
                    <a:pt x="50" y="122"/>
                    <a:pt x="50" y="122"/>
                  </a:cubicBezTo>
                  <a:cubicBezTo>
                    <a:pt x="40" y="125"/>
                    <a:pt x="32" y="126"/>
                    <a:pt x="23" y="126"/>
                  </a:cubicBezTo>
                  <a:cubicBezTo>
                    <a:pt x="21" y="126"/>
                    <a:pt x="19" y="126"/>
                    <a:pt x="17" y="126"/>
                  </a:cubicBezTo>
                  <a:cubicBezTo>
                    <a:pt x="15" y="126"/>
                    <a:pt x="13" y="126"/>
                    <a:pt x="11" y="126"/>
                  </a:cubicBezTo>
                  <a:cubicBezTo>
                    <a:pt x="11" y="126"/>
                    <a:pt x="10" y="126"/>
                    <a:pt x="10" y="126"/>
                  </a:cubicBezTo>
                  <a:close/>
                </a:path>
              </a:pathLst>
            </a:custGeom>
            <a:grpFill/>
            <a:ln>
              <a:noFill/>
            </a:ln>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endParaRPr>
            </a:p>
          </p:txBody>
        </p:sp>
        <p:sp>
          <p:nvSpPr>
            <p:cNvPr id="20" name="Freeform 35"/>
            <p:cNvSpPr>
              <a:spLocks noEditPoints="1"/>
            </p:cNvSpPr>
            <p:nvPr userDrawn="1"/>
          </p:nvSpPr>
          <p:spPr bwMode="auto">
            <a:xfrm>
              <a:off x="10816239" y="6605224"/>
              <a:ext cx="71089" cy="142178"/>
            </a:xfrm>
            <a:custGeom>
              <a:avLst/>
              <a:gdLst>
                <a:gd name="T0" fmla="*/ 60 w 88"/>
                <a:gd name="T1" fmla="*/ 176 h 176"/>
                <a:gd name="T2" fmla="*/ 16 w 88"/>
                <a:gd name="T3" fmla="*/ 176 h 176"/>
                <a:gd name="T4" fmla="*/ 16 w 88"/>
                <a:gd name="T5" fmla="*/ 92 h 176"/>
                <a:gd name="T6" fmla="*/ 0 w 88"/>
                <a:gd name="T7" fmla="*/ 92 h 176"/>
                <a:gd name="T8" fmla="*/ 0 w 88"/>
                <a:gd name="T9" fmla="*/ 56 h 176"/>
                <a:gd name="T10" fmla="*/ 16 w 88"/>
                <a:gd name="T11" fmla="*/ 56 h 176"/>
                <a:gd name="T12" fmla="*/ 17 w 88"/>
                <a:gd name="T13" fmla="*/ 39 h 176"/>
                <a:gd name="T14" fmla="*/ 57 w 88"/>
                <a:gd name="T15" fmla="*/ 0 h 176"/>
                <a:gd name="T16" fmla="*/ 88 w 88"/>
                <a:gd name="T17" fmla="*/ 0 h 176"/>
                <a:gd name="T18" fmla="*/ 88 w 88"/>
                <a:gd name="T19" fmla="*/ 37 h 176"/>
                <a:gd name="T20" fmla="*/ 64 w 88"/>
                <a:gd name="T21" fmla="*/ 37 h 176"/>
                <a:gd name="T22" fmla="*/ 60 w 88"/>
                <a:gd name="T23" fmla="*/ 40 h 176"/>
                <a:gd name="T24" fmla="*/ 60 w 88"/>
                <a:gd name="T25" fmla="*/ 56 h 176"/>
                <a:gd name="T26" fmla="*/ 84 w 88"/>
                <a:gd name="T27" fmla="*/ 56 h 176"/>
                <a:gd name="T28" fmla="*/ 85 w 88"/>
                <a:gd name="T29" fmla="*/ 92 h 176"/>
                <a:gd name="T30" fmla="*/ 60 w 88"/>
                <a:gd name="T31" fmla="*/ 92 h 176"/>
                <a:gd name="T32" fmla="*/ 60 w 88"/>
                <a:gd name="T33" fmla="*/ 176 h 176"/>
                <a:gd name="T34" fmla="*/ 24 w 88"/>
                <a:gd name="T35" fmla="*/ 168 h 176"/>
                <a:gd name="T36" fmla="*/ 52 w 88"/>
                <a:gd name="T37" fmla="*/ 168 h 176"/>
                <a:gd name="T38" fmla="*/ 53 w 88"/>
                <a:gd name="T39" fmla="*/ 84 h 176"/>
                <a:gd name="T40" fmla="*/ 77 w 88"/>
                <a:gd name="T41" fmla="*/ 84 h 176"/>
                <a:gd name="T42" fmla="*/ 76 w 88"/>
                <a:gd name="T43" fmla="*/ 64 h 176"/>
                <a:gd name="T44" fmla="*/ 52 w 88"/>
                <a:gd name="T45" fmla="*/ 64 h 176"/>
                <a:gd name="T46" fmla="*/ 53 w 88"/>
                <a:gd name="T47" fmla="*/ 41 h 176"/>
                <a:gd name="T48" fmla="*/ 64 w 88"/>
                <a:gd name="T49" fmla="*/ 29 h 176"/>
                <a:gd name="T50" fmla="*/ 79 w 88"/>
                <a:gd name="T51" fmla="*/ 29 h 176"/>
                <a:gd name="T52" fmla="*/ 79 w 88"/>
                <a:gd name="T53" fmla="*/ 8 h 176"/>
                <a:gd name="T54" fmla="*/ 57 w 88"/>
                <a:gd name="T55" fmla="*/ 8 h 176"/>
                <a:gd name="T56" fmla="*/ 25 w 88"/>
                <a:gd name="T57" fmla="*/ 39 h 176"/>
                <a:gd name="T58" fmla="*/ 24 w 88"/>
                <a:gd name="T59" fmla="*/ 64 h 176"/>
                <a:gd name="T60" fmla="*/ 8 w 88"/>
                <a:gd name="T61" fmla="*/ 64 h 176"/>
                <a:gd name="T62" fmla="*/ 8 w 88"/>
                <a:gd name="T63" fmla="*/ 84 h 176"/>
                <a:gd name="T64" fmla="*/ 24 w 88"/>
                <a:gd name="T65" fmla="*/ 84 h 176"/>
                <a:gd name="T66" fmla="*/ 24 w 88"/>
                <a:gd name="T6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176">
                  <a:moveTo>
                    <a:pt x="60" y="176"/>
                  </a:moveTo>
                  <a:cubicBezTo>
                    <a:pt x="16" y="176"/>
                    <a:pt x="16" y="176"/>
                    <a:pt x="16" y="176"/>
                  </a:cubicBezTo>
                  <a:cubicBezTo>
                    <a:pt x="16" y="92"/>
                    <a:pt x="16" y="92"/>
                    <a:pt x="16" y="92"/>
                  </a:cubicBezTo>
                  <a:cubicBezTo>
                    <a:pt x="0" y="92"/>
                    <a:pt x="0" y="92"/>
                    <a:pt x="0" y="92"/>
                  </a:cubicBezTo>
                  <a:cubicBezTo>
                    <a:pt x="0" y="56"/>
                    <a:pt x="0" y="56"/>
                    <a:pt x="0" y="56"/>
                  </a:cubicBezTo>
                  <a:cubicBezTo>
                    <a:pt x="16" y="56"/>
                    <a:pt x="16" y="56"/>
                    <a:pt x="16" y="56"/>
                  </a:cubicBezTo>
                  <a:cubicBezTo>
                    <a:pt x="17" y="39"/>
                    <a:pt x="17" y="39"/>
                    <a:pt x="17" y="39"/>
                  </a:cubicBezTo>
                  <a:cubicBezTo>
                    <a:pt x="17" y="20"/>
                    <a:pt x="28" y="0"/>
                    <a:pt x="57" y="0"/>
                  </a:cubicBezTo>
                  <a:cubicBezTo>
                    <a:pt x="88" y="0"/>
                    <a:pt x="88" y="0"/>
                    <a:pt x="88" y="0"/>
                  </a:cubicBezTo>
                  <a:cubicBezTo>
                    <a:pt x="88" y="37"/>
                    <a:pt x="88" y="37"/>
                    <a:pt x="88" y="37"/>
                  </a:cubicBezTo>
                  <a:cubicBezTo>
                    <a:pt x="64" y="37"/>
                    <a:pt x="64" y="37"/>
                    <a:pt x="64" y="37"/>
                  </a:cubicBezTo>
                  <a:cubicBezTo>
                    <a:pt x="62" y="37"/>
                    <a:pt x="60" y="37"/>
                    <a:pt x="60" y="40"/>
                  </a:cubicBezTo>
                  <a:cubicBezTo>
                    <a:pt x="60" y="56"/>
                    <a:pt x="60" y="56"/>
                    <a:pt x="60" y="56"/>
                  </a:cubicBezTo>
                  <a:cubicBezTo>
                    <a:pt x="84" y="56"/>
                    <a:pt x="84" y="56"/>
                    <a:pt x="84" y="56"/>
                  </a:cubicBezTo>
                  <a:cubicBezTo>
                    <a:pt x="85" y="92"/>
                    <a:pt x="85" y="92"/>
                    <a:pt x="85" y="92"/>
                  </a:cubicBezTo>
                  <a:cubicBezTo>
                    <a:pt x="60" y="92"/>
                    <a:pt x="60" y="92"/>
                    <a:pt x="60" y="92"/>
                  </a:cubicBezTo>
                  <a:lnTo>
                    <a:pt x="60" y="176"/>
                  </a:lnTo>
                  <a:close/>
                  <a:moveTo>
                    <a:pt x="24" y="168"/>
                  </a:moveTo>
                  <a:cubicBezTo>
                    <a:pt x="52" y="168"/>
                    <a:pt x="52" y="168"/>
                    <a:pt x="52" y="168"/>
                  </a:cubicBezTo>
                  <a:cubicBezTo>
                    <a:pt x="53" y="84"/>
                    <a:pt x="53" y="84"/>
                    <a:pt x="53" y="84"/>
                  </a:cubicBezTo>
                  <a:cubicBezTo>
                    <a:pt x="77" y="84"/>
                    <a:pt x="77" y="84"/>
                    <a:pt x="77" y="84"/>
                  </a:cubicBezTo>
                  <a:cubicBezTo>
                    <a:pt x="76" y="64"/>
                    <a:pt x="76" y="64"/>
                    <a:pt x="76" y="64"/>
                  </a:cubicBezTo>
                  <a:cubicBezTo>
                    <a:pt x="52" y="64"/>
                    <a:pt x="52" y="64"/>
                    <a:pt x="52" y="64"/>
                  </a:cubicBezTo>
                  <a:cubicBezTo>
                    <a:pt x="53" y="41"/>
                    <a:pt x="53" y="41"/>
                    <a:pt x="53" y="41"/>
                  </a:cubicBezTo>
                  <a:cubicBezTo>
                    <a:pt x="53" y="33"/>
                    <a:pt x="59" y="29"/>
                    <a:pt x="64" y="29"/>
                  </a:cubicBezTo>
                  <a:cubicBezTo>
                    <a:pt x="79" y="29"/>
                    <a:pt x="79" y="29"/>
                    <a:pt x="79" y="29"/>
                  </a:cubicBezTo>
                  <a:cubicBezTo>
                    <a:pt x="79" y="8"/>
                    <a:pt x="79" y="8"/>
                    <a:pt x="79" y="8"/>
                  </a:cubicBezTo>
                  <a:cubicBezTo>
                    <a:pt x="57" y="8"/>
                    <a:pt x="57" y="8"/>
                    <a:pt x="57" y="8"/>
                  </a:cubicBezTo>
                  <a:cubicBezTo>
                    <a:pt x="28" y="8"/>
                    <a:pt x="25" y="32"/>
                    <a:pt x="25" y="39"/>
                  </a:cubicBezTo>
                  <a:cubicBezTo>
                    <a:pt x="24" y="64"/>
                    <a:pt x="24" y="64"/>
                    <a:pt x="24" y="64"/>
                  </a:cubicBezTo>
                  <a:cubicBezTo>
                    <a:pt x="8" y="64"/>
                    <a:pt x="8" y="64"/>
                    <a:pt x="8" y="64"/>
                  </a:cubicBezTo>
                  <a:cubicBezTo>
                    <a:pt x="8" y="84"/>
                    <a:pt x="8" y="84"/>
                    <a:pt x="8" y="84"/>
                  </a:cubicBezTo>
                  <a:cubicBezTo>
                    <a:pt x="24" y="84"/>
                    <a:pt x="24" y="84"/>
                    <a:pt x="24" y="84"/>
                  </a:cubicBezTo>
                  <a:lnTo>
                    <a:pt x="24" y="168"/>
                  </a:lnTo>
                  <a:close/>
                </a:path>
              </a:pathLst>
            </a:custGeom>
            <a:grpFill/>
            <a:ln>
              <a:noFill/>
            </a:ln>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endParaRPr>
            </a:p>
          </p:txBody>
        </p:sp>
        <p:sp>
          <p:nvSpPr>
            <p:cNvPr id="21" name="Freeform 37"/>
            <p:cNvSpPr>
              <a:spLocks noEditPoints="1"/>
            </p:cNvSpPr>
            <p:nvPr userDrawn="1"/>
          </p:nvSpPr>
          <p:spPr bwMode="auto">
            <a:xfrm>
              <a:off x="11106660" y="6601913"/>
              <a:ext cx="151891" cy="148800"/>
            </a:xfrm>
            <a:custGeom>
              <a:avLst/>
              <a:gdLst>
                <a:gd name="T0" fmla="*/ 17 w 188"/>
                <a:gd name="T1" fmla="*/ 184 h 184"/>
                <a:gd name="T2" fmla="*/ 0 w 188"/>
                <a:gd name="T3" fmla="*/ 17 h 184"/>
                <a:gd name="T4" fmla="*/ 170 w 188"/>
                <a:gd name="T5" fmla="*/ 0 h 184"/>
                <a:gd name="T6" fmla="*/ 188 w 188"/>
                <a:gd name="T7" fmla="*/ 167 h 184"/>
                <a:gd name="T8" fmla="*/ 17 w 188"/>
                <a:gd name="T9" fmla="*/ 8 h 184"/>
                <a:gd name="T10" fmla="*/ 7 w 188"/>
                <a:gd name="T11" fmla="*/ 167 h 184"/>
                <a:gd name="T12" fmla="*/ 170 w 188"/>
                <a:gd name="T13" fmla="*/ 176 h 184"/>
                <a:gd name="T14" fmla="*/ 180 w 188"/>
                <a:gd name="T15" fmla="*/ 17 h 184"/>
                <a:gd name="T16" fmla="*/ 17 w 188"/>
                <a:gd name="T17" fmla="*/ 8 h 184"/>
                <a:gd name="T18" fmla="*/ 26 w 188"/>
                <a:gd name="T19" fmla="*/ 168 h 184"/>
                <a:gd name="T20" fmla="*/ 16 w 188"/>
                <a:gd name="T21" fmla="*/ 85 h 184"/>
                <a:gd name="T22" fmla="*/ 48 w 188"/>
                <a:gd name="T23" fmla="*/ 81 h 184"/>
                <a:gd name="T24" fmla="*/ 52 w 188"/>
                <a:gd name="T25" fmla="*/ 86 h 184"/>
                <a:gd name="T26" fmla="*/ 94 w 188"/>
                <a:gd name="T27" fmla="*/ 141 h 184"/>
                <a:gd name="T28" fmla="*/ 135 w 188"/>
                <a:gd name="T29" fmla="*/ 86 h 184"/>
                <a:gd name="T30" fmla="*/ 139 w 188"/>
                <a:gd name="T31" fmla="*/ 81 h 184"/>
                <a:gd name="T32" fmla="*/ 172 w 188"/>
                <a:gd name="T33" fmla="*/ 85 h 184"/>
                <a:gd name="T34" fmla="*/ 161 w 188"/>
                <a:gd name="T35" fmla="*/ 168 h 184"/>
                <a:gd name="T36" fmla="*/ 23 w 188"/>
                <a:gd name="T37" fmla="*/ 158 h 184"/>
                <a:gd name="T38" fmla="*/ 161 w 188"/>
                <a:gd name="T39" fmla="*/ 160 h 184"/>
                <a:gd name="T40" fmla="*/ 164 w 188"/>
                <a:gd name="T41" fmla="*/ 89 h 184"/>
                <a:gd name="T42" fmla="*/ 145 w 188"/>
                <a:gd name="T43" fmla="*/ 98 h 184"/>
                <a:gd name="T44" fmla="*/ 43 w 188"/>
                <a:gd name="T45" fmla="*/ 98 h 184"/>
                <a:gd name="T46" fmla="*/ 23 w 188"/>
                <a:gd name="T47" fmla="*/ 89 h 184"/>
                <a:gd name="T48" fmla="*/ 58 w 188"/>
                <a:gd name="T49" fmla="*/ 98 h 184"/>
                <a:gd name="T50" fmla="*/ 129 w 188"/>
                <a:gd name="T51" fmla="*/ 98 h 184"/>
                <a:gd name="T52" fmla="*/ 94 w 188"/>
                <a:gd name="T53" fmla="*/ 71 h 184"/>
                <a:gd name="T54" fmla="*/ 94 w 188"/>
                <a:gd name="T55" fmla="*/ 125 h 184"/>
                <a:gd name="T56" fmla="*/ 94 w 188"/>
                <a:gd name="T57" fmla="*/ 71 h 184"/>
                <a:gd name="T58" fmla="*/ 135 w 188"/>
                <a:gd name="T59" fmla="*/ 60 h 184"/>
                <a:gd name="T60" fmla="*/ 124 w 188"/>
                <a:gd name="T61" fmla="*/ 30 h 184"/>
                <a:gd name="T62" fmla="*/ 156 w 188"/>
                <a:gd name="T63" fmla="*/ 20 h 184"/>
                <a:gd name="T64" fmla="*/ 168 w 188"/>
                <a:gd name="T65" fmla="*/ 50 h 184"/>
                <a:gd name="T66" fmla="*/ 135 w 188"/>
                <a:gd name="T67" fmla="*/ 28 h 184"/>
                <a:gd name="T68" fmla="*/ 132 w 188"/>
                <a:gd name="T69" fmla="*/ 49 h 184"/>
                <a:gd name="T70" fmla="*/ 157 w 188"/>
                <a:gd name="T71" fmla="*/ 52 h 184"/>
                <a:gd name="T72" fmla="*/ 160 w 188"/>
                <a:gd name="T73" fmla="*/ 31 h 184"/>
                <a:gd name="T74" fmla="*/ 135 w 188"/>
                <a:gd name="T75" fmla="*/ 2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84">
                  <a:moveTo>
                    <a:pt x="170" y="184"/>
                  </a:moveTo>
                  <a:cubicBezTo>
                    <a:pt x="17" y="184"/>
                    <a:pt x="17" y="184"/>
                    <a:pt x="17" y="184"/>
                  </a:cubicBezTo>
                  <a:cubicBezTo>
                    <a:pt x="8" y="184"/>
                    <a:pt x="0" y="176"/>
                    <a:pt x="0" y="167"/>
                  </a:cubicBezTo>
                  <a:cubicBezTo>
                    <a:pt x="0" y="17"/>
                    <a:pt x="0" y="17"/>
                    <a:pt x="0" y="17"/>
                  </a:cubicBezTo>
                  <a:cubicBezTo>
                    <a:pt x="0" y="8"/>
                    <a:pt x="8" y="0"/>
                    <a:pt x="17" y="0"/>
                  </a:cubicBezTo>
                  <a:cubicBezTo>
                    <a:pt x="170" y="0"/>
                    <a:pt x="170" y="0"/>
                    <a:pt x="170" y="0"/>
                  </a:cubicBezTo>
                  <a:cubicBezTo>
                    <a:pt x="180" y="0"/>
                    <a:pt x="188" y="8"/>
                    <a:pt x="188" y="17"/>
                  </a:cubicBezTo>
                  <a:cubicBezTo>
                    <a:pt x="188" y="167"/>
                    <a:pt x="188" y="167"/>
                    <a:pt x="188" y="167"/>
                  </a:cubicBezTo>
                  <a:cubicBezTo>
                    <a:pt x="188" y="176"/>
                    <a:pt x="180" y="184"/>
                    <a:pt x="170" y="184"/>
                  </a:cubicBezTo>
                  <a:close/>
                  <a:moveTo>
                    <a:pt x="17" y="8"/>
                  </a:moveTo>
                  <a:cubicBezTo>
                    <a:pt x="12" y="8"/>
                    <a:pt x="7" y="12"/>
                    <a:pt x="7" y="17"/>
                  </a:cubicBezTo>
                  <a:cubicBezTo>
                    <a:pt x="7" y="167"/>
                    <a:pt x="7" y="167"/>
                    <a:pt x="7" y="167"/>
                  </a:cubicBezTo>
                  <a:cubicBezTo>
                    <a:pt x="7" y="172"/>
                    <a:pt x="12" y="176"/>
                    <a:pt x="17" y="176"/>
                  </a:cubicBezTo>
                  <a:cubicBezTo>
                    <a:pt x="170" y="176"/>
                    <a:pt x="170" y="176"/>
                    <a:pt x="170" y="176"/>
                  </a:cubicBezTo>
                  <a:cubicBezTo>
                    <a:pt x="175" y="176"/>
                    <a:pt x="180" y="172"/>
                    <a:pt x="180" y="167"/>
                  </a:cubicBezTo>
                  <a:cubicBezTo>
                    <a:pt x="180" y="17"/>
                    <a:pt x="180" y="17"/>
                    <a:pt x="180" y="17"/>
                  </a:cubicBezTo>
                  <a:cubicBezTo>
                    <a:pt x="180" y="12"/>
                    <a:pt x="175" y="8"/>
                    <a:pt x="170" y="8"/>
                  </a:cubicBezTo>
                  <a:lnTo>
                    <a:pt x="17" y="8"/>
                  </a:lnTo>
                  <a:close/>
                  <a:moveTo>
                    <a:pt x="161" y="168"/>
                  </a:moveTo>
                  <a:cubicBezTo>
                    <a:pt x="26" y="168"/>
                    <a:pt x="26" y="168"/>
                    <a:pt x="26" y="168"/>
                  </a:cubicBezTo>
                  <a:cubicBezTo>
                    <a:pt x="20" y="168"/>
                    <a:pt x="16" y="163"/>
                    <a:pt x="16" y="158"/>
                  </a:cubicBezTo>
                  <a:cubicBezTo>
                    <a:pt x="16" y="85"/>
                    <a:pt x="16" y="85"/>
                    <a:pt x="16" y="85"/>
                  </a:cubicBezTo>
                  <a:cubicBezTo>
                    <a:pt x="16" y="83"/>
                    <a:pt x="17" y="81"/>
                    <a:pt x="19" y="81"/>
                  </a:cubicBezTo>
                  <a:cubicBezTo>
                    <a:pt x="48" y="81"/>
                    <a:pt x="48" y="81"/>
                    <a:pt x="48" y="81"/>
                  </a:cubicBezTo>
                  <a:cubicBezTo>
                    <a:pt x="50" y="81"/>
                    <a:pt x="51" y="82"/>
                    <a:pt x="51" y="83"/>
                  </a:cubicBezTo>
                  <a:cubicBezTo>
                    <a:pt x="52" y="84"/>
                    <a:pt x="52" y="85"/>
                    <a:pt x="52" y="86"/>
                  </a:cubicBezTo>
                  <a:cubicBezTo>
                    <a:pt x="51" y="90"/>
                    <a:pt x="50" y="94"/>
                    <a:pt x="50" y="98"/>
                  </a:cubicBezTo>
                  <a:cubicBezTo>
                    <a:pt x="50" y="122"/>
                    <a:pt x="70" y="141"/>
                    <a:pt x="94" y="141"/>
                  </a:cubicBezTo>
                  <a:cubicBezTo>
                    <a:pt x="117" y="141"/>
                    <a:pt x="137" y="122"/>
                    <a:pt x="137" y="98"/>
                  </a:cubicBezTo>
                  <a:cubicBezTo>
                    <a:pt x="137" y="94"/>
                    <a:pt x="136" y="90"/>
                    <a:pt x="135" y="86"/>
                  </a:cubicBezTo>
                  <a:cubicBezTo>
                    <a:pt x="135" y="85"/>
                    <a:pt x="135" y="84"/>
                    <a:pt x="136" y="83"/>
                  </a:cubicBezTo>
                  <a:cubicBezTo>
                    <a:pt x="136" y="82"/>
                    <a:pt x="138" y="81"/>
                    <a:pt x="139" y="81"/>
                  </a:cubicBezTo>
                  <a:cubicBezTo>
                    <a:pt x="168" y="81"/>
                    <a:pt x="168" y="81"/>
                    <a:pt x="168" y="81"/>
                  </a:cubicBezTo>
                  <a:cubicBezTo>
                    <a:pt x="170" y="81"/>
                    <a:pt x="172" y="83"/>
                    <a:pt x="172" y="85"/>
                  </a:cubicBezTo>
                  <a:cubicBezTo>
                    <a:pt x="172" y="158"/>
                    <a:pt x="172" y="158"/>
                    <a:pt x="172" y="158"/>
                  </a:cubicBezTo>
                  <a:cubicBezTo>
                    <a:pt x="172" y="163"/>
                    <a:pt x="167" y="168"/>
                    <a:pt x="161" y="168"/>
                  </a:cubicBezTo>
                  <a:close/>
                  <a:moveTo>
                    <a:pt x="23" y="89"/>
                  </a:moveTo>
                  <a:cubicBezTo>
                    <a:pt x="23" y="158"/>
                    <a:pt x="23" y="158"/>
                    <a:pt x="23" y="158"/>
                  </a:cubicBezTo>
                  <a:cubicBezTo>
                    <a:pt x="23" y="159"/>
                    <a:pt x="25" y="160"/>
                    <a:pt x="26" y="160"/>
                  </a:cubicBezTo>
                  <a:cubicBezTo>
                    <a:pt x="161" y="160"/>
                    <a:pt x="161" y="160"/>
                    <a:pt x="161" y="160"/>
                  </a:cubicBezTo>
                  <a:cubicBezTo>
                    <a:pt x="163" y="160"/>
                    <a:pt x="164" y="159"/>
                    <a:pt x="164" y="158"/>
                  </a:cubicBezTo>
                  <a:cubicBezTo>
                    <a:pt x="164" y="89"/>
                    <a:pt x="164" y="89"/>
                    <a:pt x="164" y="89"/>
                  </a:cubicBezTo>
                  <a:cubicBezTo>
                    <a:pt x="144" y="89"/>
                    <a:pt x="144" y="89"/>
                    <a:pt x="144" y="89"/>
                  </a:cubicBezTo>
                  <a:cubicBezTo>
                    <a:pt x="144" y="92"/>
                    <a:pt x="145" y="95"/>
                    <a:pt x="145" y="98"/>
                  </a:cubicBezTo>
                  <a:cubicBezTo>
                    <a:pt x="145" y="126"/>
                    <a:pt x="122" y="148"/>
                    <a:pt x="94" y="148"/>
                  </a:cubicBezTo>
                  <a:cubicBezTo>
                    <a:pt x="65" y="148"/>
                    <a:pt x="43" y="126"/>
                    <a:pt x="43" y="98"/>
                  </a:cubicBezTo>
                  <a:cubicBezTo>
                    <a:pt x="43" y="95"/>
                    <a:pt x="43" y="92"/>
                    <a:pt x="43" y="89"/>
                  </a:cubicBezTo>
                  <a:lnTo>
                    <a:pt x="23" y="89"/>
                  </a:lnTo>
                  <a:close/>
                  <a:moveTo>
                    <a:pt x="94" y="133"/>
                  </a:moveTo>
                  <a:cubicBezTo>
                    <a:pt x="74" y="133"/>
                    <a:pt x="58" y="117"/>
                    <a:pt x="58" y="98"/>
                  </a:cubicBezTo>
                  <a:cubicBezTo>
                    <a:pt x="58" y="79"/>
                    <a:pt x="74" y="64"/>
                    <a:pt x="94" y="64"/>
                  </a:cubicBezTo>
                  <a:cubicBezTo>
                    <a:pt x="113" y="64"/>
                    <a:pt x="129" y="79"/>
                    <a:pt x="129" y="98"/>
                  </a:cubicBezTo>
                  <a:cubicBezTo>
                    <a:pt x="129" y="117"/>
                    <a:pt x="113" y="133"/>
                    <a:pt x="94" y="133"/>
                  </a:cubicBezTo>
                  <a:close/>
                  <a:moveTo>
                    <a:pt x="94" y="71"/>
                  </a:moveTo>
                  <a:cubicBezTo>
                    <a:pt x="78" y="71"/>
                    <a:pt x="66" y="84"/>
                    <a:pt x="66" y="98"/>
                  </a:cubicBezTo>
                  <a:cubicBezTo>
                    <a:pt x="66" y="113"/>
                    <a:pt x="78" y="125"/>
                    <a:pt x="94" y="125"/>
                  </a:cubicBezTo>
                  <a:cubicBezTo>
                    <a:pt x="109" y="125"/>
                    <a:pt x="121" y="113"/>
                    <a:pt x="121" y="98"/>
                  </a:cubicBezTo>
                  <a:cubicBezTo>
                    <a:pt x="121" y="84"/>
                    <a:pt x="109" y="71"/>
                    <a:pt x="94" y="71"/>
                  </a:cubicBezTo>
                  <a:close/>
                  <a:moveTo>
                    <a:pt x="156" y="60"/>
                  </a:moveTo>
                  <a:cubicBezTo>
                    <a:pt x="135" y="60"/>
                    <a:pt x="135" y="60"/>
                    <a:pt x="135" y="60"/>
                  </a:cubicBezTo>
                  <a:cubicBezTo>
                    <a:pt x="129" y="60"/>
                    <a:pt x="124" y="55"/>
                    <a:pt x="124" y="50"/>
                  </a:cubicBezTo>
                  <a:cubicBezTo>
                    <a:pt x="124" y="30"/>
                    <a:pt x="124" y="30"/>
                    <a:pt x="124" y="30"/>
                  </a:cubicBezTo>
                  <a:cubicBezTo>
                    <a:pt x="124" y="24"/>
                    <a:pt x="129" y="20"/>
                    <a:pt x="135" y="20"/>
                  </a:cubicBezTo>
                  <a:cubicBezTo>
                    <a:pt x="156" y="20"/>
                    <a:pt x="156" y="20"/>
                    <a:pt x="156" y="20"/>
                  </a:cubicBezTo>
                  <a:cubicBezTo>
                    <a:pt x="163" y="20"/>
                    <a:pt x="168" y="24"/>
                    <a:pt x="168" y="30"/>
                  </a:cubicBezTo>
                  <a:cubicBezTo>
                    <a:pt x="168" y="50"/>
                    <a:pt x="168" y="50"/>
                    <a:pt x="168" y="50"/>
                  </a:cubicBezTo>
                  <a:cubicBezTo>
                    <a:pt x="168" y="55"/>
                    <a:pt x="163" y="60"/>
                    <a:pt x="156" y="60"/>
                  </a:cubicBezTo>
                  <a:close/>
                  <a:moveTo>
                    <a:pt x="135" y="28"/>
                  </a:moveTo>
                  <a:cubicBezTo>
                    <a:pt x="133" y="28"/>
                    <a:pt x="132" y="29"/>
                    <a:pt x="132" y="31"/>
                  </a:cubicBezTo>
                  <a:cubicBezTo>
                    <a:pt x="132" y="49"/>
                    <a:pt x="132" y="49"/>
                    <a:pt x="132" y="49"/>
                  </a:cubicBezTo>
                  <a:cubicBezTo>
                    <a:pt x="132" y="51"/>
                    <a:pt x="133" y="52"/>
                    <a:pt x="135" y="52"/>
                  </a:cubicBezTo>
                  <a:cubicBezTo>
                    <a:pt x="157" y="52"/>
                    <a:pt x="157" y="52"/>
                    <a:pt x="157" y="52"/>
                  </a:cubicBezTo>
                  <a:cubicBezTo>
                    <a:pt x="158" y="52"/>
                    <a:pt x="160" y="51"/>
                    <a:pt x="160" y="49"/>
                  </a:cubicBezTo>
                  <a:cubicBezTo>
                    <a:pt x="160" y="31"/>
                    <a:pt x="160" y="31"/>
                    <a:pt x="160" y="31"/>
                  </a:cubicBezTo>
                  <a:cubicBezTo>
                    <a:pt x="160" y="29"/>
                    <a:pt x="158" y="28"/>
                    <a:pt x="157" y="28"/>
                  </a:cubicBezTo>
                  <a:lnTo>
                    <a:pt x="135" y="28"/>
                  </a:lnTo>
                  <a:close/>
                </a:path>
              </a:pathLst>
            </a:custGeom>
            <a:grpFill/>
            <a:ln>
              <a:noFill/>
            </a:ln>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endParaRPr>
            </a:p>
          </p:txBody>
        </p:sp>
      </p:grpSp>
      <p:sp>
        <p:nvSpPr>
          <p:cNvPr id="4" name="Picture Placeholder 3"/>
          <p:cNvSpPr>
            <a:spLocks noGrp="1"/>
          </p:cNvSpPr>
          <p:nvPr>
            <p:ph type="pic" sz="quarter" idx="10" hasCustomPrompt="1"/>
          </p:nvPr>
        </p:nvSpPr>
        <p:spPr>
          <a:xfrm>
            <a:off x="5653081" y="0"/>
            <a:ext cx="4093028" cy="6858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2135066" y="1235505"/>
            <a:ext cx="6721599" cy="4223044"/>
          </a:xfrm>
          <a:custGeom>
            <a:avLst/>
            <a:gdLst>
              <a:gd name="connsiteX0" fmla="*/ 0 w 6721598"/>
              <a:gd name="connsiteY0" fmla="*/ 0 h 4223044"/>
              <a:gd name="connsiteX1" fmla="*/ 6721598 w 6721598"/>
              <a:gd name="connsiteY1" fmla="*/ 0 h 4223044"/>
              <a:gd name="connsiteX2" fmla="*/ 6721598 w 6721598"/>
              <a:gd name="connsiteY2" fmla="*/ 4223044 h 4223044"/>
              <a:gd name="connsiteX3" fmla="*/ 0 w 6721598"/>
              <a:gd name="connsiteY3" fmla="*/ 4223044 h 4223044"/>
            </a:gdLst>
            <a:ahLst/>
            <a:cxnLst>
              <a:cxn ang="0">
                <a:pos x="connsiteX0" y="connsiteY0"/>
              </a:cxn>
              <a:cxn ang="0">
                <a:pos x="connsiteX1" y="connsiteY1"/>
              </a:cxn>
              <a:cxn ang="0">
                <a:pos x="connsiteX2" y="connsiteY2"/>
              </a:cxn>
              <a:cxn ang="0">
                <a:pos x="connsiteX3" y="connsiteY3"/>
              </a:cxn>
            </a:cxnLst>
            <a:rect l="l" t="t" r="r" b="b"/>
            <a:pathLst>
              <a:path w="6721598" h="4223044">
                <a:moveTo>
                  <a:pt x="0" y="0"/>
                </a:moveTo>
                <a:lnTo>
                  <a:pt x="6721598" y="0"/>
                </a:lnTo>
                <a:lnTo>
                  <a:pt x="6721598" y="4223044"/>
                </a:lnTo>
                <a:lnTo>
                  <a:pt x="0" y="4223044"/>
                </a:lnTo>
                <a:close/>
              </a:path>
            </a:pathLst>
          </a:custGeom>
          <a:solidFill>
            <a:schemeClr val="bg1">
              <a:lumMod val="95000"/>
            </a:schemeClr>
          </a:solidFill>
          <a:effectLst>
            <a:innerShdw blurRad="114300">
              <a:prstClr val="black">
                <a:alpha val="24000"/>
              </a:prstClr>
            </a:innerShdw>
          </a:effectLst>
        </p:spPr>
        <p:txBody>
          <a:bodyPr wrap="square">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1600"/>
            </a:lvl1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099459" y="1380675"/>
            <a:ext cx="4343399" cy="4343398"/>
          </a:xfrm>
          <a:custGeom>
            <a:avLst/>
            <a:gdLst>
              <a:gd name="connsiteX0" fmla="*/ 2171699 w 4343398"/>
              <a:gd name="connsiteY0" fmla="*/ 0 h 4343398"/>
              <a:gd name="connsiteX1" fmla="*/ 4343398 w 4343398"/>
              <a:gd name="connsiteY1" fmla="*/ 2171699 h 4343398"/>
              <a:gd name="connsiteX2" fmla="*/ 2171699 w 4343398"/>
              <a:gd name="connsiteY2" fmla="*/ 4343398 h 4343398"/>
              <a:gd name="connsiteX3" fmla="*/ 0 w 4343398"/>
              <a:gd name="connsiteY3" fmla="*/ 2171699 h 4343398"/>
              <a:gd name="connsiteX4" fmla="*/ 2171699 w 4343398"/>
              <a:gd name="connsiteY4" fmla="*/ 0 h 4343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398" h="4343398">
                <a:moveTo>
                  <a:pt x="2171699" y="0"/>
                </a:moveTo>
                <a:cubicBezTo>
                  <a:pt x="3371095" y="0"/>
                  <a:pt x="4343398" y="972303"/>
                  <a:pt x="4343398" y="2171699"/>
                </a:cubicBezTo>
                <a:cubicBezTo>
                  <a:pt x="4343398" y="3371095"/>
                  <a:pt x="3371095" y="4343398"/>
                  <a:pt x="2171699" y="4343398"/>
                </a:cubicBezTo>
                <a:cubicBezTo>
                  <a:pt x="972303" y="4343398"/>
                  <a:pt x="0" y="3371095"/>
                  <a:pt x="0" y="2171699"/>
                </a:cubicBezTo>
                <a:cubicBezTo>
                  <a:pt x="0" y="972303"/>
                  <a:pt x="972303" y="0"/>
                  <a:pt x="2171699" y="0"/>
                </a:cubicBezTo>
                <a:close/>
              </a:path>
            </a:pathLst>
          </a:custGeom>
          <a:noFill/>
          <a:ln w="127000">
            <a:solidFill>
              <a:schemeClr val="bg1"/>
            </a:solidFill>
          </a:ln>
          <a:effectLst>
            <a:outerShdw blurRad="952500" dist="647700" dir="5400000" sx="85000" sy="85000" algn="t" rotWithShape="0">
              <a:prstClr val="black">
                <a:alpha val="40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38_Title Slide">
    <p:bg>
      <p:bgPr>
        <a:gradFill flip="none" rotWithShape="1">
          <a:gsLst>
            <a:gs pos="0">
              <a:schemeClr val="accent1"/>
            </a:gs>
            <a:gs pos="100000">
              <a:schemeClr val="accent1">
                <a:lumMod val="7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Rectangle 1"/>
          <p:cNvSpPr/>
          <p:nvPr userDrawn="1"/>
        </p:nvSpPr>
        <p:spPr>
          <a:xfrm>
            <a:off x="4521770" y="0"/>
            <a:ext cx="3148463" cy="6858000"/>
          </a:xfrm>
          <a:prstGeom prst="rect">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ndParaRPr>
          </a:p>
        </p:txBody>
      </p:sp>
      <p:sp>
        <p:nvSpPr>
          <p:cNvPr id="14" name="TextBox 13"/>
          <p:cNvSpPr txBox="1"/>
          <p:nvPr userDrawn="1"/>
        </p:nvSpPr>
        <p:spPr>
          <a:xfrm rot="10800000" flipV="1">
            <a:off x="10433048" y="68129"/>
            <a:ext cx="1758952" cy="1200329"/>
          </a:xfrm>
          <a:prstGeom prst="rect">
            <a:avLst/>
          </a:prstGeom>
          <a:noFill/>
        </p:spPr>
        <p:txBody>
          <a:bodyPr wrap="square" rtlCol="0">
            <a:spAutoFit/>
          </a:bodyPr>
          <a:lstStyle/>
          <a:p>
            <a:pPr algn="ctr"/>
            <a:fld id="{260E2A6B-A809-4840-BF14-8648BC0BDF87}" type="slidenum">
              <a:rPr lang="id-ID" sz="7200" b="1" i="0" spc="-150" smtClean="0">
                <a:solidFill>
                  <a:schemeClr val="bg1">
                    <a:alpha val="45000"/>
                  </a:schemeClr>
                </a:solidFill>
                <a:latin typeface="宋体" panose="02010600030101010101" pitchFamily="2" charset="-122"/>
                <a:ea typeface="Roboto Condensed" panose="02000000000000000000" pitchFamily="2" charset="0"/>
                <a:cs typeface="Segoe UI" panose="020B0502040204020203" pitchFamily="34" charset="0"/>
              </a:rPr>
              <a:t>‹#›</a:t>
            </a:fld>
            <a:endParaRPr lang="id-ID" sz="41300" b="1" i="0" spc="-150" dirty="0">
              <a:solidFill>
                <a:schemeClr val="bg1">
                  <a:alpha val="45000"/>
                </a:schemeClr>
              </a:solidFill>
              <a:latin typeface="宋体" panose="02010600030101010101" pitchFamily="2" charset="-122"/>
              <a:ea typeface="Roboto Condensed" panose="02000000000000000000" pitchFamily="2" charset="0"/>
              <a:cs typeface="Segoe UI" panose="020B0502040204020203" pitchFamily="34" charset="0"/>
            </a:endParaRPr>
          </a:p>
        </p:txBody>
      </p:sp>
      <p:sp>
        <p:nvSpPr>
          <p:cNvPr id="20" name="Freeform: Shape 19"/>
          <p:cNvSpPr/>
          <p:nvPr userDrawn="1"/>
        </p:nvSpPr>
        <p:spPr>
          <a:xfrm>
            <a:off x="9982199" y="6503526"/>
            <a:ext cx="1758952" cy="354475"/>
          </a:xfrm>
          <a:custGeom>
            <a:avLst/>
            <a:gdLst>
              <a:gd name="connsiteX0" fmla="*/ 550981 w 2344943"/>
              <a:gd name="connsiteY0" fmla="*/ 0 h 407428"/>
              <a:gd name="connsiteX1" fmla="*/ 940996 w 2344943"/>
              <a:gd name="connsiteY1" fmla="*/ 0 h 407428"/>
              <a:gd name="connsiteX2" fmla="*/ 1403945 w 2344943"/>
              <a:gd name="connsiteY2" fmla="*/ 0 h 407428"/>
              <a:gd name="connsiteX3" fmla="*/ 1793961 w 2344943"/>
              <a:gd name="connsiteY3" fmla="*/ 0 h 407428"/>
              <a:gd name="connsiteX4" fmla="*/ 2288061 w 2344943"/>
              <a:gd name="connsiteY4" fmla="*/ 355358 h 407428"/>
              <a:gd name="connsiteX5" fmla="*/ 2344943 w 2344943"/>
              <a:gd name="connsiteY5" fmla="*/ 407428 h 407428"/>
              <a:gd name="connsiteX6" fmla="*/ 0 w 2344943"/>
              <a:gd name="connsiteY6" fmla="*/ 407428 h 407428"/>
              <a:gd name="connsiteX7" fmla="*/ 56882 w 2344943"/>
              <a:gd name="connsiteY7" fmla="*/ 355358 h 407428"/>
              <a:gd name="connsiteX8" fmla="*/ 550981 w 2344943"/>
              <a:gd name="connsiteY8" fmla="*/ 0 h 407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943" h="407428">
                <a:moveTo>
                  <a:pt x="550981" y="0"/>
                </a:moveTo>
                <a:lnTo>
                  <a:pt x="940996" y="0"/>
                </a:lnTo>
                <a:lnTo>
                  <a:pt x="1403945" y="0"/>
                </a:lnTo>
                <a:lnTo>
                  <a:pt x="1793961" y="0"/>
                </a:lnTo>
                <a:cubicBezTo>
                  <a:pt x="2111814" y="387"/>
                  <a:pt x="2144200" y="198956"/>
                  <a:pt x="2288061" y="355358"/>
                </a:cubicBezTo>
                <a:lnTo>
                  <a:pt x="2344943" y="407428"/>
                </a:lnTo>
                <a:lnTo>
                  <a:pt x="0" y="407428"/>
                </a:lnTo>
                <a:lnTo>
                  <a:pt x="56882" y="355358"/>
                </a:lnTo>
                <a:cubicBezTo>
                  <a:pt x="200743" y="198956"/>
                  <a:pt x="233129" y="387"/>
                  <a:pt x="550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ndParaRPr>
          </a:p>
        </p:txBody>
      </p:sp>
      <p:grpSp>
        <p:nvGrpSpPr>
          <p:cNvPr id="25" name="Group 24"/>
          <p:cNvGrpSpPr/>
          <p:nvPr userDrawn="1"/>
        </p:nvGrpSpPr>
        <p:grpSpPr>
          <a:xfrm>
            <a:off x="10450052" y="6601913"/>
            <a:ext cx="823249" cy="148800"/>
            <a:chOff x="10435302" y="6601913"/>
            <a:chExt cx="823249" cy="148800"/>
          </a:xfrm>
          <a:solidFill>
            <a:schemeClr val="accent1"/>
          </a:solidFill>
        </p:grpSpPr>
        <p:sp>
          <p:nvSpPr>
            <p:cNvPr id="26" name="Freeform 22"/>
            <p:cNvSpPr>
              <a:spLocks noEditPoints="1"/>
            </p:cNvSpPr>
            <p:nvPr userDrawn="1"/>
          </p:nvSpPr>
          <p:spPr bwMode="auto">
            <a:xfrm>
              <a:off x="10435302" y="6611627"/>
              <a:ext cx="161605" cy="129373"/>
            </a:xfrm>
            <a:custGeom>
              <a:avLst/>
              <a:gdLst>
                <a:gd name="T0" fmla="*/ 68 w 200"/>
                <a:gd name="T1" fmla="*/ 160 h 160"/>
                <a:gd name="T2" fmla="*/ 2 w 200"/>
                <a:gd name="T3" fmla="*/ 123 h 160"/>
                <a:gd name="T4" fmla="*/ 17 w 200"/>
                <a:gd name="T5" fmla="*/ 118 h 160"/>
                <a:gd name="T6" fmla="*/ 24 w 200"/>
                <a:gd name="T7" fmla="*/ 100 h 160"/>
                <a:gd name="T8" fmla="*/ 16 w 200"/>
                <a:gd name="T9" fmla="*/ 82 h 160"/>
                <a:gd name="T10" fmla="*/ 12 w 200"/>
                <a:gd name="T11" fmla="*/ 49 h 160"/>
                <a:gd name="T12" fmla="*/ 10 w 200"/>
                <a:gd name="T13" fmla="*/ 31 h 160"/>
                <a:gd name="T14" fmla="*/ 27 w 200"/>
                <a:gd name="T15" fmla="*/ 2 h 160"/>
                <a:gd name="T16" fmla="*/ 44 w 200"/>
                <a:gd name="T17" fmla="*/ 17 h 160"/>
                <a:gd name="T18" fmla="*/ 97 w 200"/>
                <a:gd name="T19" fmla="*/ 14 h 160"/>
                <a:gd name="T20" fmla="*/ 145 w 200"/>
                <a:gd name="T21" fmla="*/ 2 h 160"/>
                <a:gd name="T22" fmla="*/ 172 w 200"/>
                <a:gd name="T23" fmla="*/ 6 h 160"/>
                <a:gd name="T24" fmla="*/ 183 w 200"/>
                <a:gd name="T25" fmla="*/ 2 h 160"/>
                <a:gd name="T26" fmla="*/ 190 w 200"/>
                <a:gd name="T27" fmla="*/ 17 h 160"/>
                <a:gd name="T28" fmla="*/ 196 w 200"/>
                <a:gd name="T29" fmla="*/ 18 h 160"/>
                <a:gd name="T30" fmla="*/ 197 w 200"/>
                <a:gd name="T31" fmla="*/ 19 h 160"/>
                <a:gd name="T32" fmla="*/ 197 w 200"/>
                <a:gd name="T33" fmla="*/ 20 h 160"/>
                <a:gd name="T34" fmla="*/ 200 w 200"/>
                <a:gd name="T35" fmla="*/ 23 h 160"/>
                <a:gd name="T36" fmla="*/ 190 w 200"/>
                <a:gd name="T37" fmla="*/ 42 h 160"/>
                <a:gd name="T38" fmla="*/ 179 w 200"/>
                <a:gd name="T39" fmla="*/ 54 h 160"/>
                <a:gd name="T40" fmla="*/ 105 w 200"/>
                <a:gd name="T41" fmla="*/ 154 h 160"/>
                <a:gd name="T42" fmla="*/ 10 w 200"/>
                <a:gd name="T43" fmla="*/ 126 h 160"/>
                <a:gd name="T44" fmla="*/ 68 w 200"/>
                <a:gd name="T45" fmla="*/ 152 h 160"/>
                <a:gd name="T46" fmla="*/ 103 w 200"/>
                <a:gd name="T47" fmla="*/ 147 h 160"/>
                <a:gd name="T48" fmla="*/ 171 w 200"/>
                <a:gd name="T49" fmla="*/ 55 h 160"/>
                <a:gd name="T50" fmla="*/ 184 w 200"/>
                <a:gd name="T51" fmla="*/ 37 h 160"/>
                <a:gd name="T52" fmla="*/ 190 w 200"/>
                <a:gd name="T53" fmla="*/ 25 h 160"/>
                <a:gd name="T54" fmla="*/ 184 w 200"/>
                <a:gd name="T55" fmla="*/ 26 h 160"/>
                <a:gd name="T56" fmla="*/ 179 w 200"/>
                <a:gd name="T57" fmla="*/ 21 h 160"/>
                <a:gd name="T58" fmla="*/ 178 w 200"/>
                <a:gd name="T59" fmla="*/ 12 h 160"/>
                <a:gd name="T60" fmla="*/ 159 w 200"/>
                <a:gd name="T61" fmla="*/ 18 h 160"/>
                <a:gd name="T62" fmla="*/ 156 w 200"/>
                <a:gd name="T63" fmla="*/ 17 h 160"/>
                <a:gd name="T64" fmla="*/ 131 w 200"/>
                <a:gd name="T65" fmla="*/ 8 h 160"/>
                <a:gd name="T66" fmla="*/ 94 w 200"/>
                <a:gd name="T67" fmla="*/ 44 h 160"/>
                <a:gd name="T68" fmla="*/ 89 w 200"/>
                <a:gd name="T69" fmla="*/ 48 h 160"/>
                <a:gd name="T70" fmla="*/ 35 w 200"/>
                <a:gd name="T71" fmla="*/ 18 h 160"/>
                <a:gd name="T72" fmla="*/ 18 w 200"/>
                <a:gd name="T73" fmla="*/ 31 h 160"/>
                <a:gd name="T74" fmla="*/ 21 w 200"/>
                <a:gd name="T75" fmla="*/ 49 h 160"/>
                <a:gd name="T76" fmla="*/ 18 w 200"/>
                <a:gd name="T77" fmla="*/ 55 h 160"/>
                <a:gd name="T78" fmla="*/ 23 w 200"/>
                <a:gd name="T79" fmla="*/ 78 h 160"/>
                <a:gd name="T80" fmla="*/ 30 w 200"/>
                <a:gd name="T81" fmla="*/ 87 h 160"/>
                <a:gd name="T82" fmla="*/ 31 w 200"/>
                <a:gd name="T83" fmla="*/ 97 h 160"/>
                <a:gd name="T84" fmla="*/ 60 w 200"/>
                <a:gd name="T85" fmla="*/ 119 h 160"/>
                <a:gd name="T86" fmla="*/ 23 w 200"/>
                <a:gd name="T87" fmla="*/ 126 h 160"/>
                <a:gd name="T88" fmla="*/ 11 w 200"/>
                <a:gd name="T89" fmla="*/ 12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 h="160">
                  <a:moveTo>
                    <a:pt x="68" y="160"/>
                  </a:moveTo>
                  <a:cubicBezTo>
                    <a:pt x="68" y="160"/>
                    <a:pt x="68" y="160"/>
                    <a:pt x="68" y="160"/>
                  </a:cubicBezTo>
                  <a:cubicBezTo>
                    <a:pt x="50" y="160"/>
                    <a:pt x="33" y="156"/>
                    <a:pt x="20" y="148"/>
                  </a:cubicBezTo>
                  <a:cubicBezTo>
                    <a:pt x="19" y="147"/>
                    <a:pt x="0" y="132"/>
                    <a:pt x="2" y="123"/>
                  </a:cubicBezTo>
                  <a:cubicBezTo>
                    <a:pt x="3" y="121"/>
                    <a:pt x="5" y="118"/>
                    <a:pt x="11" y="118"/>
                  </a:cubicBezTo>
                  <a:cubicBezTo>
                    <a:pt x="13" y="118"/>
                    <a:pt x="15" y="118"/>
                    <a:pt x="17" y="118"/>
                  </a:cubicBezTo>
                  <a:cubicBezTo>
                    <a:pt x="24" y="118"/>
                    <a:pt x="31" y="118"/>
                    <a:pt x="37" y="117"/>
                  </a:cubicBezTo>
                  <a:cubicBezTo>
                    <a:pt x="31" y="112"/>
                    <a:pt x="26" y="107"/>
                    <a:pt x="24" y="100"/>
                  </a:cubicBezTo>
                  <a:cubicBezTo>
                    <a:pt x="23" y="98"/>
                    <a:pt x="21" y="94"/>
                    <a:pt x="21" y="90"/>
                  </a:cubicBezTo>
                  <a:cubicBezTo>
                    <a:pt x="19" y="88"/>
                    <a:pt x="17" y="85"/>
                    <a:pt x="16" y="82"/>
                  </a:cubicBezTo>
                  <a:cubicBezTo>
                    <a:pt x="11" y="75"/>
                    <a:pt x="9" y="66"/>
                    <a:pt x="10" y="56"/>
                  </a:cubicBezTo>
                  <a:cubicBezTo>
                    <a:pt x="10" y="53"/>
                    <a:pt x="11" y="50"/>
                    <a:pt x="12" y="49"/>
                  </a:cubicBezTo>
                  <a:cubicBezTo>
                    <a:pt x="12" y="48"/>
                    <a:pt x="11" y="46"/>
                    <a:pt x="11" y="45"/>
                  </a:cubicBezTo>
                  <a:cubicBezTo>
                    <a:pt x="10" y="41"/>
                    <a:pt x="10" y="36"/>
                    <a:pt x="10" y="31"/>
                  </a:cubicBezTo>
                  <a:cubicBezTo>
                    <a:pt x="11" y="20"/>
                    <a:pt x="15" y="12"/>
                    <a:pt x="22" y="4"/>
                  </a:cubicBezTo>
                  <a:cubicBezTo>
                    <a:pt x="24" y="3"/>
                    <a:pt x="25" y="2"/>
                    <a:pt x="27" y="2"/>
                  </a:cubicBezTo>
                  <a:cubicBezTo>
                    <a:pt x="32" y="2"/>
                    <a:pt x="37" y="7"/>
                    <a:pt x="42" y="14"/>
                  </a:cubicBezTo>
                  <a:cubicBezTo>
                    <a:pt x="43" y="15"/>
                    <a:pt x="44" y="16"/>
                    <a:pt x="44" y="17"/>
                  </a:cubicBezTo>
                  <a:cubicBezTo>
                    <a:pt x="55" y="27"/>
                    <a:pt x="68" y="34"/>
                    <a:pt x="86" y="39"/>
                  </a:cubicBezTo>
                  <a:cubicBezTo>
                    <a:pt x="87" y="30"/>
                    <a:pt x="91" y="21"/>
                    <a:pt x="97" y="14"/>
                  </a:cubicBezTo>
                  <a:cubicBezTo>
                    <a:pt x="106" y="5"/>
                    <a:pt x="118" y="0"/>
                    <a:pt x="131" y="0"/>
                  </a:cubicBezTo>
                  <a:cubicBezTo>
                    <a:pt x="136" y="0"/>
                    <a:pt x="140" y="1"/>
                    <a:pt x="145" y="2"/>
                  </a:cubicBezTo>
                  <a:cubicBezTo>
                    <a:pt x="150" y="4"/>
                    <a:pt x="155" y="7"/>
                    <a:pt x="160" y="10"/>
                  </a:cubicBezTo>
                  <a:cubicBezTo>
                    <a:pt x="164" y="10"/>
                    <a:pt x="168" y="8"/>
                    <a:pt x="172" y="6"/>
                  </a:cubicBezTo>
                  <a:cubicBezTo>
                    <a:pt x="172" y="6"/>
                    <a:pt x="173" y="6"/>
                    <a:pt x="174" y="5"/>
                  </a:cubicBezTo>
                  <a:cubicBezTo>
                    <a:pt x="176" y="4"/>
                    <a:pt x="180" y="2"/>
                    <a:pt x="183" y="2"/>
                  </a:cubicBezTo>
                  <a:cubicBezTo>
                    <a:pt x="187" y="2"/>
                    <a:pt x="189" y="3"/>
                    <a:pt x="190" y="6"/>
                  </a:cubicBezTo>
                  <a:cubicBezTo>
                    <a:pt x="191" y="9"/>
                    <a:pt x="191" y="13"/>
                    <a:pt x="190" y="17"/>
                  </a:cubicBezTo>
                  <a:cubicBezTo>
                    <a:pt x="192" y="17"/>
                    <a:pt x="194" y="17"/>
                    <a:pt x="195" y="18"/>
                  </a:cubicBezTo>
                  <a:cubicBezTo>
                    <a:pt x="196" y="18"/>
                    <a:pt x="196" y="18"/>
                    <a:pt x="196" y="18"/>
                  </a:cubicBezTo>
                  <a:cubicBezTo>
                    <a:pt x="197" y="19"/>
                    <a:pt x="197" y="19"/>
                    <a:pt x="197" y="19"/>
                  </a:cubicBezTo>
                  <a:cubicBezTo>
                    <a:pt x="197" y="19"/>
                    <a:pt x="197" y="19"/>
                    <a:pt x="197" y="19"/>
                  </a:cubicBezTo>
                  <a:cubicBezTo>
                    <a:pt x="197" y="19"/>
                    <a:pt x="197" y="19"/>
                    <a:pt x="197" y="20"/>
                  </a:cubicBezTo>
                  <a:cubicBezTo>
                    <a:pt x="197" y="20"/>
                    <a:pt x="197" y="20"/>
                    <a:pt x="197" y="20"/>
                  </a:cubicBezTo>
                  <a:cubicBezTo>
                    <a:pt x="197" y="20"/>
                    <a:pt x="197" y="20"/>
                    <a:pt x="197" y="20"/>
                  </a:cubicBezTo>
                  <a:cubicBezTo>
                    <a:pt x="200" y="23"/>
                    <a:pt x="200" y="23"/>
                    <a:pt x="200" y="23"/>
                  </a:cubicBezTo>
                  <a:cubicBezTo>
                    <a:pt x="199" y="24"/>
                    <a:pt x="199" y="24"/>
                    <a:pt x="199" y="24"/>
                  </a:cubicBezTo>
                  <a:cubicBezTo>
                    <a:pt x="199" y="29"/>
                    <a:pt x="194" y="36"/>
                    <a:pt x="190" y="42"/>
                  </a:cubicBezTo>
                  <a:cubicBezTo>
                    <a:pt x="188" y="44"/>
                    <a:pt x="186" y="46"/>
                    <a:pt x="184" y="47"/>
                  </a:cubicBezTo>
                  <a:cubicBezTo>
                    <a:pt x="181" y="50"/>
                    <a:pt x="179" y="52"/>
                    <a:pt x="179" y="54"/>
                  </a:cubicBezTo>
                  <a:cubicBezTo>
                    <a:pt x="181" y="70"/>
                    <a:pt x="174" y="87"/>
                    <a:pt x="169" y="99"/>
                  </a:cubicBezTo>
                  <a:cubicBezTo>
                    <a:pt x="157" y="125"/>
                    <a:pt x="134" y="145"/>
                    <a:pt x="105" y="154"/>
                  </a:cubicBezTo>
                  <a:cubicBezTo>
                    <a:pt x="93" y="158"/>
                    <a:pt x="81" y="160"/>
                    <a:pt x="68" y="160"/>
                  </a:cubicBezTo>
                  <a:close/>
                  <a:moveTo>
                    <a:pt x="10" y="126"/>
                  </a:moveTo>
                  <a:cubicBezTo>
                    <a:pt x="12" y="130"/>
                    <a:pt x="21" y="139"/>
                    <a:pt x="24" y="141"/>
                  </a:cubicBezTo>
                  <a:cubicBezTo>
                    <a:pt x="36" y="148"/>
                    <a:pt x="52" y="152"/>
                    <a:pt x="68" y="152"/>
                  </a:cubicBezTo>
                  <a:cubicBezTo>
                    <a:pt x="68" y="152"/>
                    <a:pt x="68" y="152"/>
                    <a:pt x="68" y="152"/>
                  </a:cubicBezTo>
                  <a:cubicBezTo>
                    <a:pt x="80" y="152"/>
                    <a:pt x="92" y="150"/>
                    <a:pt x="103" y="147"/>
                  </a:cubicBezTo>
                  <a:cubicBezTo>
                    <a:pt x="129" y="138"/>
                    <a:pt x="150" y="120"/>
                    <a:pt x="161" y="96"/>
                  </a:cubicBezTo>
                  <a:cubicBezTo>
                    <a:pt x="166" y="85"/>
                    <a:pt x="172" y="69"/>
                    <a:pt x="171" y="55"/>
                  </a:cubicBezTo>
                  <a:cubicBezTo>
                    <a:pt x="171" y="49"/>
                    <a:pt x="175" y="45"/>
                    <a:pt x="179" y="41"/>
                  </a:cubicBezTo>
                  <a:cubicBezTo>
                    <a:pt x="181" y="40"/>
                    <a:pt x="183" y="39"/>
                    <a:pt x="184" y="37"/>
                  </a:cubicBezTo>
                  <a:cubicBezTo>
                    <a:pt x="190" y="29"/>
                    <a:pt x="191" y="25"/>
                    <a:pt x="191" y="25"/>
                  </a:cubicBezTo>
                  <a:cubicBezTo>
                    <a:pt x="190" y="25"/>
                    <a:pt x="190" y="25"/>
                    <a:pt x="190" y="25"/>
                  </a:cubicBezTo>
                  <a:cubicBezTo>
                    <a:pt x="189" y="25"/>
                    <a:pt x="187" y="25"/>
                    <a:pt x="186" y="25"/>
                  </a:cubicBezTo>
                  <a:cubicBezTo>
                    <a:pt x="185" y="26"/>
                    <a:pt x="185" y="26"/>
                    <a:pt x="184" y="26"/>
                  </a:cubicBezTo>
                  <a:cubicBezTo>
                    <a:pt x="176" y="28"/>
                    <a:pt x="176" y="28"/>
                    <a:pt x="176" y="28"/>
                  </a:cubicBezTo>
                  <a:cubicBezTo>
                    <a:pt x="179" y="21"/>
                    <a:pt x="179" y="21"/>
                    <a:pt x="179" y="21"/>
                  </a:cubicBezTo>
                  <a:cubicBezTo>
                    <a:pt x="183" y="13"/>
                    <a:pt x="183" y="11"/>
                    <a:pt x="183" y="10"/>
                  </a:cubicBezTo>
                  <a:cubicBezTo>
                    <a:pt x="181" y="10"/>
                    <a:pt x="179" y="11"/>
                    <a:pt x="178" y="12"/>
                  </a:cubicBezTo>
                  <a:cubicBezTo>
                    <a:pt x="177" y="13"/>
                    <a:pt x="176" y="13"/>
                    <a:pt x="175" y="13"/>
                  </a:cubicBezTo>
                  <a:cubicBezTo>
                    <a:pt x="170" y="16"/>
                    <a:pt x="164" y="18"/>
                    <a:pt x="159" y="18"/>
                  </a:cubicBezTo>
                  <a:cubicBezTo>
                    <a:pt x="157" y="19"/>
                    <a:pt x="157" y="19"/>
                    <a:pt x="157" y="19"/>
                  </a:cubicBezTo>
                  <a:cubicBezTo>
                    <a:pt x="156" y="17"/>
                    <a:pt x="156" y="17"/>
                    <a:pt x="156" y="17"/>
                  </a:cubicBezTo>
                  <a:cubicBezTo>
                    <a:pt x="152" y="14"/>
                    <a:pt x="147" y="11"/>
                    <a:pt x="142" y="10"/>
                  </a:cubicBezTo>
                  <a:cubicBezTo>
                    <a:pt x="139" y="8"/>
                    <a:pt x="135" y="8"/>
                    <a:pt x="131" y="8"/>
                  </a:cubicBezTo>
                  <a:cubicBezTo>
                    <a:pt x="121" y="8"/>
                    <a:pt x="110" y="12"/>
                    <a:pt x="103" y="19"/>
                  </a:cubicBezTo>
                  <a:cubicBezTo>
                    <a:pt x="97" y="26"/>
                    <a:pt x="94" y="35"/>
                    <a:pt x="94" y="44"/>
                  </a:cubicBezTo>
                  <a:cubicBezTo>
                    <a:pt x="94" y="49"/>
                    <a:pt x="94" y="49"/>
                    <a:pt x="94" y="49"/>
                  </a:cubicBezTo>
                  <a:cubicBezTo>
                    <a:pt x="89" y="48"/>
                    <a:pt x="89" y="48"/>
                    <a:pt x="89" y="48"/>
                  </a:cubicBezTo>
                  <a:cubicBezTo>
                    <a:pt x="67" y="42"/>
                    <a:pt x="51" y="34"/>
                    <a:pt x="39" y="22"/>
                  </a:cubicBezTo>
                  <a:cubicBezTo>
                    <a:pt x="38" y="22"/>
                    <a:pt x="37" y="20"/>
                    <a:pt x="35" y="18"/>
                  </a:cubicBezTo>
                  <a:cubicBezTo>
                    <a:pt x="34" y="16"/>
                    <a:pt x="30" y="11"/>
                    <a:pt x="28" y="10"/>
                  </a:cubicBezTo>
                  <a:cubicBezTo>
                    <a:pt x="21" y="16"/>
                    <a:pt x="19" y="22"/>
                    <a:pt x="18" y="31"/>
                  </a:cubicBezTo>
                  <a:cubicBezTo>
                    <a:pt x="18" y="36"/>
                    <a:pt x="18" y="40"/>
                    <a:pt x="19" y="44"/>
                  </a:cubicBezTo>
                  <a:cubicBezTo>
                    <a:pt x="19" y="45"/>
                    <a:pt x="20" y="47"/>
                    <a:pt x="21" y="49"/>
                  </a:cubicBezTo>
                  <a:cubicBezTo>
                    <a:pt x="23" y="54"/>
                    <a:pt x="23" y="54"/>
                    <a:pt x="23" y="54"/>
                  </a:cubicBezTo>
                  <a:cubicBezTo>
                    <a:pt x="18" y="55"/>
                    <a:pt x="18" y="55"/>
                    <a:pt x="18" y="55"/>
                  </a:cubicBezTo>
                  <a:cubicBezTo>
                    <a:pt x="18" y="55"/>
                    <a:pt x="18" y="55"/>
                    <a:pt x="18" y="56"/>
                  </a:cubicBezTo>
                  <a:cubicBezTo>
                    <a:pt x="17" y="65"/>
                    <a:pt x="19" y="72"/>
                    <a:pt x="23" y="78"/>
                  </a:cubicBezTo>
                  <a:cubicBezTo>
                    <a:pt x="24" y="81"/>
                    <a:pt x="26" y="83"/>
                    <a:pt x="28" y="85"/>
                  </a:cubicBezTo>
                  <a:cubicBezTo>
                    <a:pt x="30" y="87"/>
                    <a:pt x="30" y="87"/>
                    <a:pt x="30" y="87"/>
                  </a:cubicBezTo>
                  <a:cubicBezTo>
                    <a:pt x="30" y="89"/>
                    <a:pt x="30" y="89"/>
                    <a:pt x="30" y="89"/>
                  </a:cubicBezTo>
                  <a:cubicBezTo>
                    <a:pt x="29" y="91"/>
                    <a:pt x="30" y="94"/>
                    <a:pt x="31" y="97"/>
                  </a:cubicBezTo>
                  <a:cubicBezTo>
                    <a:pt x="34" y="105"/>
                    <a:pt x="41" y="111"/>
                    <a:pt x="50" y="115"/>
                  </a:cubicBezTo>
                  <a:cubicBezTo>
                    <a:pt x="60" y="119"/>
                    <a:pt x="60" y="119"/>
                    <a:pt x="60" y="119"/>
                  </a:cubicBezTo>
                  <a:cubicBezTo>
                    <a:pt x="50" y="122"/>
                    <a:pt x="50" y="122"/>
                    <a:pt x="50" y="122"/>
                  </a:cubicBezTo>
                  <a:cubicBezTo>
                    <a:pt x="40" y="125"/>
                    <a:pt x="32" y="126"/>
                    <a:pt x="23" y="126"/>
                  </a:cubicBezTo>
                  <a:cubicBezTo>
                    <a:pt x="21" y="126"/>
                    <a:pt x="19" y="126"/>
                    <a:pt x="17" y="126"/>
                  </a:cubicBezTo>
                  <a:cubicBezTo>
                    <a:pt x="15" y="126"/>
                    <a:pt x="13" y="126"/>
                    <a:pt x="11" y="126"/>
                  </a:cubicBezTo>
                  <a:cubicBezTo>
                    <a:pt x="11" y="126"/>
                    <a:pt x="10" y="126"/>
                    <a:pt x="10" y="126"/>
                  </a:cubicBezTo>
                  <a:close/>
                </a:path>
              </a:pathLst>
            </a:custGeom>
            <a:grpFill/>
            <a:ln>
              <a:noFill/>
            </a:ln>
          </p:spPr>
          <p:txBody>
            <a:bodyPr vert="horz" wrap="square" lIns="91440" tIns="45720" rIns="91440" bIns="45720" numCol="1" anchor="t" anchorCtr="0" compatLnSpc="1"/>
            <a:lstStyle/>
            <a:p>
              <a:endParaRPr lang="en-US" dirty="0">
                <a:latin typeface="宋体" panose="02010600030101010101" pitchFamily="2" charset="-122"/>
              </a:endParaRPr>
            </a:p>
          </p:txBody>
        </p:sp>
        <p:sp>
          <p:nvSpPr>
            <p:cNvPr id="27" name="Freeform 35"/>
            <p:cNvSpPr>
              <a:spLocks noEditPoints="1"/>
            </p:cNvSpPr>
            <p:nvPr userDrawn="1"/>
          </p:nvSpPr>
          <p:spPr bwMode="auto">
            <a:xfrm>
              <a:off x="10816239" y="6605224"/>
              <a:ext cx="71089" cy="142178"/>
            </a:xfrm>
            <a:custGeom>
              <a:avLst/>
              <a:gdLst>
                <a:gd name="T0" fmla="*/ 60 w 88"/>
                <a:gd name="T1" fmla="*/ 176 h 176"/>
                <a:gd name="T2" fmla="*/ 16 w 88"/>
                <a:gd name="T3" fmla="*/ 176 h 176"/>
                <a:gd name="T4" fmla="*/ 16 w 88"/>
                <a:gd name="T5" fmla="*/ 92 h 176"/>
                <a:gd name="T6" fmla="*/ 0 w 88"/>
                <a:gd name="T7" fmla="*/ 92 h 176"/>
                <a:gd name="T8" fmla="*/ 0 w 88"/>
                <a:gd name="T9" fmla="*/ 56 h 176"/>
                <a:gd name="T10" fmla="*/ 16 w 88"/>
                <a:gd name="T11" fmla="*/ 56 h 176"/>
                <a:gd name="T12" fmla="*/ 17 w 88"/>
                <a:gd name="T13" fmla="*/ 39 h 176"/>
                <a:gd name="T14" fmla="*/ 57 w 88"/>
                <a:gd name="T15" fmla="*/ 0 h 176"/>
                <a:gd name="T16" fmla="*/ 88 w 88"/>
                <a:gd name="T17" fmla="*/ 0 h 176"/>
                <a:gd name="T18" fmla="*/ 88 w 88"/>
                <a:gd name="T19" fmla="*/ 37 h 176"/>
                <a:gd name="T20" fmla="*/ 64 w 88"/>
                <a:gd name="T21" fmla="*/ 37 h 176"/>
                <a:gd name="T22" fmla="*/ 60 w 88"/>
                <a:gd name="T23" fmla="*/ 40 h 176"/>
                <a:gd name="T24" fmla="*/ 60 w 88"/>
                <a:gd name="T25" fmla="*/ 56 h 176"/>
                <a:gd name="T26" fmla="*/ 84 w 88"/>
                <a:gd name="T27" fmla="*/ 56 h 176"/>
                <a:gd name="T28" fmla="*/ 85 w 88"/>
                <a:gd name="T29" fmla="*/ 92 h 176"/>
                <a:gd name="T30" fmla="*/ 60 w 88"/>
                <a:gd name="T31" fmla="*/ 92 h 176"/>
                <a:gd name="T32" fmla="*/ 60 w 88"/>
                <a:gd name="T33" fmla="*/ 176 h 176"/>
                <a:gd name="T34" fmla="*/ 24 w 88"/>
                <a:gd name="T35" fmla="*/ 168 h 176"/>
                <a:gd name="T36" fmla="*/ 52 w 88"/>
                <a:gd name="T37" fmla="*/ 168 h 176"/>
                <a:gd name="T38" fmla="*/ 53 w 88"/>
                <a:gd name="T39" fmla="*/ 84 h 176"/>
                <a:gd name="T40" fmla="*/ 77 w 88"/>
                <a:gd name="T41" fmla="*/ 84 h 176"/>
                <a:gd name="T42" fmla="*/ 76 w 88"/>
                <a:gd name="T43" fmla="*/ 64 h 176"/>
                <a:gd name="T44" fmla="*/ 52 w 88"/>
                <a:gd name="T45" fmla="*/ 64 h 176"/>
                <a:gd name="T46" fmla="*/ 53 w 88"/>
                <a:gd name="T47" fmla="*/ 41 h 176"/>
                <a:gd name="T48" fmla="*/ 64 w 88"/>
                <a:gd name="T49" fmla="*/ 29 h 176"/>
                <a:gd name="T50" fmla="*/ 79 w 88"/>
                <a:gd name="T51" fmla="*/ 29 h 176"/>
                <a:gd name="T52" fmla="*/ 79 w 88"/>
                <a:gd name="T53" fmla="*/ 8 h 176"/>
                <a:gd name="T54" fmla="*/ 57 w 88"/>
                <a:gd name="T55" fmla="*/ 8 h 176"/>
                <a:gd name="T56" fmla="*/ 25 w 88"/>
                <a:gd name="T57" fmla="*/ 39 h 176"/>
                <a:gd name="T58" fmla="*/ 24 w 88"/>
                <a:gd name="T59" fmla="*/ 64 h 176"/>
                <a:gd name="T60" fmla="*/ 8 w 88"/>
                <a:gd name="T61" fmla="*/ 64 h 176"/>
                <a:gd name="T62" fmla="*/ 8 w 88"/>
                <a:gd name="T63" fmla="*/ 84 h 176"/>
                <a:gd name="T64" fmla="*/ 24 w 88"/>
                <a:gd name="T65" fmla="*/ 84 h 176"/>
                <a:gd name="T66" fmla="*/ 24 w 88"/>
                <a:gd name="T6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176">
                  <a:moveTo>
                    <a:pt x="60" y="176"/>
                  </a:moveTo>
                  <a:cubicBezTo>
                    <a:pt x="16" y="176"/>
                    <a:pt x="16" y="176"/>
                    <a:pt x="16" y="176"/>
                  </a:cubicBezTo>
                  <a:cubicBezTo>
                    <a:pt x="16" y="92"/>
                    <a:pt x="16" y="92"/>
                    <a:pt x="16" y="92"/>
                  </a:cubicBezTo>
                  <a:cubicBezTo>
                    <a:pt x="0" y="92"/>
                    <a:pt x="0" y="92"/>
                    <a:pt x="0" y="92"/>
                  </a:cubicBezTo>
                  <a:cubicBezTo>
                    <a:pt x="0" y="56"/>
                    <a:pt x="0" y="56"/>
                    <a:pt x="0" y="56"/>
                  </a:cubicBezTo>
                  <a:cubicBezTo>
                    <a:pt x="16" y="56"/>
                    <a:pt x="16" y="56"/>
                    <a:pt x="16" y="56"/>
                  </a:cubicBezTo>
                  <a:cubicBezTo>
                    <a:pt x="17" y="39"/>
                    <a:pt x="17" y="39"/>
                    <a:pt x="17" y="39"/>
                  </a:cubicBezTo>
                  <a:cubicBezTo>
                    <a:pt x="17" y="20"/>
                    <a:pt x="28" y="0"/>
                    <a:pt x="57" y="0"/>
                  </a:cubicBezTo>
                  <a:cubicBezTo>
                    <a:pt x="88" y="0"/>
                    <a:pt x="88" y="0"/>
                    <a:pt x="88" y="0"/>
                  </a:cubicBezTo>
                  <a:cubicBezTo>
                    <a:pt x="88" y="37"/>
                    <a:pt x="88" y="37"/>
                    <a:pt x="88" y="37"/>
                  </a:cubicBezTo>
                  <a:cubicBezTo>
                    <a:pt x="64" y="37"/>
                    <a:pt x="64" y="37"/>
                    <a:pt x="64" y="37"/>
                  </a:cubicBezTo>
                  <a:cubicBezTo>
                    <a:pt x="62" y="37"/>
                    <a:pt x="60" y="37"/>
                    <a:pt x="60" y="40"/>
                  </a:cubicBezTo>
                  <a:cubicBezTo>
                    <a:pt x="60" y="56"/>
                    <a:pt x="60" y="56"/>
                    <a:pt x="60" y="56"/>
                  </a:cubicBezTo>
                  <a:cubicBezTo>
                    <a:pt x="84" y="56"/>
                    <a:pt x="84" y="56"/>
                    <a:pt x="84" y="56"/>
                  </a:cubicBezTo>
                  <a:cubicBezTo>
                    <a:pt x="85" y="92"/>
                    <a:pt x="85" y="92"/>
                    <a:pt x="85" y="92"/>
                  </a:cubicBezTo>
                  <a:cubicBezTo>
                    <a:pt x="60" y="92"/>
                    <a:pt x="60" y="92"/>
                    <a:pt x="60" y="92"/>
                  </a:cubicBezTo>
                  <a:lnTo>
                    <a:pt x="60" y="176"/>
                  </a:lnTo>
                  <a:close/>
                  <a:moveTo>
                    <a:pt x="24" y="168"/>
                  </a:moveTo>
                  <a:cubicBezTo>
                    <a:pt x="52" y="168"/>
                    <a:pt x="52" y="168"/>
                    <a:pt x="52" y="168"/>
                  </a:cubicBezTo>
                  <a:cubicBezTo>
                    <a:pt x="53" y="84"/>
                    <a:pt x="53" y="84"/>
                    <a:pt x="53" y="84"/>
                  </a:cubicBezTo>
                  <a:cubicBezTo>
                    <a:pt x="77" y="84"/>
                    <a:pt x="77" y="84"/>
                    <a:pt x="77" y="84"/>
                  </a:cubicBezTo>
                  <a:cubicBezTo>
                    <a:pt x="76" y="64"/>
                    <a:pt x="76" y="64"/>
                    <a:pt x="76" y="64"/>
                  </a:cubicBezTo>
                  <a:cubicBezTo>
                    <a:pt x="52" y="64"/>
                    <a:pt x="52" y="64"/>
                    <a:pt x="52" y="64"/>
                  </a:cubicBezTo>
                  <a:cubicBezTo>
                    <a:pt x="53" y="41"/>
                    <a:pt x="53" y="41"/>
                    <a:pt x="53" y="41"/>
                  </a:cubicBezTo>
                  <a:cubicBezTo>
                    <a:pt x="53" y="33"/>
                    <a:pt x="59" y="29"/>
                    <a:pt x="64" y="29"/>
                  </a:cubicBezTo>
                  <a:cubicBezTo>
                    <a:pt x="79" y="29"/>
                    <a:pt x="79" y="29"/>
                    <a:pt x="79" y="29"/>
                  </a:cubicBezTo>
                  <a:cubicBezTo>
                    <a:pt x="79" y="8"/>
                    <a:pt x="79" y="8"/>
                    <a:pt x="79" y="8"/>
                  </a:cubicBezTo>
                  <a:cubicBezTo>
                    <a:pt x="57" y="8"/>
                    <a:pt x="57" y="8"/>
                    <a:pt x="57" y="8"/>
                  </a:cubicBezTo>
                  <a:cubicBezTo>
                    <a:pt x="28" y="8"/>
                    <a:pt x="25" y="32"/>
                    <a:pt x="25" y="39"/>
                  </a:cubicBezTo>
                  <a:cubicBezTo>
                    <a:pt x="24" y="64"/>
                    <a:pt x="24" y="64"/>
                    <a:pt x="24" y="64"/>
                  </a:cubicBezTo>
                  <a:cubicBezTo>
                    <a:pt x="8" y="64"/>
                    <a:pt x="8" y="64"/>
                    <a:pt x="8" y="64"/>
                  </a:cubicBezTo>
                  <a:cubicBezTo>
                    <a:pt x="8" y="84"/>
                    <a:pt x="8" y="84"/>
                    <a:pt x="8" y="84"/>
                  </a:cubicBezTo>
                  <a:cubicBezTo>
                    <a:pt x="24" y="84"/>
                    <a:pt x="24" y="84"/>
                    <a:pt x="24" y="84"/>
                  </a:cubicBezTo>
                  <a:lnTo>
                    <a:pt x="24" y="168"/>
                  </a:lnTo>
                  <a:close/>
                </a:path>
              </a:pathLst>
            </a:custGeom>
            <a:grpFill/>
            <a:ln>
              <a:noFill/>
            </a:ln>
          </p:spPr>
          <p:txBody>
            <a:bodyPr vert="horz" wrap="square" lIns="91440" tIns="45720" rIns="91440" bIns="45720" numCol="1" anchor="t" anchorCtr="0" compatLnSpc="1"/>
            <a:lstStyle/>
            <a:p>
              <a:endParaRPr lang="en-US" dirty="0">
                <a:latin typeface="宋体" panose="02010600030101010101" pitchFamily="2" charset="-122"/>
              </a:endParaRPr>
            </a:p>
          </p:txBody>
        </p:sp>
        <p:sp>
          <p:nvSpPr>
            <p:cNvPr id="28" name="Freeform 37"/>
            <p:cNvSpPr>
              <a:spLocks noEditPoints="1"/>
            </p:cNvSpPr>
            <p:nvPr userDrawn="1"/>
          </p:nvSpPr>
          <p:spPr bwMode="auto">
            <a:xfrm>
              <a:off x="11106660" y="6601913"/>
              <a:ext cx="151891" cy="148800"/>
            </a:xfrm>
            <a:custGeom>
              <a:avLst/>
              <a:gdLst>
                <a:gd name="T0" fmla="*/ 17 w 188"/>
                <a:gd name="T1" fmla="*/ 184 h 184"/>
                <a:gd name="T2" fmla="*/ 0 w 188"/>
                <a:gd name="T3" fmla="*/ 17 h 184"/>
                <a:gd name="T4" fmla="*/ 170 w 188"/>
                <a:gd name="T5" fmla="*/ 0 h 184"/>
                <a:gd name="T6" fmla="*/ 188 w 188"/>
                <a:gd name="T7" fmla="*/ 167 h 184"/>
                <a:gd name="T8" fmla="*/ 17 w 188"/>
                <a:gd name="T9" fmla="*/ 8 h 184"/>
                <a:gd name="T10" fmla="*/ 7 w 188"/>
                <a:gd name="T11" fmla="*/ 167 h 184"/>
                <a:gd name="T12" fmla="*/ 170 w 188"/>
                <a:gd name="T13" fmla="*/ 176 h 184"/>
                <a:gd name="T14" fmla="*/ 180 w 188"/>
                <a:gd name="T15" fmla="*/ 17 h 184"/>
                <a:gd name="T16" fmla="*/ 17 w 188"/>
                <a:gd name="T17" fmla="*/ 8 h 184"/>
                <a:gd name="T18" fmla="*/ 26 w 188"/>
                <a:gd name="T19" fmla="*/ 168 h 184"/>
                <a:gd name="T20" fmla="*/ 16 w 188"/>
                <a:gd name="T21" fmla="*/ 85 h 184"/>
                <a:gd name="T22" fmla="*/ 48 w 188"/>
                <a:gd name="T23" fmla="*/ 81 h 184"/>
                <a:gd name="T24" fmla="*/ 52 w 188"/>
                <a:gd name="T25" fmla="*/ 86 h 184"/>
                <a:gd name="T26" fmla="*/ 94 w 188"/>
                <a:gd name="T27" fmla="*/ 141 h 184"/>
                <a:gd name="T28" fmla="*/ 135 w 188"/>
                <a:gd name="T29" fmla="*/ 86 h 184"/>
                <a:gd name="T30" fmla="*/ 139 w 188"/>
                <a:gd name="T31" fmla="*/ 81 h 184"/>
                <a:gd name="T32" fmla="*/ 172 w 188"/>
                <a:gd name="T33" fmla="*/ 85 h 184"/>
                <a:gd name="T34" fmla="*/ 161 w 188"/>
                <a:gd name="T35" fmla="*/ 168 h 184"/>
                <a:gd name="T36" fmla="*/ 23 w 188"/>
                <a:gd name="T37" fmla="*/ 158 h 184"/>
                <a:gd name="T38" fmla="*/ 161 w 188"/>
                <a:gd name="T39" fmla="*/ 160 h 184"/>
                <a:gd name="T40" fmla="*/ 164 w 188"/>
                <a:gd name="T41" fmla="*/ 89 h 184"/>
                <a:gd name="T42" fmla="*/ 145 w 188"/>
                <a:gd name="T43" fmla="*/ 98 h 184"/>
                <a:gd name="T44" fmla="*/ 43 w 188"/>
                <a:gd name="T45" fmla="*/ 98 h 184"/>
                <a:gd name="T46" fmla="*/ 23 w 188"/>
                <a:gd name="T47" fmla="*/ 89 h 184"/>
                <a:gd name="T48" fmla="*/ 58 w 188"/>
                <a:gd name="T49" fmla="*/ 98 h 184"/>
                <a:gd name="T50" fmla="*/ 129 w 188"/>
                <a:gd name="T51" fmla="*/ 98 h 184"/>
                <a:gd name="T52" fmla="*/ 94 w 188"/>
                <a:gd name="T53" fmla="*/ 71 h 184"/>
                <a:gd name="T54" fmla="*/ 94 w 188"/>
                <a:gd name="T55" fmla="*/ 125 h 184"/>
                <a:gd name="T56" fmla="*/ 94 w 188"/>
                <a:gd name="T57" fmla="*/ 71 h 184"/>
                <a:gd name="T58" fmla="*/ 135 w 188"/>
                <a:gd name="T59" fmla="*/ 60 h 184"/>
                <a:gd name="T60" fmla="*/ 124 w 188"/>
                <a:gd name="T61" fmla="*/ 30 h 184"/>
                <a:gd name="T62" fmla="*/ 156 w 188"/>
                <a:gd name="T63" fmla="*/ 20 h 184"/>
                <a:gd name="T64" fmla="*/ 168 w 188"/>
                <a:gd name="T65" fmla="*/ 50 h 184"/>
                <a:gd name="T66" fmla="*/ 135 w 188"/>
                <a:gd name="T67" fmla="*/ 28 h 184"/>
                <a:gd name="T68" fmla="*/ 132 w 188"/>
                <a:gd name="T69" fmla="*/ 49 h 184"/>
                <a:gd name="T70" fmla="*/ 157 w 188"/>
                <a:gd name="T71" fmla="*/ 52 h 184"/>
                <a:gd name="T72" fmla="*/ 160 w 188"/>
                <a:gd name="T73" fmla="*/ 31 h 184"/>
                <a:gd name="T74" fmla="*/ 135 w 188"/>
                <a:gd name="T75" fmla="*/ 2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84">
                  <a:moveTo>
                    <a:pt x="170" y="184"/>
                  </a:moveTo>
                  <a:cubicBezTo>
                    <a:pt x="17" y="184"/>
                    <a:pt x="17" y="184"/>
                    <a:pt x="17" y="184"/>
                  </a:cubicBezTo>
                  <a:cubicBezTo>
                    <a:pt x="8" y="184"/>
                    <a:pt x="0" y="176"/>
                    <a:pt x="0" y="167"/>
                  </a:cubicBezTo>
                  <a:cubicBezTo>
                    <a:pt x="0" y="17"/>
                    <a:pt x="0" y="17"/>
                    <a:pt x="0" y="17"/>
                  </a:cubicBezTo>
                  <a:cubicBezTo>
                    <a:pt x="0" y="8"/>
                    <a:pt x="8" y="0"/>
                    <a:pt x="17" y="0"/>
                  </a:cubicBezTo>
                  <a:cubicBezTo>
                    <a:pt x="170" y="0"/>
                    <a:pt x="170" y="0"/>
                    <a:pt x="170" y="0"/>
                  </a:cubicBezTo>
                  <a:cubicBezTo>
                    <a:pt x="180" y="0"/>
                    <a:pt x="188" y="8"/>
                    <a:pt x="188" y="17"/>
                  </a:cubicBezTo>
                  <a:cubicBezTo>
                    <a:pt x="188" y="167"/>
                    <a:pt x="188" y="167"/>
                    <a:pt x="188" y="167"/>
                  </a:cubicBezTo>
                  <a:cubicBezTo>
                    <a:pt x="188" y="176"/>
                    <a:pt x="180" y="184"/>
                    <a:pt x="170" y="184"/>
                  </a:cubicBezTo>
                  <a:close/>
                  <a:moveTo>
                    <a:pt x="17" y="8"/>
                  </a:moveTo>
                  <a:cubicBezTo>
                    <a:pt x="12" y="8"/>
                    <a:pt x="7" y="12"/>
                    <a:pt x="7" y="17"/>
                  </a:cubicBezTo>
                  <a:cubicBezTo>
                    <a:pt x="7" y="167"/>
                    <a:pt x="7" y="167"/>
                    <a:pt x="7" y="167"/>
                  </a:cubicBezTo>
                  <a:cubicBezTo>
                    <a:pt x="7" y="172"/>
                    <a:pt x="12" y="176"/>
                    <a:pt x="17" y="176"/>
                  </a:cubicBezTo>
                  <a:cubicBezTo>
                    <a:pt x="170" y="176"/>
                    <a:pt x="170" y="176"/>
                    <a:pt x="170" y="176"/>
                  </a:cubicBezTo>
                  <a:cubicBezTo>
                    <a:pt x="175" y="176"/>
                    <a:pt x="180" y="172"/>
                    <a:pt x="180" y="167"/>
                  </a:cubicBezTo>
                  <a:cubicBezTo>
                    <a:pt x="180" y="17"/>
                    <a:pt x="180" y="17"/>
                    <a:pt x="180" y="17"/>
                  </a:cubicBezTo>
                  <a:cubicBezTo>
                    <a:pt x="180" y="12"/>
                    <a:pt x="175" y="8"/>
                    <a:pt x="170" y="8"/>
                  </a:cubicBezTo>
                  <a:lnTo>
                    <a:pt x="17" y="8"/>
                  </a:lnTo>
                  <a:close/>
                  <a:moveTo>
                    <a:pt x="161" y="168"/>
                  </a:moveTo>
                  <a:cubicBezTo>
                    <a:pt x="26" y="168"/>
                    <a:pt x="26" y="168"/>
                    <a:pt x="26" y="168"/>
                  </a:cubicBezTo>
                  <a:cubicBezTo>
                    <a:pt x="20" y="168"/>
                    <a:pt x="16" y="163"/>
                    <a:pt x="16" y="158"/>
                  </a:cubicBezTo>
                  <a:cubicBezTo>
                    <a:pt x="16" y="85"/>
                    <a:pt x="16" y="85"/>
                    <a:pt x="16" y="85"/>
                  </a:cubicBezTo>
                  <a:cubicBezTo>
                    <a:pt x="16" y="83"/>
                    <a:pt x="17" y="81"/>
                    <a:pt x="19" y="81"/>
                  </a:cubicBezTo>
                  <a:cubicBezTo>
                    <a:pt x="48" y="81"/>
                    <a:pt x="48" y="81"/>
                    <a:pt x="48" y="81"/>
                  </a:cubicBezTo>
                  <a:cubicBezTo>
                    <a:pt x="50" y="81"/>
                    <a:pt x="51" y="82"/>
                    <a:pt x="51" y="83"/>
                  </a:cubicBezTo>
                  <a:cubicBezTo>
                    <a:pt x="52" y="84"/>
                    <a:pt x="52" y="85"/>
                    <a:pt x="52" y="86"/>
                  </a:cubicBezTo>
                  <a:cubicBezTo>
                    <a:pt x="51" y="90"/>
                    <a:pt x="50" y="94"/>
                    <a:pt x="50" y="98"/>
                  </a:cubicBezTo>
                  <a:cubicBezTo>
                    <a:pt x="50" y="122"/>
                    <a:pt x="70" y="141"/>
                    <a:pt x="94" y="141"/>
                  </a:cubicBezTo>
                  <a:cubicBezTo>
                    <a:pt x="117" y="141"/>
                    <a:pt x="137" y="122"/>
                    <a:pt x="137" y="98"/>
                  </a:cubicBezTo>
                  <a:cubicBezTo>
                    <a:pt x="137" y="94"/>
                    <a:pt x="136" y="90"/>
                    <a:pt x="135" y="86"/>
                  </a:cubicBezTo>
                  <a:cubicBezTo>
                    <a:pt x="135" y="85"/>
                    <a:pt x="135" y="84"/>
                    <a:pt x="136" y="83"/>
                  </a:cubicBezTo>
                  <a:cubicBezTo>
                    <a:pt x="136" y="82"/>
                    <a:pt x="138" y="81"/>
                    <a:pt x="139" y="81"/>
                  </a:cubicBezTo>
                  <a:cubicBezTo>
                    <a:pt x="168" y="81"/>
                    <a:pt x="168" y="81"/>
                    <a:pt x="168" y="81"/>
                  </a:cubicBezTo>
                  <a:cubicBezTo>
                    <a:pt x="170" y="81"/>
                    <a:pt x="172" y="83"/>
                    <a:pt x="172" y="85"/>
                  </a:cubicBezTo>
                  <a:cubicBezTo>
                    <a:pt x="172" y="158"/>
                    <a:pt x="172" y="158"/>
                    <a:pt x="172" y="158"/>
                  </a:cubicBezTo>
                  <a:cubicBezTo>
                    <a:pt x="172" y="163"/>
                    <a:pt x="167" y="168"/>
                    <a:pt x="161" y="168"/>
                  </a:cubicBezTo>
                  <a:close/>
                  <a:moveTo>
                    <a:pt x="23" y="89"/>
                  </a:moveTo>
                  <a:cubicBezTo>
                    <a:pt x="23" y="158"/>
                    <a:pt x="23" y="158"/>
                    <a:pt x="23" y="158"/>
                  </a:cubicBezTo>
                  <a:cubicBezTo>
                    <a:pt x="23" y="159"/>
                    <a:pt x="25" y="160"/>
                    <a:pt x="26" y="160"/>
                  </a:cubicBezTo>
                  <a:cubicBezTo>
                    <a:pt x="161" y="160"/>
                    <a:pt x="161" y="160"/>
                    <a:pt x="161" y="160"/>
                  </a:cubicBezTo>
                  <a:cubicBezTo>
                    <a:pt x="163" y="160"/>
                    <a:pt x="164" y="159"/>
                    <a:pt x="164" y="158"/>
                  </a:cubicBezTo>
                  <a:cubicBezTo>
                    <a:pt x="164" y="89"/>
                    <a:pt x="164" y="89"/>
                    <a:pt x="164" y="89"/>
                  </a:cubicBezTo>
                  <a:cubicBezTo>
                    <a:pt x="144" y="89"/>
                    <a:pt x="144" y="89"/>
                    <a:pt x="144" y="89"/>
                  </a:cubicBezTo>
                  <a:cubicBezTo>
                    <a:pt x="144" y="92"/>
                    <a:pt x="145" y="95"/>
                    <a:pt x="145" y="98"/>
                  </a:cubicBezTo>
                  <a:cubicBezTo>
                    <a:pt x="145" y="126"/>
                    <a:pt x="122" y="148"/>
                    <a:pt x="94" y="148"/>
                  </a:cubicBezTo>
                  <a:cubicBezTo>
                    <a:pt x="65" y="148"/>
                    <a:pt x="43" y="126"/>
                    <a:pt x="43" y="98"/>
                  </a:cubicBezTo>
                  <a:cubicBezTo>
                    <a:pt x="43" y="95"/>
                    <a:pt x="43" y="92"/>
                    <a:pt x="43" y="89"/>
                  </a:cubicBezTo>
                  <a:lnTo>
                    <a:pt x="23" y="89"/>
                  </a:lnTo>
                  <a:close/>
                  <a:moveTo>
                    <a:pt x="94" y="133"/>
                  </a:moveTo>
                  <a:cubicBezTo>
                    <a:pt x="74" y="133"/>
                    <a:pt x="58" y="117"/>
                    <a:pt x="58" y="98"/>
                  </a:cubicBezTo>
                  <a:cubicBezTo>
                    <a:pt x="58" y="79"/>
                    <a:pt x="74" y="64"/>
                    <a:pt x="94" y="64"/>
                  </a:cubicBezTo>
                  <a:cubicBezTo>
                    <a:pt x="113" y="64"/>
                    <a:pt x="129" y="79"/>
                    <a:pt x="129" y="98"/>
                  </a:cubicBezTo>
                  <a:cubicBezTo>
                    <a:pt x="129" y="117"/>
                    <a:pt x="113" y="133"/>
                    <a:pt x="94" y="133"/>
                  </a:cubicBezTo>
                  <a:close/>
                  <a:moveTo>
                    <a:pt x="94" y="71"/>
                  </a:moveTo>
                  <a:cubicBezTo>
                    <a:pt x="78" y="71"/>
                    <a:pt x="66" y="84"/>
                    <a:pt x="66" y="98"/>
                  </a:cubicBezTo>
                  <a:cubicBezTo>
                    <a:pt x="66" y="113"/>
                    <a:pt x="78" y="125"/>
                    <a:pt x="94" y="125"/>
                  </a:cubicBezTo>
                  <a:cubicBezTo>
                    <a:pt x="109" y="125"/>
                    <a:pt x="121" y="113"/>
                    <a:pt x="121" y="98"/>
                  </a:cubicBezTo>
                  <a:cubicBezTo>
                    <a:pt x="121" y="84"/>
                    <a:pt x="109" y="71"/>
                    <a:pt x="94" y="71"/>
                  </a:cubicBezTo>
                  <a:close/>
                  <a:moveTo>
                    <a:pt x="156" y="60"/>
                  </a:moveTo>
                  <a:cubicBezTo>
                    <a:pt x="135" y="60"/>
                    <a:pt x="135" y="60"/>
                    <a:pt x="135" y="60"/>
                  </a:cubicBezTo>
                  <a:cubicBezTo>
                    <a:pt x="129" y="60"/>
                    <a:pt x="124" y="55"/>
                    <a:pt x="124" y="50"/>
                  </a:cubicBezTo>
                  <a:cubicBezTo>
                    <a:pt x="124" y="30"/>
                    <a:pt x="124" y="30"/>
                    <a:pt x="124" y="30"/>
                  </a:cubicBezTo>
                  <a:cubicBezTo>
                    <a:pt x="124" y="24"/>
                    <a:pt x="129" y="20"/>
                    <a:pt x="135" y="20"/>
                  </a:cubicBezTo>
                  <a:cubicBezTo>
                    <a:pt x="156" y="20"/>
                    <a:pt x="156" y="20"/>
                    <a:pt x="156" y="20"/>
                  </a:cubicBezTo>
                  <a:cubicBezTo>
                    <a:pt x="163" y="20"/>
                    <a:pt x="168" y="24"/>
                    <a:pt x="168" y="30"/>
                  </a:cubicBezTo>
                  <a:cubicBezTo>
                    <a:pt x="168" y="50"/>
                    <a:pt x="168" y="50"/>
                    <a:pt x="168" y="50"/>
                  </a:cubicBezTo>
                  <a:cubicBezTo>
                    <a:pt x="168" y="55"/>
                    <a:pt x="163" y="60"/>
                    <a:pt x="156" y="60"/>
                  </a:cubicBezTo>
                  <a:close/>
                  <a:moveTo>
                    <a:pt x="135" y="28"/>
                  </a:moveTo>
                  <a:cubicBezTo>
                    <a:pt x="133" y="28"/>
                    <a:pt x="132" y="29"/>
                    <a:pt x="132" y="31"/>
                  </a:cubicBezTo>
                  <a:cubicBezTo>
                    <a:pt x="132" y="49"/>
                    <a:pt x="132" y="49"/>
                    <a:pt x="132" y="49"/>
                  </a:cubicBezTo>
                  <a:cubicBezTo>
                    <a:pt x="132" y="51"/>
                    <a:pt x="133" y="52"/>
                    <a:pt x="135" y="52"/>
                  </a:cubicBezTo>
                  <a:cubicBezTo>
                    <a:pt x="157" y="52"/>
                    <a:pt x="157" y="52"/>
                    <a:pt x="157" y="52"/>
                  </a:cubicBezTo>
                  <a:cubicBezTo>
                    <a:pt x="158" y="52"/>
                    <a:pt x="160" y="51"/>
                    <a:pt x="160" y="49"/>
                  </a:cubicBezTo>
                  <a:cubicBezTo>
                    <a:pt x="160" y="31"/>
                    <a:pt x="160" y="31"/>
                    <a:pt x="160" y="31"/>
                  </a:cubicBezTo>
                  <a:cubicBezTo>
                    <a:pt x="160" y="29"/>
                    <a:pt x="158" y="28"/>
                    <a:pt x="157" y="28"/>
                  </a:cubicBezTo>
                  <a:lnTo>
                    <a:pt x="135" y="28"/>
                  </a:lnTo>
                  <a:close/>
                </a:path>
              </a:pathLst>
            </a:custGeom>
            <a:grpFill/>
            <a:ln>
              <a:noFill/>
            </a:ln>
          </p:spPr>
          <p:txBody>
            <a:bodyPr vert="horz" wrap="square" lIns="91440" tIns="45720" rIns="91440" bIns="45720" numCol="1" anchor="t" anchorCtr="0" compatLnSpc="1"/>
            <a:lstStyle/>
            <a:p>
              <a:endParaRPr lang="en-US" dirty="0">
                <a:latin typeface="宋体" panose="02010600030101010101" pitchFamily="2" charset="-122"/>
              </a:endParaRPr>
            </a:p>
          </p:txBody>
        </p:sp>
      </p:grpSp>
      <p:sp>
        <p:nvSpPr>
          <p:cNvPr id="15" name="Picture Placeholder 14"/>
          <p:cNvSpPr>
            <a:spLocks noGrp="1"/>
          </p:cNvSpPr>
          <p:nvPr>
            <p:ph type="pic" sz="quarter" idx="10" hasCustomPrompt="1"/>
          </p:nvPr>
        </p:nvSpPr>
        <p:spPr>
          <a:xfrm>
            <a:off x="3418683" y="653143"/>
            <a:ext cx="5354635" cy="5551714"/>
          </a:xfrm>
          <a:prstGeom prst="rect">
            <a:avLst/>
          </a:prstGeom>
          <a:noFill/>
          <a:effectLst>
            <a:outerShdw blurRad="1092200" dist="723900" dir="5400000" sx="87000" sy="87000" algn="t" rotWithShape="0">
              <a:prstClr val="black">
                <a:alpha val="24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250" fill="hold"/>
                                        <p:tgtEl>
                                          <p:spTgt spid="2"/>
                                        </p:tgtEl>
                                        <p:attrNameLst>
                                          <p:attrName>ppt_x</p:attrName>
                                        </p:attrNameLst>
                                      </p:cBhvr>
                                      <p:tavLst>
                                        <p:tav tm="0">
                                          <p:val>
                                            <p:strVal val="#ppt_x"/>
                                          </p:val>
                                        </p:tav>
                                        <p:tav tm="100000">
                                          <p:val>
                                            <p:strVal val="#ppt_x"/>
                                          </p:val>
                                        </p:tav>
                                      </p:tavLst>
                                    </p:anim>
                                    <p:anim calcmode="lin" valueType="num">
                                      <p:cBhvr additive="base">
                                        <p:cTn id="8" dur="125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000" fill="hold"/>
                                        <p:tgtEl>
                                          <p:spTgt spid="15"/>
                                        </p:tgtEl>
                                        <p:attrNameLst>
                                          <p:attrName>ppt_x</p:attrName>
                                        </p:attrNameLst>
                                      </p:cBhvr>
                                      <p:tavLst>
                                        <p:tav tm="0">
                                          <p:val>
                                            <p:strVal val="#ppt_x"/>
                                          </p:val>
                                        </p:tav>
                                        <p:tav tm="100000">
                                          <p:val>
                                            <p:strVal val="#ppt_x"/>
                                          </p:val>
                                        </p:tav>
                                      </p:tavLst>
                                    </p:anim>
                                    <p:anim calcmode="lin" valueType="num">
                                      <p:cBhvr additive="base">
                                        <p:cTn id="12" dur="1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3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2"/>
            <a:ext cx="7924800" cy="6857997"/>
          </a:xfrm>
          <a:custGeom>
            <a:avLst/>
            <a:gdLst>
              <a:gd name="connsiteX0" fmla="*/ 0 w 7924800"/>
              <a:gd name="connsiteY0" fmla="*/ 0 h 6857997"/>
              <a:gd name="connsiteX1" fmla="*/ 7924800 w 7924800"/>
              <a:gd name="connsiteY1" fmla="*/ 0 h 6857997"/>
              <a:gd name="connsiteX2" fmla="*/ 7924800 w 7924800"/>
              <a:gd name="connsiteY2" fmla="*/ 6857997 h 6857997"/>
              <a:gd name="connsiteX3" fmla="*/ 0 w 7924800"/>
              <a:gd name="connsiteY3" fmla="*/ 6857997 h 6857997"/>
            </a:gdLst>
            <a:ahLst/>
            <a:cxnLst>
              <a:cxn ang="0">
                <a:pos x="connsiteX0" y="connsiteY0"/>
              </a:cxn>
              <a:cxn ang="0">
                <a:pos x="connsiteX1" y="connsiteY1"/>
              </a:cxn>
              <a:cxn ang="0">
                <a:pos x="connsiteX2" y="connsiteY2"/>
              </a:cxn>
              <a:cxn ang="0">
                <a:pos x="connsiteX3" y="connsiteY3"/>
              </a:cxn>
            </a:cxnLst>
            <a:rect l="l" t="t" r="r" b="b"/>
            <a:pathLst>
              <a:path w="7924800" h="6857997">
                <a:moveTo>
                  <a:pt x="0" y="0"/>
                </a:moveTo>
                <a:lnTo>
                  <a:pt x="7924800" y="0"/>
                </a:lnTo>
                <a:lnTo>
                  <a:pt x="7924800" y="6857997"/>
                </a:lnTo>
                <a:lnTo>
                  <a:pt x="0" y="6857997"/>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44_Title Slide">
    <p:bg>
      <p:bgPr>
        <a:solidFill>
          <a:srgbClr val="444C73"/>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502921" y="501491"/>
            <a:ext cx="5425440" cy="2760346"/>
          </a:xfrm>
          <a:custGeom>
            <a:avLst/>
            <a:gdLst>
              <a:gd name="connsiteX0" fmla="*/ 189801 w 5425440"/>
              <a:gd name="connsiteY0" fmla="*/ 0 h 2760346"/>
              <a:gd name="connsiteX1" fmla="*/ 5235639 w 5425440"/>
              <a:gd name="connsiteY1" fmla="*/ 0 h 2760346"/>
              <a:gd name="connsiteX2" fmla="*/ 5425440 w 5425440"/>
              <a:gd name="connsiteY2" fmla="*/ 189801 h 2760346"/>
              <a:gd name="connsiteX3" fmla="*/ 5425440 w 5425440"/>
              <a:gd name="connsiteY3" fmla="*/ 2570545 h 2760346"/>
              <a:gd name="connsiteX4" fmla="*/ 5235639 w 5425440"/>
              <a:gd name="connsiteY4" fmla="*/ 2760346 h 2760346"/>
              <a:gd name="connsiteX5" fmla="*/ 189801 w 5425440"/>
              <a:gd name="connsiteY5" fmla="*/ 2760346 h 2760346"/>
              <a:gd name="connsiteX6" fmla="*/ 0 w 5425440"/>
              <a:gd name="connsiteY6" fmla="*/ 2570545 h 2760346"/>
              <a:gd name="connsiteX7" fmla="*/ 0 w 5425440"/>
              <a:gd name="connsiteY7" fmla="*/ 189801 h 2760346"/>
              <a:gd name="connsiteX8" fmla="*/ 189801 w 5425440"/>
              <a:gd name="connsiteY8" fmla="*/ 0 h 276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5440" h="2760346">
                <a:moveTo>
                  <a:pt x="189801" y="0"/>
                </a:moveTo>
                <a:lnTo>
                  <a:pt x="5235639" y="0"/>
                </a:lnTo>
                <a:cubicBezTo>
                  <a:pt x="5340463" y="0"/>
                  <a:pt x="5425440" y="84977"/>
                  <a:pt x="5425440" y="189801"/>
                </a:cubicBezTo>
                <a:lnTo>
                  <a:pt x="5425440" y="2570545"/>
                </a:lnTo>
                <a:cubicBezTo>
                  <a:pt x="5425440" y="2675369"/>
                  <a:pt x="5340463" y="2760346"/>
                  <a:pt x="5235639" y="2760346"/>
                </a:cubicBezTo>
                <a:lnTo>
                  <a:pt x="189801" y="2760346"/>
                </a:lnTo>
                <a:cubicBezTo>
                  <a:pt x="84977" y="2760346"/>
                  <a:pt x="0" y="2675369"/>
                  <a:pt x="0" y="2570545"/>
                </a:cubicBezTo>
                <a:lnTo>
                  <a:pt x="0" y="189801"/>
                </a:lnTo>
                <a:cubicBezTo>
                  <a:pt x="0" y="84977"/>
                  <a:pt x="84977" y="0"/>
                  <a:pt x="189801" y="0"/>
                </a:cubicBezTo>
                <a:close/>
              </a:path>
            </a:pathLst>
          </a:custGeom>
          <a:noFill/>
          <a:effectLst>
            <a:outerShdw blurRad="533400" dist="215900" dir="5400000" sx="92000" sy="92000" algn="t" rotWithShape="0">
              <a:prstClr val="black">
                <a:alpha val="25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
        <p:nvSpPr>
          <p:cNvPr id="12" name="Picture Placeholder 11"/>
          <p:cNvSpPr>
            <a:spLocks noGrp="1"/>
          </p:cNvSpPr>
          <p:nvPr>
            <p:ph type="pic" sz="quarter" idx="11" hasCustomPrompt="1"/>
          </p:nvPr>
        </p:nvSpPr>
        <p:spPr>
          <a:xfrm>
            <a:off x="6263640" y="501491"/>
            <a:ext cx="5425440" cy="2760346"/>
          </a:xfrm>
          <a:custGeom>
            <a:avLst/>
            <a:gdLst>
              <a:gd name="connsiteX0" fmla="*/ 189801 w 5425440"/>
              <a:gd name="connsiteY0" fmla="*/ 0 h 2760346"/>
              <a:gd name="connsiteX1" fmla="*/ 5235639 w 5425440"/>
              <a:gd name="connsiteY1" fmla="*/ 0 h 2760346"/>
              <a:gd name="connsiteX2" fmla="*/ 5425440 w 5425440"/>
              <a:gd name="connsiteY2" fmla="*/ 189801 h 2760346"/>
              <a:gd name="connsiteX3" fmla="*/ 5425440 w 5425440"/>
              <a:gd name="connsiteY3" fmla="*/ 2570545 h 2760346"/>
              <a:gd name="connsiteX4" fmla="*/ 5235639 w 5425440"/>
              <a:gd name="connsiteY4" fmla="*/ 2760346 h 2760346"/>
              <a:gd name="connsiteX5" fmla="*/ 189801 w 5425440"/>
              <a:gd name="connsiteY5" fmla="*/ 2760346 h 2760346"/>
              <a:gd name="connsiteX6" fmla="*/ 0 w 5425440"/>
              <a:gd name="connsiteY6" fmla="*/ 2570545 h 2760346"/>
              <a:gd name="connsiteX7" fmla="*/ 0 w 5425440"/>
              <a:gd name="connsiteY7" fmla="*/ 189801 h 2760346"/>
              <a:gd name="connsiteX8" fmla="*/ 189801 w 5425440"/>
              <a:gd name="connsiteY8" fmla="*/ 0 h 276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5440" h="2760346">
                <a:moveTo>
                  <a:pt x="189801" y="0"/>
                </a:moveTo>
                <a:lnTo>
                  <a:pt x="5235639" y="0"/>
                </a:lnTo>
                <a:cubicBezTo>
                  <a:pt x="5340463" y="0"/>
                  <a:pt x="5425440" y="84977"/>
                  <a:pt x="5425440" y="189801"/>
                </a:cubicBezTo>
                <a:lnTo>
                  <a:pt x="5425440" y="2570545"/>
                </a:lnTo>
                <a:cubicBezTo>
                  <a:pt x="5425440" y="2675369"/>
                  <a:pt x="5340463" y="2760346"/>
                  <a:pt x="5235639" y="2760346"/>
                </a:cubicBezTo>
                <a:lnTo>
                  <a:pt x="189801" y="2760346"/>
                </a:lnTo>
                <a:cubicBezTo>
                  <a:pt x="84977" y="2760346"/>
                  <a:pt x="0" y="2675369"/>
                  <a:pt x="0" y="2570545"/>
                </a:cubicBezTo>
                <a:lnTo>
                  <a:pt x="0" y="189801"/>
                </a:lnTo>
                <a:cubicBezTo>
                  <a:pt x="0" y="84977"/>
                  <a:pt x="84977" y="0"/>
                  <a:pt x="189801" y="0"/>
                </a:cubicBezTo>
                <a:close/>
              </a:path>
            </a:pathLst>
          </a:custGeom>
          <a:noFill/>
          <a:effectLst>
            <a:outerShdw blurRad="533400" dist="215900" dir="5400000" sx="92000" sy="92000" algn="t" rotWithShape="0">
              <a:prstClr val="black">
                <a:alpha val="25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
        <p:nvSpPr>
          <p:cNvPr id="14" name="Picture Placeholder 13"/>
          <p:cNvSpPr>
            <a:spLocks noGrp="1"/>
          </p:cNvSpPr>
          <p:nvPr>
            <p:ph type="pic" sz="quarter" idx="12" hasCustomPrompt="1"/>
          </p:nvPr>
        </p:nvSpPr>
        <p:spPr>
          <a:xfrm>
            <a:off x="502921" y="3596164"/>
            <a:ext cx="5425440" cy="2760346"/>
          </a:xfrm>
          <a:custGeom>
            <a:avLst/>
            <a:gdLst>
              <a:gd name="connsiteX0" fmla="*/ 189801 w 5425440"/>
              <a:gd name="connsiteY0" fmla="*/ 0 h 2760346"/>
              <a:gd name="connsiteX1" fmla="*/ 5235639 w 5425440"/>
              <a:gd name="connsiteY1" fmla="*/ 0 h 2760346"/>
              <a:gd name="connsiteX2" fmla="*/ 5425440 w 5425440"/>
              <a:gd name="connsiteY2" fmla="*/ 189801 h 2760346"/>
              <a:gd name="connsiteX3" fmla="*/ 5425440 w 5425440"/>
              <a:gd name="connsiteY3" fmla="*/ 2570545 h 2760346"/>
              <a:gd name="connsiteX4" fmla="*/ 5235639 w 5425440"/>
              <a:gd name="connsiteY4" fmla="*/ 2760346 h 2760346"/>
              <a:gd name="connsiteX5" fmla="*/ 189801 w 5425440"/>
              <a:gd name="connsiteY5" fmla="*/ 2760346 h 2760346"/>
              <a:gd name="connsiteX6" fmla="*/ 0 w 5425440"/>
              <a:gd name="connsiteY6" fmla="*/ 2570545 h 2760346"/>
              <a:gd name="connsiteX7" fmla="*/ 0 w 5425440"/>
              <a:gd name="connsiteY7" fmla="*/ 189801 h 2760346"/>
              <a:gd name="connsiteX8" fmla="*/ 189801 w 5425440"/>
              <a:gd name="connsiteY8" fmla="*/ 0 h 276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5440" h="2760346">
                <a:moveTo>
                  <a:pt x="189801" y="0"/>
                </a:moveTo>
                <a:lnTo>
                  <a:pt x="5235639" y="0"/>
                </a:lnTo>
                <a:cubicBezTo>
                  <a:pt x="5340463" y="0"/>
                  <a:pt x="5425440" y="84977"/>
                  <a:pt x="5425440" y="189801"/>
                </a:cubicBezTo>
                <a:lnTo>
                  <a:pt x="5425440" y="2570545"/>
                </a:lnTo>
                <a:cubicBezTo>
                  <a:pt x="5425440" y="2675369"/>
                  <a:pt x="5340463" y="2760346"/>
                  <a:pt x="5235639" y="2760346"/>
                </a:cubicBezTo>
                <a:lnTo>
                  <a:pt x="189801" y="2760346"/>
                </a:lnTo>
                <a:cubicBezTo>
                  <a:pt x="84977" y="2760346"/>
                  <a:pt x="0" y="2675369"/>
                  <a:pt x="0" y="2570545"/>
                </a:cubicBezTo>
                <a:lnTo>
                  <a:pt x="0" y="189801"/>
                </a:lnTo>
                <a:cubicBezTo>
                  <a:pt x="0" y="84977"/>
                  <a:pt x="84977" y="0"/>
                  <a:pt x="189801" y="0"/>
                </a:cubicBezTo>
                <a:close/>
              </a:path>
            </a:pathLst>
          </a:custGeom>
          <a:noFill/>
          <a:effectLst>
            <a:outerShdw blurRad="533400" dist="215900" dir="5400000" sx="92000" sy="92000" algn="t" rotWithShape="0">
              <a:prstClr val="black">
                <a:alpha val="25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
        <p:nvSpPr>
          <p:cNvPr id="13" name="Picture Placeholder 12"/>
          <p:cNvSpPr>
            <a:spLocks noGrp="1"/>
          </p:cNvSpPr>
          <p:nvPr>
            <p:ph type="pic" sz="quarter" idx="13" hasCustomPrompt="1"/>
          </p:nvPr>
        </p:nvSpPr>
        <p:spPr>
          <a:xfrm>
            <a:off x="6263640" y="3596163"/>
            <a:ext cx="5425440" cy="2760346"/>
          </a:xfrm>
          <a:custGeom>
            <a:avLst/>
            <a:gdLst>
              <a:gd name="connsiteX0" fmla="*/ 189801 w 5425440"/>
              <a:gd name="connsiteY0" fmla="*/ 0 h 2760346"/>
              <a:gd name="connsiteX1" fmla="*/ 5235639 w 5425440"/>
              <a:gd name="connsiteY1" fmla="*/ 0 h 2760346"/>
              <a:gd name="connsiteX2" fmla="*/ 5425440 w 5425440"/>
              <a:gd name="connsiteY2" fmla="*/ 189801 h 2760346"/>
              <a:gd name="connsiteX3" fmla="*/ 5425440 w 5425440"/>
              <a:gd name="connsiteY3" fmla="*/ 2570545 h 2760346"/>
              <a:gd name="connsiteX4" fmla="*/ 5235639 w 5425440"/>
              <a:gd name="connsiteY4" fmla="*/ 2760346 h 2760346"/>
              <a:gd name="connsiteX5" fmla="*/ 189801 w 5425440"/>
              <a:gd name="connsiteY5" fmla="*/ 2760346 h 2760346"/>
              <a:gd name="connsiteX6" fmla="*/ 0 w 5425440"/>
              <a:gd name="connsiteY6" fmla="*/ 2570545 h 2760346"/>
              <a:gd name="connsiteX7" fmla="*/ 0 w 5425440"/>
              <a:gd name="connsiteY7" fmla="*/ 189801 h 2760346"/>
              <a:gd name="connsiteX8" fmla="*/ 189801 w 5425440"/>
              <a:gd name="connsiteY8" fmla="*/ 0 h 276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5440" h="2760346">
                <a:moveTo>
                  <a:pt x="189801" y="0"/>
                </a:moveTo>
                <a:lnTo>
                  <a:pt x="5235639" y="0"/>
                </a:lnTo>
                <a:cubicBezTo>
                  <a:pt x="5340463" y="0"/>
                  <a:pt x="5425440" y="84977"/>
                  <a:pt x="5425440" y="189801"/>
                </a:cubicBezTo>
                <a:lnTo>
                  <a:pt x="5425440" y="2570545"/>
                </a:lnTo>
                <a:cubicBezTo>
                  <a:pt x="5425440" y="2675369"/>
                  <a:pt x="5340463" y="2760346"/>
                  <a:pt x="5235639" y="2760346"/>
                </a:cubicBezTo>
                <a:lnTo>
                  <a:pt x="189801" y="2760346"/>
                </a:lnTo>
                <a:cubicBezTo>
                  <a:pt x="84977" y="2760346"/>
                  <a:pt x="0" y="2675369"/>
                  <a:pt x="0" y="2570545"/>
                </a:cubicBezTo>
                <a:lnTo>
                  <a:pt x="0" y="189801"/>
                </a:lnTo>
                <a:cubicBezTo>
                  <a:pt x="0" y="84977"/>
                  <a:pt x="84977" y="0"/>
                  <a:pt x="189801" y="0"/>
                </a:cubicBezTo>
                <a:close/>
              </a:path>
            </a:pathLst>
          </a:custGeom>
          <a:noFill/>
          <a:effectLst>
            <a:outerShdw blurRad="533400" dist="215900" dir="5400000" sx="92000" sy="92000" algn="t" rotWithShape="0">
              <a:prstClr val="black">
                <a:alpha val="25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250" fill="hold"/>
                                        <p:tgtEl>
                                          <p:spTgt spid="12"/>
                                        </p:tgtEl>
                                        <p:attrNameLst>
                                          <p:attrName>ppt_x</p:attrName>
                                        </p:attrNameLst>
                                      </p:cBhvr>
                                      <p:tavLst>
                                        <p:tav tm="0">
                                          <p:val>
                                            <p:strVal val="1+#ppt_w/2"/>
                                          </p:val>
                                        </p:tav>
                                        <p:tav tm="100000">
                                          <p:val>
                                            <p:strVal val="#ppt_x"/>
                                          </p:val>
                                        </p:tav>
                                      </p:tavLst>
                                    </p:anim>
                                    <p:anim calcmode="lin" valueType="num">
                                      <p:cBhvr additive="base">
                                        <p:cTn id="12" dur="12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000" fill="hold"/>
                                        <p:tgtEl>
                                          <p:spTgt spid="14"/>
                                        </p:tgtEl>
                                        <p:attrNameLst>
                                          <p:attrName>ppt_x</p:attrName>
                                        </p:attrNameLst>
                                      </p:cBhvr>
                                      <p:tavLst>
                                        <p:tav tm="0">
                                          <p:val>
                                            <p:strVal val="0-#ppt_w/2"/>
                                          </p:val>
                                        </p:tav>
                                        <p:tav tm="100000">
                                          <p:val>
                                            <p:strVal val="#ppt_x"/>
                                          </p:val>
                                        </p:tav>
                                      </p:tavLst>
                                    </p:anim>
                                    <p:anim calcmode="lin" valueType="num">
                                      <p:cBhvr additive="base">
                                        <p:cTn id="16" dur="10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5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250" fill="hold"/>
                                        <p:tgtEl>
                                          <p:spTgt spid="13"/>
                                        </p:tgtEl>
                                        <p:attrNameLst>
                                          <p:attrName>ppt_x</p:attrName>
                                        </p:attrNameLst>
                                      </p:cBhvr>
                                      <p:tavLst>
                                        <p:tav tm="0">
                                          <p:val>
                                            <p:strVal val="0-#ppt_w/2"/>
                                          </p:val>
                                        </p:tav>
                                        <p:tav tm="100000">
                                          <p:val>
                                            <p:strVal val="#ppt_x"/>
                                          </p:val>
                                        </p:tav>
                                      </p:tavLst>
                                    </p:anim>
                                    <p:anim calcmode="lin" valueType="num">
                                      <p:cBhvr additive="base">
                                        <p:cTn id="20" dur="12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3"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5" name="Rectangle 4"/>
          <p:cNvSpPr/>
          <p:nvPr userDrawn="1"/>
        </p:nvSpPr>
        <p:spPr>
          <a:xfrm>
            <a:off x="1" y="1932079"/>
            <a:ext cx="12192000" cy="3893508"/>
          </a:xfrm>
          <a:prstGeom prst="rect">
            <a:avLst/>
          </a:prstGeom>
          <a:gradFill flip="none" rotWithShape="1">
            <a:gsLst>
              <a:gs pos="0">
                <a:schemeClr val="accent1"/>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17" name="Picture Placeholder 16"/>
          <p:cNvSpPr>
            <a:spLocks noGrp="1"/>
          </p:cNvSpPr>
          <p:nvPr>
            <p:ph type="pic" sz="quarter" idx="10" hasCustomPrompt="1"/>
          </p:nvPr>
        </p:nvSpPr>
        <p:spPr>
          <a:xfrm>
            <a:off x="7870109" y="1828803"/>
            <a:ext cx="3130419" cy="2975429"/>
          </a:xfrm>
          <a:custGeom>
            <a:avLst/>
            <a:gdLst>
              <a:gd name="connsiteX0" fmla="*/ 126438 w 3130419"/>
              <a:gd name="connsiteY0" fmla="*/ 0 h 2975429"/>
              <a:gd name="connsiteX1" fmla="*/ 3003981 w 3130419"/>
              <a:gd name="connsiteY1" fmla="*/ 0 h 2975429"/>
              <a:gd name="connsiteX2" fmla="*/ 3130419 w 3130419"/>
              <a:gd name="connsiteY2" fmla="*/ 126438 h 2975429"/>
              <a:gd name="connsiteX3" fmla="*/ 3130419 w 3130419"/>
              <a:gd name="connsiteY3" fmla="*/ 2975429 h 2975429"/>
              <a:gd name="connsiteX4" fmla="*/ 0 w 3130419"/>
              <a:gd name="connsiteY4" fmla="*/ 2975429 h 2975429"/>
              <a:gd name="connsiteX5" fmla="*/ 0 w 3130419"/>
              <a:gd name="connsiteY5" fmla="*/ 126438 h 2975429"/>
              <a:gd name="connsiteX6" fmla="*/ 126438 w 3130419"/>
              <a:gd name="connsiteY6" fmla="*/ 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0419" h="2975429">
                <a:moveTo>
                  <a:pt x="126438" y="0"/>
                </a:moveTo>
                <a:lnTo>
                  <a:pt x="3003981" y="0"/>
                </a:lnTo>
                <a:cubicBezTo>
                  <a:pt x="3073811" y="0"/>
                  <a:pt x="3130419" y="56608"/>
                  <a:pt x="3130419" y="126438"/>
                </a:cubicBezTo>
                <a:lnTo>
                  <a:pt x="3130419" y="2975429"/>
                </a:lnTo>
                <a:lnTo>
                  <a:pt x="0" y="2975429"/>
                </a:lnTo>
                <a:lnTo>
                  <a:pt x="0" y="126438"/>
                </a:lnTo>
                <a:cubicBezTo>
                  <a:pt x="0" y="56608"/>
                  <a:pt x="56608" y="0"/>
                  <a:pt x="126438"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
        <p:nvSpPr>
          <p:cNvPr id="16" name="Picture Placeholder 15"/>
          <p:cNvSpPr>
            <a:spLocks noGrp="1"/>
          </p:cNvSpPr>
          <p:nvPr>
            <p:ph type="pic" sz="quarter" idx="11" hasCustomPrompt="1"/>
          </p:nvPr>
        </p:nvSpPr>
        <p:spPr>
          <a:xfrm>
            <a:off x="4530793" y="1828803"/>
            <a:ext cx="3130419" cy="2975429"/>
          </a:xfrm>
          <a:custGeom>
            <a:avLst/>
            <a:gdLst>
              <a:gd name="connsiteX0" fmla="*/ 126438 w 3130419"/>
              <a:gd name="connsiteY0" fmla="*/ 0 h 2975429"/>
              <a:gd name="connsiteX1" fmla="*/ 3003981 w 3130419"/>
              <a:gd name="connsiteY1" fmla="*/ 0 h 2975429"/>
              <a:gd name="connsiteX2" fmla="*/ 3130419 w 3130419"/>
              <a:gd name="connsiteY2" fmla="*/ 126438 h 2975429"/>
              <a:gd name="connsiteX3" fmla="*/ 3130419 w 3130419"/>
              <a:gd name="connsiteY3" fmla="*/ 2975429 h 2975429"/>
              <a:gd name="connsiteX4" fmla="*/ 0 w 3130419"/>
              <a:gd name="connsiteY4" fmla="*/ 2975429 h 2975429"/>
              <a:gd name="connsiteX5" fmla="*/ 0 w 3130419"/>
              <a:gd name="connsiteY5" fmla="*/ 126438 h 2975429"/>
              <a:gd name="connsiteX6" fmla="*/ 126438 w 3130419"/>
              <a:gd name="connsiteY6" fmla="*/ 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0419" h="2975429">
                <a:moveTo>
                  <a:pt x="126438" y="0"/>
                </a:moveTo>
                <a:lnTo>
                  <a:pt x="3003981" y="0"/>
                </a:lnTo>
                <a:cubicBezTo>
                  <a:pt x="3073811" y="0"/>
                  <a:pt x="3130419" y="56608"/>
                  <a:pt x="3130419" y="126438"/>
                </a:cubicBezTo>
                <a:lnTo>
                  <a:pt x="3130419" y="2975429"/>
                </a:lnTo>
                <a:lnTo>
                  <a:pt x="0" y="2975429"/>
                </a:lnTo>
                <a:lnTo>
                  <a:pt x="0" y="126438"/>
                </a:lnTo>
                <a:cubicBezTo>
                  <a:pt x="0" y="56608"/>
                  <a:pt x="56608" y="0"/>
                  <a:pt x="126438"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
        <p:nvSpPr>
          <p:cNvPr id="15" name="Picture Placeholder 14"/>
          <p:cNvSpPr>
            <a:spLocks noGrp="1"/>
          </p:cNvSpPr>
          <p:nvPr>
            <p:ph type="pic" sz="quarter" idx="12" hasCustomPrompt="1"/>
          </p:nvPr>
        </p:nvSpPr>
        <p:spPr>
          <a:xfrm>
            <a:off x="1191476" y="1828803"/>
            <a:ext cx="3130419" cy="2975429"/>
          </a:xfrm>
          <a:custGeom>
            <a:avLst/>
            <a:gdLst>
              <a:gd name="connsiteX0" fmla="*/ 126438 w 3130419"/>
              <a:gd name="connsiteY0" fmla="*/ 0 h 2975429"/>
              <a:gd name="connsiteX1" fmla="*/ 3003981 w 3130419"/>
              <a:gd name="connsiteY1" fmla="*/ 0 h 2975429"/>
              <a:gd name="connsiteX2" fmla="*/ 3130419 w 3130419"/>
              <a:gd name="connsiteY2" fmla="*/ 126438 h 2975429"/>
              <a:gd name="connsiteX3" fmla="*/ 3130419 w 3130419"/>
              <a:gd name="connsiteY3" fmla="*/ 2975429 h 2975429"/>
              <a:gd name="connsiteX4" fmla="*/ 0 w 3130419"/>
              <a:gd name="connsiteY4" fmla="*/ 2975429 h 2975429"/>
              <a:gd name="connsiteX5" fmla="*/ 0 w 3130419"/>
              <a:gd name="connsiteY5" fmla="*/ 126438 h 2975429"/>
              <a:gd name="connsiteX6" fmla="*/ 126438 w 3130419"/>
              <a:gd name="connsiteY6" fmla="*/ 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0419" h="2975429">
                <a:moveTo>
                  <a:pt x="126438" y="0"/>
                </a:moveTo>
                <a:lnTo>
                  <a:pt x="3003981" y="0"/>
                </a:lnTo>
                <a:cubicBezTo>
                  <a:pt x="3073811" y="0"/>
                  <a:pt x="3130419" y="56608"/>
                  <a:pt x="3130419" y="126438"/>
                </a:cubicBezTo>
                <a:lnTo>
                  <a:pt x="3130419" y="2975429"/>
                </a:lnTo>
                <a:lnTo>
                  <a:pt x="0" y="2975429"/>
                </a:lnTo>
                <a:lnTo>
                  <a:pt x="0" y="126438"/>
                </a:lnTo>
                <a:cubicBezTo>
                  <a:pt x="0" y="56608"/>
                  <a:pt x="56608" y="0"/>
                  <a:pt x="126438"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125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grpId="0" nodeType="withEffect">
                                  <p:stCondLst>
                                    <p:cond delay="150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par>
                                <p:cTn id="11" presetID="22" presetClass="entr" presetSubtype="1" fill="hold" grpId="0" nodeType="withEffect">
                                  <p:stCondLst>
                                    <p:cond delay="175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6" grpId="0"/>
      <p:bldP spid="15"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9_Title Slide">
    <p:bg>
      <p:bgPr>
        <a:gradFill flip="none" rotWithShape="1">
          <a:gsLst>
            <a:gs pos="0">
              <a:schemeClr val="accent1"/>
            </a:gs>
            <a:gs pos="100000">
              <a:schemeClr val="accent1">
                <a:lumMod val="7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5" name="TextBox 14"/>
          <p:cNvSpPr txBox="1"/>
          <p:nvPr userDrawn="1"/>
        </p:nvSpPr>
        <p:spPr>
          <a:xfrm rot="10800000" flipV="1">
            <a:off x="10433048" y="68129"/>
            <a:ext cx="1758952" cy="1200329"/>
          </a:xfrm>
          <a:prstGeom prst="rect">
            <a:avLst/>
          </a:prstGeom>
          <a:noFill/>
        </p:spPr>
        <p:txBody>
          <a:bodyPr wrap="square" rtlCol="0">
            <a:spAutoFit/>
          </a:bodyPr>
          <a:lstStyle/>
          <a:p>
            <a:pPr algn="ctr"/>
            <a:fld id="{260E2A6B-A809-4840-BF14-8648BC0BDF87}" type="slidenum">
              <a:rPr lang="id-ID" sz="7200" b="1" i="0" spc="-150" smtClean="0">
                <a:solidFill>
                  <a:schemeClr val="bg1">
                    <a:alpha val="60000"/>
                  </a:schemeClr>
                </a:solidFill>
                <a:latin typeface="宋体" panose="02010600030101010101" pitchFamily="2" charset="-122"/>
                <a:ea typeface="Roboto Condensed" panose="02000000000000000000" pitchFamily="2" charset="0"/>
                <a:cs typeface="Segoe UI" panose="020B0502040204020203" pitchFamily="34" charset="0"/>
              </a:rPr>
              <a:t>‹#›</a:t>
            </a:fld>
            <a:endParaRPr lang="id-ID" sz="41300" b="1" i="0" spc="-150" dirty="0">
              <a:solidFill>
                <a:schemeClr val="bg1">
                  <a:alpha val="60000"/>
                </a:schemeClr>
              </a:solidFill>
              <a:latin typeface="宋体" panose="02010600030101010101" pitchFamily="2" charset="-122"/>
              <a:ea typeface="Roboto Condensed" panose="02000000000000000000" pitchFamily="2" charset="0"/>
              <a:cs typeface="Segoe UI" panose="020B0502040204020203" pitchFamily="34" charset="0"/>
            </a:endParaRPr>
          </a:p>
        </p:txBody>
      </p:sp>
      <p:sp>
        <p:nvSpPr>
          <p:cNvPr id="17" name="Freeform: Shape 16"/>
          <p:cNvSpPr/>
          <p:nvPr userDrawn="1"/>
        </p:nvSpPr>
        <p:spPr>
          <a:xfrm>
            <a:off x="9982199" y="6503526"/>
            <a:ext cx="1758952" cy="354475"/>
          </a:xfrm>
          <a:custGeom>
            <a:avLst/>
            <a:gdLst>
              <a:gd name="connsiteX0" fmla="*/ 550981 w 2344943"/>
              <a:gd name="connsiteY0" fmla="*/ 0 h 407428"/>
              <a:gd name="connsiteX1" fmla="*/ 940996 w 2344943"/>
              <a:gd name="connsiteY1" fmla="*/ 0 h 407428"/>
              <a:gd name="connsiteX2" fmla="*/ 1403945 w 2344943"/>
              <a:gd name="connsiteY2" fmla="*/ 0 h 407428"/>
              <a:gd name="connsiteX3" fmla="*/ 1793961 w 2344943"/>
              <a:gd name="connsiteY3" fmla="*/ 0 h 407428"/>
              <a:gd name="connsiteX4" fmla="*/ 2288061 w 2344943"/>
              <a:gd name="connsiteY4" fmla="*/ 355358 h 407428"/>
              <a:gd name="connsiteX5" fmla="*/ 2344943 w 2344943"/>
              <a:gd name="connsiteY5" fmla="*/ 407428 h 407428"/>
              <a:gd name="connsiteX6" fmla="*/ 0 w 2344943"/>
              <a:gd name="connsiteY6" fmla="*/ 407428 h 407428"/>
              <a:gd name="connsiteX7" fmla="*/ 56882 w 2344943"/>
              <a:gd name="connsiteY7" fmla="*/ 355358 h 407428"/>
              <a:gd name="connsiteX8" fmla="*/ 550981 w 2344943"/>
              <a:gd name="connsiteY8" fmla="*/ 0 h 407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943" h="407428">
                <a:moveTo>
                  <a:pt x="550981" y="0"/>
                </a:moveTo>
                <a:lnTo>
                  <a:pt x="940996" y="0"/>
                </a:lnTo>
                <a:lnTo>
                  <a:pt x="1403945" y="0"/>
                </a:lnTo>
                <a:lnTo>
                  <a:pt x="1793961" y="0"/>
                </a:lnTo>
                <a:cubicBezTo>
                  <a:pt x="2111814" y="387"/>
                  <a:pt x="2144200" y="198956"/>
                  <a:pt x="2288061" y="355358"/>
                </a:cubicBezTo>
                <a:lnTo>
                  <a:pt x="2344943" y="407428"/>
                </a:lnTo>
                <a:lnTo>
                  <a:pt x="0" y="407428"/>
                </a:lnTo>
                <a:lnTo>
                  <a:pt x="56882" y="355358"/>
                </a:lnTo>
                <a:cubicBezTo>
                  <a:pt x="200743" y="198956"/>
                  <a:pt x="233129" y="387"/>
                  <a:pt x="550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ndParaRPr>
          </a:p>
        </p:txBody>
      </p:sp>
      <p:grpSp>
        <p:nvGrpSpPr>
          <p:cNvPr id="18" name="Group 17"/>
          <p:cNvGrpSpPr/>
          <p:nvPr userDrawn="1"/>
        </p:nvGrpSpPr>
        <p:grpSpPr>
          <a:xfrm>
            <a:off x="10450052" y="6601913"/>
            <a:ext cx="823249" cy="148800"/>
            <a:chOff x="10435302" y="6601913"/>
            <a:chExt cx="823249" cy="148800"/>
          </a:xfrm>
          <a:solidFill>
            <a:schemeClr val="accent1"/>
          </a:solidFill>
        </p:grpSpPr>
        <p:sp>
          <p:nvSpPr>
            <p:cNvPr id="19" name="Freeform 22"/>
            <p:cNvSpPr>
              <a:spLocks noEditPoints="1"/>
            </p:cNvSpPr>
            <p:nvPr userDrawn="1"/>
          </p:nvSpPr>
          <p:spPr bwMode="auto">
            <a:xfrm>
              <a:off x="10435302" y="6611627"/>
              <a:ext cx="161605" cy="129373"/>
            </a:xfrm>
            <a:custGeom>
              <a:avLst/>
              <a:gdLst>
                <a:gd name="T0" fmla="*/ 68 w 200"/>
                <a:gd name="T1" fmla="*/ 160 h 160"/>
                <a:gd name="T2" fmla="*/ 2 w 200"/>
                <a:gd name="T3" fmla="*/ 123 h 160"/>
                <a:gd name="T4" fmla="*/ 17 w 200"/>
                <a:gd name="T5" fmla="*/ 118 h 160"/>
                <a:gd name="T6" fmla="*/ 24 w 200"/>
                <a:gd name="T7" fmla="*/ 100 h 160"/>
                <a:gd name="T8" fmla="*/ 16 w 200"/>
                <a:gd name="T9" fmla="*/ 82 h 160"/>
                <a:gd name="T10" fmla="*/ 12 w 200"/>
                <a:gd name="T11" fmla="*/ 49 h 160"/>
                <a:gd name="T12" fmla="*/ 10 w 200"/>
                <a:gd name="T13" fmla="*/ 31 h 160"/>
                <a:gd name="T14" fmla="*/ 27 w 200"/>
                <a:gd name="T15" fmla="*/ 2 h 160"/>
                <a:gd name="T16" fmla="*/ 44 w 200"/>
                <a:gd name="T17" fmla="*/ 17 h 160"/>
                <a:gd name="T18" fmla="*/ 97 w 200"/>
                <a:gd name="T19" fmla="*/ 14 h 160"/>
                <a:gd name="T20" fmla="*/ 145 w 200"/>
                <a:gd name="T21" fmla="*/ 2 h 160"/>
                <a:gd name="T22" fmla="*/ 172 w 200"/>
                <a:gd name="T23" fmla="*/ 6 h 160"/>
                <a:gd name="T24" fmla="*/ 183 w 200"/>
                <a:gd name="T25" fmla="*/ 2 h 160"/>
                <a:gd name="T26" fmla="*/ 190 w 200"/>
                <a:gd name="T27" fmla="*/ 17 h 160"/>
                <a:gd name="T28" fmla="*/ 196 w 200"/>
                <a:gd name="T29" fmla="*/ 18 h 160"/>
                <a:gd name="T30" fmla="*/ 197 w 200"/>
                <a:gd name="T31" fmla="*/ 19 h 160"/>
                <a:gd name="T32" fmla="*/ 197 w 200"/>
                <a:gd name="T33" fmla="*/ 20 h 160"/>
                <a:gd name="T34" fmla="*/ 200 w 200"/>
                <a:gd name="T35" fmla="*/ 23 h 160"/>
                <a:gd name="T36" fmla="*/ 190 w 200"/>
                <a:gd name="T37" fmla="*/ 42 h 160"/>
                <a:gd name="T38" fmla="*/ 179 w 200"/>
                <a:gd name="T39" fmla="*/ 54 h 160"/>
                <a:gd name="T40" fmla="*/ 105 w 200"/>
                <a:gd name="T41" fmla="*/ 154 h 160"/>
                <a:gd name="T42" fmla="*/ 10 w 200"/>
                <a:gd name="T43" fmla="*/ 126 h 160"/>
                <a:gd name="T44" fmla="*/ 68 w 200"/>
                <a:gd name="T45" fmla="*/ 152 h 160"/>
                <a:gd name="T46" fmla="*/ 103 w 200"/>
                <a:gd name="T47" fmla="*/ 147 h 160"/>
                <a:gd name="T48" fmla="*/ 171 w 200"/>
                <a:gd name="T49" fmla="*/ 55 h 160"/>
                <a:gd name="T50" fmla="*/ 184 w 200"/>
                <a:gd name="T51" fmla="*/ 37 h 160"/>
                <a:gd name="T52" fmla="*/ 190 w 200"/>
                <a:gd name="T53" fmla="*/ 25 h 160"/>
                <a:gd name="T54" fmla="*/ 184 w 200"/>
                <a:gd name="T55" fmla="*/ 26 h 160"/>
                <a:gd name="T56" fmla="*/ 179 w 200"/>
                <a:gd name="T57" fmla="*/ 21 h 160"/>
                <a:gd name="T58" fmla="*/ 178 w 200"/>
                <a:gd name="T59" fmla="*/ 12 h 160"/>
                <a:gd name="T60" fmla="*/ 159 w 200"/>
                <a:gd name="T61" fmla="*/ 18 h 160"/>
                <a:gd name="T62" fmla="*/ 156 w 200"/>
                <a:gd name="T63" fmla="*/ 17 h 160"/>
                <a:gd name="T64" fmla="*/ 131 w 200"/>
                <a:gd name="T65" fmla="*/ 8 h 160"/>
                <a:gd name="T66" fmla="*/ 94 w 200"/>
                <a:gd name="T67" fmla="*/ 44 h 160"/>
                <a:gd name="T68" fmla="*/ 89 w 200"/>
                <a:gd name="T69" fmla="*/ 48 h 160"/>
                <a:gd name="T70" fmla="*/ 35 w 200"/>
                <a:gd name="T71" fmla="*/ 18 h 160"/>
                <a:gd name="T72" fmla="*/ 18 w 200"/>
                <a:gd name="T73" fmla="*/ 31 h 160"/>
                <a:gd name="T74" fmla="*/ 21 w 200"/>
                <a:gd name="T75" fmla="*/ 49 h 160"/>
                <a:gd name="T76" fmla="*/ 18 w 200"/>
                <a:gd name="T77" fmla="*/ 55 h 160"/>
                <a:gd name="T78" fmla="*/ 23 w 200"/>
                <a:gd name="T79" fmla="*/ 78 h 160"/>
                <a:gd name="T80" fmla="*/ 30 w 200"/>
                <a:gd name="T81" fmla="*/ 87 h 160"/>
                <a:gd name="T82" fmla="*/ 31 w 200"/>
                <a:gd name="T83" fmla="*/ 97 h 160"/>
                <a:gd name="T84" fmla="*/ 60 w 200"/>
                <a:gd name="T85" fmla="*/ 119 h 160"/>
                <a:gd name="T86" fmla="*/ 23 w 200"/>
                <a:gd name="T87" fmla="*/ 126 h 160"/>
                <a:gd name="T88" fmla="*/ 11 w 200"/>
                <a:gd name="T89" fmla="*/ 12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 h="160">
                  <a:moveTo>
                    <a:pt x="68" y="160"/>
                  </a:moveTo>
                  <a:cubicBezTo>
                    <a:pt x="68" y="160"/>
                    <a:pt x="68" y="160"/>
                    <a:pt x="68" y="160"/>
                  </a:cubicBezTo>
                  <a:cubicBezTo>
                    <a:pt x="50" y="160"/>
                    <a:pt x="33" y="156"/>
                    <a:pt x="20" y="148"/>
                  </a:cubicBezTo>
                  <a:cubicBezTo>
                    <a:pt x="19" y="147"/>
                    <a:pt x="0" y="132"/>
                    <a:pt x="2" y="123"/>
                  </a:cubicBezTo>
                  <a:cubicBezTo>
                    <a:pt x="3" y="121"/>
                    <a:pt x="5" y="118"/>
                    <a:pt x="11" y="118"/>
                  </a:cubicBezTo>
                  <a:cubicBezTo>
                    <a:pt x="13" y="118"/>
                    <a:pt x="15" y="118"/>
                    <a:pt x="17" y="118"/>
                  </a:cubicBezTo>
                  <a:cubicBezTo>
                    <a:pt x="24" y="118"/>
                    <a:pt x="31" y="118"/>
                    <a:pt x="37" y="117"/>
                  </a:cubicBezTo>
                  <a:cubicBezTo>
                    <a:pt x="31" y="112"/>
                    <a:pt x="26" y="107"/>
                    <a:pt x="24" y="100"/>
                  </a:cubicBezTo>
                  <a:cubicBezTo>
                    <a:pt x="23" y="98"/>
                    <a:pt x="21" y="94"/>
                    <a:pt x="21" y="90"/>
                  </a:cubicBezTo>
                  <a:cubicBezTo>
                    <a:pt x="19" y="88"/>
                    <a:pt x="17" y="85"/>
                    <a:pt x="16" y="82"/>
                  </a:cubicBezTo>
                  <a:cubicBezTo>
                    <a:pt x="11" y="75"/>
                    <a:pt x="9" y="66"/>
                    <a:pt x="10" y="56"/>
                  </a:cubicBezTo>
                  <a:cubicBezTo>
                    <a:pt x="10" y="53"/>
                    <a:pt x="11" y="50"/>
                    <a:pt x="12" y="49"/>
                  </a:cubicBezTo>
                  <a:cubicBezTo>
                    <a:pt x="12" y="48"/>
                    <a:pt x="11" y="46"/>
                    <a:pt x="11" y="45"/>
                  </a:cubicBezTo>
                  <a:cubicBezTo>
                    <a:pt x="10" y="41"/>
                    <a:pt x="10" y="36"/>
                    <a:pt x="10" y="31"/>
                  </a:cubicBezTo>
                  <a:cubicBezTo>
                    <a:pt x="11" y="20"/>
                    <a:pt x="15" y="12"/>
                    <a:pt x="22" y="4"/>
                  </a:cubicBezTo>
                  <a:cubicBezTo>
                    <a:pt x="24" y="3"/>
                    <a:pt x="25" y="2"/>
                    <a:pt x="27" y="2"/>
                  </a:cubicBezTo>
                  <a:cubicBezTo>
                    <a:pt x="32" y="2"/>
                    <a:pt x="37" y="7"/>
                    <a:pt x="42" y="14"/>
                  </a:cubicBezTo>
                  <a:cubicBezTo>
                    <a:pt x="43" y="15"/>
                    <a:pt x="44" y="16"/>
                    <a:pt x="44" y="17"/>
                  </a:cubicBezTo>
                  <a:cubicBezTo>
                    <a:pt x="55" y="27"/>
                    <a:pt x="68" y="34"/>
                    <a:pt x="86" y="39"/>
                  </a:cubicBezTo>
                  <a:cubicBezTo>
                    <a:pt x="87" y="30"/>
                    <a:pt x="91" y="21"/>
                    <a:pt x="97" y="14"/>
                  </a:cubicBezTo>
                  <a:cubicBezTo>
                    <a:pt x="106" y="5"/>
                    <a:pt x="118" y="0"/>
                    <a:pt x="131" y="0"/>
                  </a:cubicBezTo>
                  <a:cubicBezTo>
                    <a:pt x="136" y="0"/>
                    <a:pt x="140" y="1"/>
                    <a:pt x="145" y="2"/>
                  </a:cubicBezTo>
                  <a:cubicBezTo>
                    <a:pt x="150" y="4"/>
                    <a:pt x="155" y="7"/>
                    <a:pt x="160" y="10"/>
                  </a:cubicBezTo>
                  <a:cubicBezTo>
                    <a:pt x="164" y="10"/>
                    <a:pt x="168" y="8"/>
                    <a:pt x="172" y="6"/>
                  </a:cubicBezTo>
                  <a:cubicBezTo>
                    <a:pt x="172" y="6"/>
                    <a:pt x="173" y="6"/>
                    <a:pt x="174" y="5"/>
                  </a:cubicBezTo>
                  <a:cubicBezTo>
                    <a:pt x="176" y="4"/>
                    <a:pt x="180" y="2"/>
                    <a:pt x="183" y="2"/>
                  </a:cubicBezTo>
                  <a:cubicBezTo>
                    <a:pt x="187" y="2"/>
                    <a:pt x="189" y="3"/>
                    <a:pt x="190" y="6"/>
                  </a:cubicBezTo>
                  <a:cubicBezTo>
                    <a:pt x="191" y="9"/>
                    <a:pt x="191" y="13"/>
                    <a:pt x="190" y="17"/>
                  </a:cubicBezTo>
                  <a:cubicBezTo>
                    <a:pt x="192" y="17"/>
                    <a:pt x="194" y="17"/>
                    <a:pt x="195" y="18"/>
                  </a:cubicBezTo>
                  <a:cubicBezTo>
                    <a:pt x="196" y="18"/>
                    <a:pt x="196" y="18"/>
                    <a:pt x="196" y="18"/>
                  </a:cubicBezTo>
                  <a:cubicBezTo>
                    <a:pt x="197" y="19"/>
                    <a:pt x="197" y="19"/>
                    <a:pt x="197" y="19"/>
                  </a:cubicBezTo>
                  <a:cubicBezTo>
                    <a:pt x="197" y="19"/>
                    <a:pt x="197" y="19"/>
                    <a:pt x="197" y="19"/>
                  </a:cubicBezTo>
                  <a:cubicBezTo>
                    <a:pt x="197" y="19"/>
                    <a:pt x="197" y="19"/>
                    <a:pt x="197" y="20"/>
                  </a:cubicBezTo>
                  <a:cubicBezTo>
                    <a:pt x="197" y="20"/>
                    <a:pt x="197" y="20"/>
                    <a:pt x="197" y="20"/>
                  </a:cubicBezTo>
                  <a:cubicBezTo>
                    <a:pt x="197" y="20"/>
                    <a:pt x="197" y="20"/>
                    <a:pt x="197" y="20"/>
                  </a:cubicBezTo>
                  <a:cubicBezTo>
                    <a:pt x="200" y="23"/>
                    <a:pt x="200" y="23"/>
                    <a:pt x="200" y="23"/>
                  </a:cubicBezTo>
                  <a:cubicBezTo>
                    <a:pt x="199" y="24"/>
                    <a:pt x="199" y="24"/>
                    <a:pt x="199" y="24"/>
                  </a:cubicBezTo>
                  <a:cubicBezTo>
                    <a:pt x="199" y="29"/>
                    <a:pt x="194" y="36"/>
                    <a:pt x="190" y="42"/>
                  </a:cubicBezTo>
                  <a:cubicBezTo>
                    <a:pt x="188" y="44"/>
                    <a:pt x="186" y="46"/>
                    <a:pt x="184" y="47"/>
                  </a:cubicBezTo>
                  <a:cubicBezTo>
                    <a:pt x="181" y="50"/>
                    <a:pt x="179" y="52"/>
                    <a:pt x="179" y="54"/>
                  </a:cubicBezTo>
                  <a:cubicBezTo>
                    <a:pt x="181" y="70"/>
                    <a:pt x="174" y="87"/>
                    <a:pt x="169" y="99"/>
                  </a:cubicBezTo>
                  <a:cubicBezTo>
                    <a:pt x="157" y="125"/>
                    <a:pt x="134" y="145"/>
                    <a:pt x="105" y="154"/>
                  </a:cubicBezTo>
                  <a:cubicBezTo>
                    <a:pt x="93" y="158"/>
                    <a:pt x="81" y="160"/>
                    <a:pt x="68" y="160"/>
                  </a:cubicBezTo>
                  <a:close/>
                  <a:moveTo>
                    <a:pt x="10" y="126"/>
                  </a:moveTo>
                  <a:cubicBezTo>
                    <a:pt x="12" y="130"/>
                    <a:pt x="21" y="139"/>
                    <a:pt x="24" y="141"/>
                  </a:cubicBezTo>
                  <a:cubicBezTo>
                    <a:pt x="36" y="148"/>
                    <a:pt x="52" y="152"/>
                    <a:pt x="68" y="152"/>
                  </a:cubicBezTo>
                  <a:cubicBezTo>
                    <a:pt x="68" y="152"/>
                    <a:pt x="68" y="152"/>
                    <a:pt x="68" y="152"/>
                  </a:cubicBezTo>
                  <a:cubicBezTo>
                    <a:pt x="80" y="152"/>
                    <a:pt x="92" y="150"/>
                    <a:pt x="103" y="147"/>
                  </a:cubicBezTo>
                  <a:cubicBezTo>
                    <a:pt x="129" y="138"/>
                    <a:pt x="150" y="120"/>
                    <a:pt x="161" y="96"/>
                  </a:cubicBezTo>
                  <a:cubicBezTo>
                    <a:pt x="166" y="85"/>
                    <a:pt x="172" y="69"/>
                    <a:pt x="171" y="55"/>
                  </a:cubicBezTo>
                  <a:cubicBezTo>
                    <a:pt x="171" y="49"/>
                    <a:pt x="175" y="45"/>
                    <a:pt x="179" y="41"/>
                  </a:cubicBezTo>
                  <a:cubicBezTo>
                    <a:pt x="181" y="40"/>
                    <a:pt x="183" y="39"/>
                    <a:pt x="184" y="37"/>
                  </a:cubicBezTo>
                  <a:cubicBezTo>
                    <a:pt x="190" y="29"/>
                    <a:pt x="191" y="25"/>
                    <a:pt x="191" y="25"/>
                  </a:cubicBezTo>
                  <a:cubicBezTo>
                    <a:pt x="190" y="25"/>
                    <a:pt x="190" y="25"/>
                    <a:pt x="190" y="25"/>
                  </a:cubicBezTo>
                  <a:cubicBezTo>
                    <a:pt x="189" y="25"/>
                    <a:pt x="187" y="25"/>
                    <a:pt x="186" y="25"/>
                  </a:cubicBezTo>
                  <a:cubicBezTo>
                    <a:pt x="185" y="26"/>
                    <a:pt x="185" y="26"/>
                    <a:pt x="184" y="26"/>
                  </a:cubicBezTo>
                  <a:cubicBezTo>
                    <a:pt x="176" y="28"/>
                    <a:pt x="176" y="28"/>
                    <a:pt x="176" y="28"/>
                  </a:cubicBezTo>
                  <a:cubicBezTo>
                    <a:pt x="179" y="21"/>
                    <a:pt x="179" y="21"/>
                    <a:pt x="179" y="21"/>
                  </a:cubicBezTo>
                  <a:cubicBezTo>
                    <a:pt x="183" y="13"/>
                    <a:pt x="183" y="11"/>
                    <a:pt x="183" y="10"/>
                  </a:cubicBezTo>
                  <a:cubicBezTo>
                    <a:pt x="181" y="10"/>
                    <a:pt x="179" y="11"/>
                    <a:pt x="178" y="12"/>
                  </a:cubicBezTo>
                  <a:cubicBezTo>
                    <a:pt x="177" y="13"/>
                    <a:pt x="176" y="13"/>
                    <a:pt x="175" y="13"/>
                  </a:cubicBezTo>
                  <a:cubicBezTo>
                    <a:pt x="170" y="16"/>
                    <a:pt x="164" y="18"/>
                    <a:pt x="159" y="18"/>
                  </a:cubicBezTo>
                  <a:cubicBezTo>
                    <a:pt x="157" y="19"/>
                    <a:pt x="157" y="19"/>
                    <a:pt x="157" y="19"/>
                  </a:cubicBezTo>
                  <a:cubicBezTo>
                    <a:pt x="156" y="17"/>
                    <a:pt x="156" y="17"/>
                    <a:pt x="156" y="17"/>
                  </a:cubicBezTo>
                  <a:cubicBezTo>
                    <a:pt x="152" y="14"/>
                    <a:pt x="147" y="11"/>
                    <a:pt x="142" y="10"/>
                  </a:cubicBezTo>
                  <a:cubicBezTo>
                    <a:pt x="139" y="8"/>
                    <a:pt x="135" y="8"/>
                    <a:pt x="131" y="8"/>
                  </a:cubicBezTo>
                  <a:cubicBezTo>
                    <a:pt x="121" y="8"/>
                    <a:pt x="110" y="12"/>
                    <a:pt x="103" y="19"/>
                  </a:cubicBezTo>
                  <a:cubicBezTo>
                    <a:pt x="97" y="26"/>
                    <a:pt x="94" y="35"/>
                    <a:pt x="94" y="44"/>
                  </a:cubicBezTo>
                  <a:cubicBezTo>
                    <a:pt x="94" y="49"/>
                    <a:pt x="94" y="49"/>
                    <a:pt x="94" y="49"/>
                  </a:cubicBezTo>
                  <a:cubicBezTo>
                    <a:pt x="89" y="48"/>
                    <a:pt x="89" y="48"/>
                    <a:pt x="89" y="48"/>
                  </a:cubicBezTo>
                  <a:cubicBezTo>
                    <a:pt x="67" y="42"/>
                    <a:pt x="51" y="34"/>
                    <a:pt x="39" y="22"/>
                  </a:cubicBezTo>
                  <a:cubicBezTo>
                    <a:pt x="38" y="22"/>
                    <a:pt x="37" y="20"/>
                    <a:pt x="35" y="18"/>
                  </a:cubicBezTo>
                  <a:cubicBezTo>
                    <a:pt x="34" y="16"/>
                    <a:pt x="30" y="11"/>
                    <a:pt x="28" y="10"/>
                  </a:cubicBezTo>
                  <a:cubicBezTo>
                    <a:pt x="21" y="16"/>
                    <a:pt x="19" y="22"/>
                    <a:pt x="18" y="31"/>
                  </a:cubicBezTo>
                  <a:cubicBezTo>
                    <a:pt x="18" y="36"/>
                    <a:pt x="18" y="40"/>
                    <a:pt x="19" y="44"/>
                  </a:cubicBezTo>
                  <a:cubicBezTo>
                    <a:pt x="19" y="45"/>
                    <a:pt x="20" y="47"/>
                    <a:pt x="21" y="49"/>
                  </a:cubicBezTo>
                  <a:cubicBezTo>
                    <a:pt x="23" y="54"/>
                    <a:pt x="23" y="54"/>
                    <a:pt x="23" y="54"/>
                  </a:cubicBezTo>
                  <a:cubicBezTo>
                    <a:pt x="18" y="55"/>
                    <a:pt x="18" y="55"/>
                    <a:pt x="18" y="55"/>
                  </a:cubicBezTo>
                  <a:cubicBezTo>
                    <a:pt x="18" y="55"/>
                    <a:pt x="18" y="55"/>
                    <a:pt x="18" y="56"/>
                  </a:cubicBezTo>
                  <a:cubicBezTo>
                    <a:pt x="17" y="65"/>
                    <a:pt x="19" y="72"/>
                    <a:pt x="23" y="78"/>
                  </a:cubicBezTo>
                  <a:cubicBezTo>
                    <a:pt x="24" y="81"/>
                    <a:pt x="26" y="83"/>
                    <a:pt x="28" y="85"/>
                  </a:cubicBezTo>
                  <a:cubicBezTo>
                    <a:pt x="30" y="87"/>
                    <a:pt x="30" y="87"/>
                    <a:pt x="30" y="87"/>
                  </a:cubicBezTo>
                  <a:cubicBezTo>
                    <a:pt x="30" y="89"/>
                    <a:pt x="30" y="89"/>
                    <a:pt x="30" y="89"/>
                  </a:cubicBezTo>
                  <a:cubicBezTo>
                    <a:pt x="29" y="91"/>
                    <a:pt x="30" y="94"/>
                    <a:pt x="31" y="97"/>
                  </a:cubicBezTo>
                  <a:cubicBezTo>
                    <a:pt x="34" y="105"/>
                    <a:pt x="41" y="111"/>
                    <a:pt x="50" y="115"/>
                  </a:cubicBezTo>
                  <a:cubicBezTo>
                    <a:pt x="60" y="119"/>
                    <a:pt x="60" y="119"/>
                    <a:pt x="60" y="119"/>
                  </a:cubicBezTo>
                  <a:cubicBezTo>
                    <a:pt x="50" y="122"/>
                    <a:pt x="50" y="122"/>
                    <a:pt x="50" y="122"/>
                  </a:cubicBezTo>
                  <a:cubicBezTo>
                    <a:pt x="40" y="125"/>
                    <a:pt x="32" y="126"/>
                    <a:pt x="23" y="126"/>
                  </a:cubicBezTo>
                  <a:cubicBezTo>
                    <a:pt x="21" y="126"/>
                    <a:pt x="19" y="126"/>
                    <a:pt x="17" y="126"/>
                  </a:cubicBezTo>
                  <a:cubicBezTo>
                    <a:pt x="15" y="126"/>
                    <a:pt x="13" y="126"/>
                    <a:pt x="11" y="126"/>
                  </a:cubicBezTo>
                  <a:cubicBezTo>
                    <a:pt x="11" y="126"/>
                    <a:pt x="10" y="126"/>
                    <a:pt x="10" y="126"/>
                  </a:cubicBezTo>
                  <a:close/>
                </a:path>
              </a:pathLst>
            </a:custGeom>
            <a:grpFill/>
            <a:ln>
              <a:noFill/>
            </a:ln>
          </p:spPr>
          <p:txBody>
            <a:bodyPr vert="horz" wrap="square" lIns="91440" tIns="45720" rIns="91440" bIns="45720" numCol="1" anchor="t" anchorCtr="0" compatLnSpc="1"/>
            <a:lstStyle/>
            <a:p>
              <a:endParaRPr lang="en-US" dirty="0">
                <a:latin typeface="宋体" panose="02010600030101010101" pitchFamily="2" charset="-122"/>
              </a:endParaRPr>
            </a:p>
          </p:txBody>
        </p:sp>
        <p:sp>
          <p:nvSpPr>
            <p:cNvPr id="20" name="Freeform 35"/>
            <p:cNvSpPr>
              <a:spLocks noEditPoints="1"/>
            </p:cNvSpPr>
            <p:nvPr userDrawn="1"/>
          </p:nvSpPr>
          <p:spPr bwMode="auto">
            <a:xfrm>
              <a:off x="10816239" y="6605224"/>
              <a:ext cx="71089" cy="142178"/>
            </a:xfrm>
            <a:custGeom>
              <a:avLst/>
              <a:gdLst>
                <a:gd name="T0" fmla="*/ 60 w 88"/>
                <a:gd name="T1" fmla="*/ 176 h 176"/>
                <a:gd name="T2" fmla="*/ 16 w 88"/>
                <a:gd name="T3" fmla="*/ 176 h 176"/>
                <a:gd name="T4" fmla="*/ 16 w 88"/>
                <a:gd name="T5" fmla="*/ 92 h 176"/>
                <a:gd name="T6" fmla="*/ 0 w 88"/>
                <a:gd name="T7" fmla="*/ 92 h 176"/>
                <a:gd name="T8" fmla="*/ 0 w 88"/>
                <a:gd name="T9" fmla="*/ 56 h 176"/>
                <a:gd name="T10" fmla="*/ 16 w 88"/>
                <a:gd name="T11" fmla="*/ 56 h 176"/>
                <a:gd name="T12" fmla="*/ 17 w 88"/>
                <a:gd name="T13" fmla="*/ 39 h 176"/>
                <a:gd name="T14" fmla="*/ 57 w 88"/>
                <a:gd name="T15" fmla="*/ 0 h 176"/>
                <a:gd name="T16" fmla="*/ 88 w 88"/>
                <a:gd name="T17" fmla="*/ 0 h 176"/>
                <a:gd name="T18" fmla="*/ 88 w 88"/>
                <a:gd name="T19" fmla="*/ 37 h 176"/>
                <a:gd name="T20" fmla="*/ 64 w 88"/>
                <a:gd name="T21" fmla="*/ 37 h 176"/>
                <a:gd name="T22" fmla="*/ 60 w 88"/>
                <a:gd name="T23" fmla="*/ 40 h 176"/>
                <a:gd name="T24" fmla="*/ 60 w 88"/>
                <a:gd name="T25" fmla="*/ 56 h 176"/>
                <a:gd name="T26" fmla="*/ 84 w 88"/>
                <a:gd name="T27" fmla="*/ 56 h 176"/>
                <a:gd name="T28" fmla="*/ 85 w 88"/>
                <a:gd name="T29" fmla="*/ 92 h 176"/>
                <a:gd name="T30" fmla="*/ 60 w 88"/>
                <a:gd name="T31" fmla="*/ 92 h 176"/>
                <a:gd name="T32" fmla="*/ 60 w 88"/>
                <a:gd name="T33" fmla="*/ 176 h 176"/>
                <a:gd name="T34" fmla="*/ 24 w 88"/>
                <a:gd name="T35" fmla="*/ 168 h 176"/>
                <a:gd name="T36" fmla="*/ 52 w 88"/>
                <a:gd name="T37" fmla="*/ 168 h 176"/>
                <a:gd name="T38" fmla="*/ 53 w 88"/>
                <a:gd name="T39" fmla="*/ 84 h 176"/>
                <a:gd name="T40" fmla="*/ 77 w 88"/>
                <a:gd name="T41" fmla="*/ 84 h 176"/>
                <a:gd name="T42" fmla="*/ 76 w 88"/>
                <a:gd name="T43" fmla="*/ 64 h 176"/>
                <a:gd name="T44" fmla="*/ 52 w 88"/>
                <a:gd name="T45" fmla="*/ 64 h 176"/>
                <a:gd name="T46" fmla="*/ 53 w 88"/>
                <a:gd name="T47" fmla="*/ 41 h 176"/>
                <a:gd name="T48" fmla="*/ 64 w 88"/>
                <a:gd name="T49" fmla="*/ 29 h 176"/>
                <a:gd name="T50" fmla="*/ 79 w 88"/>
                <a:gd name="T51" fmla="*/ 29 h 176"/>
                <a:gd name="T52" fmla="*/ 79 w 88"/>
                <a:gd name="T53" fmla="*/ 8 h 176"/>
                <a:gd name="T54" fmla="*/ 57 w 88"/>
                <a:gd name="T55" fmla="*/ 8 h 176"/>
                <a:gd name="T56" fmla="*/ 25 w 88"/>
                <a:gd name="T57" fmla="*/ 39 h 176"/>
                <a:gd name="T58" fmla="*/ 24 w 88"/>
                <a:gd name="T59" fmla="*/ 64 h 176"/>
                <a:gd name="T60" fmla="*/ 8 w 88"/>
                <a:gd name="T61" fmla="*/ 64 h 176"/>
                <a:gd name="T62" fmla="*/ 8 w 88"/>
                <a:gd name="T63" fmla="*/ 84 h 176"/>
                <a:gd name="T64" fmla="*/ 24 w 88"/>
                <a:gd name="T65" fmla="*/ 84 h 176"/>
                <a:gd name="T66" fmla="*/ 24 w 88"/>
                <a:gd name="T6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176">
                  <a:moveTo>
                    <a:pt x="60" y="176"/>
                  </a:moveTo>
                  <a:cubicBezTo>
                    <a:pt x="16" y="176"/>
                    <a:pt x="16" y="176"/>
                    <a:pt x="16" y="176"/>
                  </a:cubicBezTo>
                  <a:cubicBezTo>
                    <a:pt x="16" y="92"/>
                    <a:pt x="16" y="92"/>
                    <a:pt x="16" y="92"/>
                  </a:cubicBezTo>
                  <a:cubicBezTo>
                    <a:pt x="0" y="92"/>
                    <a:pt x="0" y="92"/>
                    <a:pt x="0" y="92"/>
                  </a:cubicBezTo>
                  <a:cubicBezTo>
                    <a:pt x="0" y="56"/>
                    <a:pt x="0" y="56"/>
                    <a:pt x="0" y="56"/>
                  </a:cubicBezTo>
                  <a:cubicBezTo>
                    <a:pt x="16" y="56"/>
                    <a:pt x="16" y="56"/>
                    <a:pt x="16" y="56"/>
                  </a:cubicBezTo>
                  <a:cubicBezTo>
                    <a:pt x="17" y="39"/>
                    <a:pt x="17" y="39"/>
                    <a:pt x="17" y="39"/>
                  </a:cubicBezTo>
                  <a:cubicBezTo>
                    <a:pt x="17" y="20"/>
                    <a:pt x="28" y="0"/>
                    <a:pt x="57" y="0"/>
                  </a:cubicBezTo>
                  <a:cubicBezTo>
                    <a:pt x="88" y="0"/>
                    <a:pt x="88" y="0"/>
                    <a:pt x="88" y="0"/>
                  </a:cubicBezTo>
                  <a:cubicBezTo>
                    <a:pt x="88" y="37"/>
                    <a:pt x="88" y="37"/>
                    <a:pt x="88" y="37"/>
                  </a:cubicBezTo>
                  <a:cubicBezTo>
                    <a:pt x="64" y="37"/>
                    <a:pt x="64" y="37"/>
                    <a:pt x="64" y="37"/>
                  </a:cubicBezTo>
                  <a:cubicBezTo>
                    <a:pt x="62" y="37"/>
                    <a:pt x="60" y="37"/>
                    <a:pt x="60" y="40"/>
                  </a:cubicBezTo>
                  <a:cubicBezTo>
                    <a:pt x="60" y="56"/>
                    <a:pt x="60" y="56"/>
                    <a:pt x="60" y="56"/>
                  </a:cubicBezTo>
                  <a:cubicBezTo>
                    <a:pt x="84" y="56"/>
                    <a:pt x="84" y="56"/>
                    <a:pt x="84" y="56"/>
                  </a:cubicBezTo>
                  <a:cubicBezTo>
                    <a:pt x="85" y="92"/>
                    <a:pt x="85" y="92"/>
                    <a:pt x="85" y="92"/>
                  </a:cubicBezTo>
                  <a:cubicBezTo>
                    <a:pt x="60" y="92"/>
                    <a:pt x="60" y="92"/>
                    <a:pt x="60" y="92"/>
                  </a:cubicBezTo>
                  <a:lnTo>
                    <a:pt x="60" y="176"/>
                  </a:lnTo>
                  <a:close/>
                  <a:moveTo>
                    <a:pt x="24" y="168"/>
                  </a:moveTo>
                  <a:cubicBezTo>
                    <a:pt x="52" y="168"/>
                    <a:pt x="52" y="168"/>
                    <a:pt x="52" y="168"/>
                  </a:cubicBezTo>
                  <a:cubicBezTo>
                    <a:pt x="53" y="84"/>
                    <a:pt x="53" y="84"/>
                    <a:pt x="53" y="84"/>
                  </a:cubicBezTo>
                  <a:cubicBezTo>
                    <a:pt x="77" y="84"/>
                    <a:pt x="77" y="84"/>
                    <a:pt x="77" y="84"/>
                  </a:cubicBezTo>
                  <a:cubicBezTo>
                    <a:pt x="76" y="64"/>
                    <a:pt x="76" y="64"/>
                    <a:pt x="76" y="64"/>
                  </a:cubicBezTo>
                  <a:cubicBezTo>
                    <a:pt x="52" y="64"/>
                    <a:pt x="52" y="64"/>
                    <a:pt x="52" y="64"/>
                  </a:cubicBezTo>
                  <a:cubicBezTo>
                    <a:pt x="53" y="41"/>
                    <a:pt x="53" y="41"/>
                    <a:pt x="53" y="41"/>
                  </a:cubicBezTo>
                  <a:cubicBezTo>
                    <a:pt x="53" y="33"/>
                    <a:pt x="59" y="29"/>
                    <a:pt x="64" y="29"/>
                  </a:cubicBezTo>
                  <a:cubicBezTo>
                    <a:pt x="79" y="29"/>
                    <a:pt x="79" y="29"/>
                    <a:pt x="79" y="29"/>
                  </a:cubicBezTo>
                  <a:cubicBezTo>
                    <a:pt x="79" y="8"/>
                    <a:pt x="79" y="8"/>
                    <a:pt x="79" y="8"/>
                  </a:cubicBezTo>
                  <a:cubicBezTo>
                    <a:pt x="57" y="8"/>
                    <a:pt x="57" y="8"/>
                    <a:pt x="57" y="8"/>
                  </a:cubicBezTo>
                  <a:cubicBezTo>
                    <a:pt x="28" y="8"/>
                    <a:pt x="25" y="32"/>
                    <a:pt x="25" y="39"/>
                  </a:cubicBezTo>
                  <a:cubicBezTo>
                    <a:pt x="24" y="64"/>
                    <a:pt x="24" y="64"/>
                    <a:pt x="24" y="64"/>
                  </a:cubicBezTo>
                  <a:cubicBezTo>
                    <a:pt x="8" y="64"/>
                    <a:pt x="8" y="64"/>
                    <a:pt x="8" y="64"/>
                  </a:cubicBezTo>
                  <a:cubicBezTo>
                    <a:pt x="8" y="84"/>
                    <a:pt x="8" y="84"/>
                    <a:pt x="8" y="84"/>
                  </a:cubicBezTo>
                  <a:cubicBezTo>
                    <a:pt x="24" y="84"/>
                    <a:pt x="24" y="84"/>
                    <a:pt x="24" y="84"/>
                  </a:cubicBezTo>
                  <a:lnTo>
                    <a:pt x="24" y="168"/>
                  </a:lnTo>
                  <a:close/>
                </a:path>
              </a:pathLst>
            </a:custGeom>
            <a:grpFill/>
            <a:ln>
              <a:noFill/>
            </a:ln>
          </p:spPr>
          <p:txBody>
            <a:bodyPr vert="horz" wrap="square" lIns="91440" tIns="45720" rIns="91440" bIns="45720" numCol="1" anchor="t" anchorCtr="0" compatLnSpc="1"/>
            <a:lstStyle/>
            <a:p>
              <a:endParaRPr lang="en-US" dirty="0">
                <a:latin typeface="宋体" panose="02010600030101010101" pitchFamily="2" charset="-122"/>
              </a:endParaRPr>
            </a:p>
          </p:txBody>
        </p:sp>
        <p:sp>
          <p:nvSpPr>
            <p:cNvPr id="21" name="Freeform 37"/>
            <p:cNvSpPr>
              <a:spLocks noEditPoints="1"/>
            </p:cNvSpPr>
            <p:nvPr userDrawn="1"/>
          </p:nvSpPr>
          <p:spPr bwMode="auto">
            <a:xfrm>
              <a:off x="11106660" y="6601913"/>
              <a:ext cx="151891" cy="148800"/>
            </a:xfrm>
            <a:custGeom>
              <a:avLst/>
              <a:gdLst>
                <a:gd name="T0" fmla="*/ 17 w 188"/>
                <a:gd name="T1" fmla="*/ 184 h 184"/>
                <a:gd name="T2" fmla="*/ 0 w 188"/>
                <a:gd name="T3" fmla="*/ 17 h 184"/>
                <a:gd name="T4" fmla="*/ 170 w 188"/>
                <a:gd name="T5" fmla="*/ 0 h 184"/>
                <a:gd name="T6" fmla="*/ 188 w 188"/>
                <a:gd name="T7" fmla="*/ 167 h 184"/>
                <a:gd name="T8" fmla="*/ 17 w 188"/>
                <a:gd name="T9" fmla="*/ 8 h 184"/>
                <a:gd name="T10" fmla="*/ 7 w 188"/>
                <a:gd name="T11" fmla="*/ 167 h 184"/>
                <a:gd name="T12" fmla="*/ 170 w 188"/>
                <a:gd name="T13" fmla="*/ 176 h 184"/>
                <a:gd name="T14" fmla="*/ 180 w 188"/>
                <a:gd name="T15" fmla="*/ 17 h 184"/>
                <a:gd name="T16" fmla="*/ 17 w 188"/>
                <a:gd name="T17" fmla="*/ 8 h 184"/>
                <a:gd name="T18" fmla="*/ 26 w 188"/>
                <a:gd name="T19" fmla="*/ 168 h 184"/>
                <a:gd name="T20" fmla="*/ 16 w 188"/>
                <a:gd name="T21" fmla="*/ 85 h 184"/>
                <a:gd name="T22" fmla="*/ 48 w 188"/>
                <a:gd name="T23" fmla="*/ 81 h 184"/>
                <a:gd name="T24" fmla="*/ 52 w 188"/>
                <a:gd name="T25" fmla="*/ 86 h 184"/>
                <a:gd name="T26" fmla="*/ 94 w 188"/>
                <a:gd name="T27" fmla="*/ 141 h 184"/>
                <a:gd name="T28" fmla="*/ 135 w 188"/>
                <a:gd name="T29" fmla="*/ 86 h 184"/>
                <a:gd name="T30" fmla="*/ 139 w 188"/>
                <a:gd name="T31" fmla="*/ 81 h 184"/>
                <a:gd name="T32" fmla="*/ 172 w 188"/>
                <a:gd name="T33" fmla="*/ 85 h 184"/>
                <a:gd name="T34" fmla="*/ 161 w 188"/>
                <a:gd name="T35" fmla="*/ 168 h 184"/>
                <a:gd name="T36" fmla="*/ 23 w 188"/>
                <a:gd name="T37" fmla="*/ 158 h 184"/>
                <a:gd name="T38" fmla="*/ 161 w 188"/>
                <a:gd name="T39" fmla="*/ 160 h 184"/>
                <a:gd name="T40" fmla="*/ 164 w 188"/>
                <a:gd name="T41" fmla="*/ 89 h 184"/>
                <a:gd name="T42" fmla="*/ 145 w 188"/>
                <a:gd name="T43" fmla="*/ 98 h 184"/>
                <a:gd name="T44" fmla="*/ 43 w 188"/>
                <a:gd name="T45" fmla="*/ 98 h 184"/>
                <a:gd name="T46" fmla="*/ 23 w 188"/>
                <a:gd name="T47" fmla="*/ 89 h 184"/>
                <a:gd name="T48" fmla="*/ 58 w 188"/>
                <a:gd name="T49" fmla="*/ 98 h 184"/>
                <a:gd name="T50" fmla="*/ 129 w 188"/>
                <a:gd name="T51" fmla="*/ 98 h 184"/>
                <a:gd name="T52" fmla="*/ 94 w 188"/>
                <a:gd name="T53" fmla="*/ 71 h 184"/>
                <a:gd name="T54" fmla="*/ 94 w 188"/>
                <a:gd name="T55" fmla="*/ 125 h 184"/>
                <a:gd name="T56" fmla="*/ 94 w 188"/>
                <a:gd name="T57" fmla="*/ 71 h 184"/>
                <a:gd name="T58" fmla="*/ 135 w 188"/>
                <a:gd name="T59" fmla="*/ 60 h 184"/>
                <a:gd name="T60" fmla="*/ 124 w 188"/>
                <a:gd name="T61" fmla="*/ 30 h 184"/>
                <a:gd name="T62" fmla="*/ 156 w 188"/>
                <a:gd name="T63" fmla="*/ 20 h 184"/>
                <a:gd name="T64" fmla="*/ 168 w 188"/>
                <a:gd name="T65" fmla="*/ 50 h 184"/>
                <a:gd name="T66" fmla="*/ 135 w 188"/>
                <a:gd name="T67" fmla="*/ 28 h 184"/>
                <a:gd name="T68" fmla="*/ 132 w 188"/>
                <a:gd name="T69" fmla="*/ 49 h 184"/>
                <a:gd name="T70" fmla="*/ 157 w 188"/>
                <a:gd name="T71" fmla="*/ 52 h 184"/>
                <a:gd name="T72" fmla="*/ 160 w 188"/>
                <a:gd name="T73" fmla="*/ 31 h 184"/>
                <a:gd name="T74" fmla="*/ 135 w 188"/>
                <a:gd name="T75" fmla="*/ 2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84">
                  <a:moveTo>
                    <a:pt x="170" y="184"/>
                  </a:moveTo>
                  <a:cubicBezTo>
                    <a:pt x="17" y="184"/>
                    <a:pt x="17" y="184"/>
                    <a:pt x="17" y="184"/>
                  </a:cubicBezTo>
                  <a:cubicBezTo>
                    <a:pt x="8" y="184"/>
                    <a:pt x="0" y="176"/>
                    <a:pt x="0" y="167"/>
                  </a:cubicBezTo>
                  <a:cubicBezTo>
                    <a:pt x="0" y="17"/>
                    <a:pt x="0" y="17"/>
                    <a:pt x="0" y="17"/>
                  </a:cubicBezTo>
                  <a:cubicBezTo>
                    <a:pt x="0" y="8"/>
                    <a:pt x="8" y="0"/>
                    <a:pt x="17" y="0"/>
                  </a:cubicBezTo>
                  <a:cubicBezTo>
                    <a:pt x="170" y="0"/>
                    <a:pt x="170" y="0"/>
                    <a:pt x="170" y="0"/>
                  </a:cubicBezTo>
                  <a:cubicBezTo>
                    <a:pt x="180" y="0"/>
                    <a:pt x="188" y="8"/>
                    <a:pt x="188" y="17"/>
                  </a:cubicBezTo>
                  <a:cubicBezTo>
                    <a:pt x="188" y="167"/>
                    <a:pt x="188" y="167"/>
                    <a:pt x="188" y="167"/>
                  </a:cubicBezTo>
                  <a:cubicBezTo>
                    <a:pt x="188" y="176"/>
                    <a:pt x="180" y="184"/>
                    <a:pt x="170" y="184"/>
                  </a:cubicBezTo>
                  <a:close/>
                  <a:moveTo>
                    <a:pt x="17" y="8"/>
                  </a:moveTo>
                  <a:cubicBezTo>
                    <a:pt x="12" y="8"/>
                    <a:pt x="7" y="12"/>
                    <a:pt x="7" y="17"/>
                  </a:cubicBezTo>
                  <a:cubicBezTo>
                    <a:pt x="7" y="167"/>
                    <a:pt x="7" y="167"/>
                    <a:pt x="7" y="167"/>
                  </a:cubicBezTo>
                  <a:cubicBezTo>
                    <a:pt x="7" y="172"/>
                    <a:pt x="12" y="176"/>
                    <a:pt x="17" y="176"/>
                  </a:cubicBezTo>
                  <a:cubicBezTo>
                    <a:pt x="170" y="176"/>
                    <a:pt x="170" y="176"/>
                    <a:pt x="170" y="176"/>
                  </a:cubicBezTo>
                  <a:cubicBezTo>
                    <a:pt x="175" y="176"/>
                    <a:pt x="180" y="172"/>
                    <a:pt x="180" y="167"/>
                  </a:cubicBezTo>
                  <a:cubicBezTo>
                    <a:pt x="180" y="17"/>
                    <a:pt x="180" y="17"/>
                    <a:pt x="180" y="17"/>
                  </a:cubicBezTo>
                  <a:cubicBezTo>
                    <a:pt x="180" y="12"/>
                    <a:pt x="175" y="8"/>
                    <a:pt x="170" y="8"/>
                  </a:cubicBezTo>
                  <a:lnTo>
                    <a:pt x="17" y="8"/>
                  </a:lnTo>
                  <a:close/>
                  <a:moveTo>
                    <a:pt x="161" y="168"/>
                  </a:moveTo>
                  <a:cubicBezTo>
                    <a:pt x="26" y="168"/>
                    <a:pt x="26" y="168"/>
                    <a:pt x="26" y="168"/>
                  </a:cubicBezTo>
                  <a:cubicBezTo>
                    <a:pt x="20" y="168"/>
                    <a:pt x="16" y="163"/>
                    <a:pt x="16" y="158"/>
                  </a:cubicBezTo>
                  <a:cubicBezTo>
                    <a:pt x="16" y="85"/>
                    <a:pt x="16" y="85"/>
                    <a:pt x="16" y="85"/>
                  </a:cubicBezTo>
                  <a:cubicBezTo>
                    <a:pt x="16" y="83"/>
                    <a:pt x="17" y="81"/>
                    <a:pt x="19" y="81"/>
                  </a:cubicBezTo>
                  <a:cubicBezTo>
                    <a:pt x="48" y="81"/>
                    <a:pt x="48" y="81"/>
                    <a:pt x="48" y="81"/>
                  </a:cubicBezTo>
                  <a:cubicBezTo>
                    <a:pt x="50" y="81"/>
                    <a:pt x="51" y="82"/>
                    <a:pt x="51" y="83"/>
                  </a:cubicBezTo>
                  <a:cubicBezTo>
                    <a:pt x="52" y="84"/>
                    <a:pt x="52" y="85"/>
                    <a:pt x="52" y="86"/>
                  </a:cubicBezTo>
                  <a:cubicBezTo>
                    <a:pt x="51" y="90"/>
                    <a:pt x="50" y="94"/>
                    <a:pt x="50" y="98"/>
                  </a:cubicBezTo>
                  <a:cubicBezTo>
                    <a:pt x="50" y="122"/>
                    <a:pt x="70" y="141"/>
                    <a:pt x="94" y="141"/>
                  </a:cubicBezTo>
                  <a:cubicBezTo>
                    <a:pt x="117" y="141"/>
                    <a:pt x="137" y="122"/>
                    <a:pt x="137" y="98"/>
                  </a:cubicBezTo>
                  <a:cubicBezTo>
                    <a:pt x="137" y="94"/>
                    <a:pt x="136" y="90"/>
                    <a:pt x="135" y="86"/>
                  </a:cubicBezTo>
                  <a:cubicBezTo>
                    <a:pt x="135" y="85"/>
                    <a:pt x="135" y="84"/>
                    <a:pt x="136" y="83"/>
                  </a:cubicBezTo>
                  <a:cubicBezTo>
                    <a:pt x="136" y="82"/>
                    <a:pt x="138" y="81"/>
                    <a:pt x="139" y="81"/>
                  </a:cubicBezTo>
                  <a:cubicBezTo>
                    <a:pt x="168" y="81"/>
                    <a:pt x="168" y="81"/>
                    <a:pt x="168" y="81"/>
                  </a:cubicBezTo>
                  <a:cubicBezTo>
                    <a:pt x="170" y="81"/>
                    <a:pt x="172" y="83"/>
                    <a:pt x="172" y="85"/>
                  </a:cubicBezTo>
                  <a:cubicBezTo>
                    <a:pt x="172" y="158"/>
                    <a:pt x="172" y="158"/>
                    <a:pt x="172" y="158"/>
                  </a:cubicBezTo>
                  <a:cubicBezTo>
                    <a:pt x="172" y="163"/>
                    <a:pt x="167" y="168"/>
                    <a:pt x="161" y="168"/>
                  </a:cubicBezTo>
                  <a:close/>
                  <a:moveTo>
                    <a:pt x="23" y="89"/>
                  </a:moveTo>
                  <a:cubicBezTo>
                    <a:pt x="23" y="158"/>
                    <a:pt x="23" y="158"/>
                    <a:pt x="23" y="158"/>
                  </a:cubicBezTo>
                  <a:cubicBezTo>
                    <a:pt x="23" y="159"/>
                    <a:pt x="25" y="160"/>
                    <a:pt x="26" y="160"/>
                  </a:cubicBezTo>
                  <a:cubicBezTo>
                    <a:pt x="161" y="160"/>
                    <a:pt x="161" y="160"/>
                    <a:pt x="161" y="160"/>
                  </a:cubicBezTo>
                  <a:cubicBezTo>
                    <a:pt x="163" y="160"/>
                    <a:pt x="164" y="159"/>
                    <a:pt x="164" y="158"/>
                  </a:cubicBezTo>
                  <a:cubicBezTo>
                    <a:pt x="164" y="89"/>
                    <a:pt x="164" y="89"/>
                    <a:pt x="164" y="89"/>
                  </a:cubicBezTo>
                  <a:cubicBezTo>
                    <a:pt x="144" y="89"/>
                    <a:pt x="144" y="89"/>
                    <a:pt x="144" y="89"/>
                  </a:cubicBezTo>
                  <a:cubicBezTo>
                    <a:pt x="144" y="92"/>
                    <a:pt x="145" y="95"/>
                    <a:pt x="145" y="98"/>
                  </a:cubicBezTo>
                  <a:cubicBezTo>
                    <a:pt x="145" y="126"/>
                    <a:pt x="122" y="148"/>
                    <a:pt x="94" y="148"/>
                  </a:cubicBezTo>
                  <a:cubicBezTo>
                    <a:pt x="65" y="148"/>
                    <a:pt x="43" y="126"/>
                    <a:pt x="43" y="98"/>
                  </a:cubicBezTo>
                  <a:cubicBezTo>
                    <a:pt x="43" y="95"/>
                    <a:pt x="43" y="92"/>
                    <a:pt x="43" y="89"/>
                  </a:cubicBezTo>
                  <a:lnTo>
                    <a:pt x="23" y="89"/>
                  </a:lnTo>
                  <a:close/>
                  <a:moveTo>
                    <a:pt x="94" y="133"/>
                  </a:moveTo>
                  <a:cubicBezTo>
                    <a:pt x="74" y="133"/>
                    <a:pt x="58" y="117"/>
                    <a:pt x="58" y="98"/>
                  </a:cubicBezTo>
                  <a:cubicBezTo>
                    <a:pt x="58" y="79"/>
                    <a:pt x="74" y="64"/>
                    <a:pt x="94" y="64"/>
                  </a:cubicBezTo>
                  <a:cubicBezTo>
                    <a:pt x="113" y="64"/>
                    <a:pt x="129" y="79"/>
                    <a:pt x="129" y="98"/>
                  </a:cubicBezTo>
                  <a:cubicBezTo>
                    <a:pt x="129" y="117"/>
                    <a:pt x="113" y="133"/>
                    <a:pt x="94" y="133"/>
                  </a:cubicBezTo>
                  <a:close/>
                  <a:moveTo>
                    <a:pt x="94" y="71"/>
                  </a:moveTo>
                  <a:cubicBezTo>
                    <a:pt x="78" y="71"/>
                    <a:pt x="66" y="84"/>
                    <a:pt x="66" y="98"/>
                  </a:cubicBezTo>
                  <a:cubicBezTo>
                    <a:pt x="66" y="113"/>
                    <a:pt x="78" y="125"/>
                    <a:pt x="94" y="125"/>
                  </a:cubicBezTo>
                  <a:cubicBezTo>
                    <a:pt x="109" y="125"/>
                    <a:pt x="121" y="113"/>
                    <a:pt x="121" y="98"/>
                  </a:cubicBezTo>
                  <a:cubicBezTo>
                    <a:pt x="121" y="84"/>
                    <a:pt x="109" y="71"/>
                    <a:pt x="94" y="71"/>
                  </a:cubicBezTo>
                  <a:close/>
                  <a:moveTo>
                    <a:pt x="156" y="60"/>
                  </a:moveTo>
                  <a:cubicBezTo>
                    <a:pt x="135" y="60"/>
                    <a:pt x="135" y="60"/>
                    <a:pt x="135" y="60"/>
                  </a:cubicBezTo>
                  <a:cubicBezTo>
                    <a:pt x="129" y="60"/>
                    <a:pt x="124" y="55"/>
                    <a:pt x="124" y="50"/>
                  </a:cubicBezTo>
                  <a:cubicBezTo>
                    <a:pt x="124" y="30"/>
                    <a:pt x="124" y="30"/>
                    <a:pt x="124" y="30"/>
                  </a:cubicBezTo>
                  <a:cubicBezTo>
                    <a:pt x="124" y="24"/>
                    <a:pt x="129" y="20"/>
                    <a:pt x="135" y="20"/>
                  </a:cubicBezTo>
                  <a:cubicBezTo>
                    <a:pt x="156" y="20"/>
                    <a:pt x="156" y="20"/>
                    <a:pt x="156" y="20"/>
                  </a:cubicBezTo>
                  <a:cubicBezTo>
                    <a:pt x="163" y="20"/>
                    <a:pt x="168" y="24"/>
                    <a:pt x="168" y="30"/>
                  </a:cubicBezTo>
                  <a:cubicBezTo>
                    <a:pt x="168" y="50"/>
                    <a:pt x="168" y="50"/>
                    <a:pt x="168" y="50"/>
                  </a:cubicBezTo>
                  <a:cubicBezTo>
                    <a:pt x="168" y="55"/>
                    <a:pt x="163" y="60"/>
                    <a:pt x="156" y="60"/>
                  </a:cubicBezTo>
                  <a:close/>
                  <a:moveTo>
                    <a:pt x="135" y="28"/>
                  </a:moveTo>
                  <a:cubicBezTo>
                    <a:pt x="133" y="28"/>
                    <a:pt x="132" y="29"/>
                    <a:pt x="132" y="31"/>
                  </a:cubicBezTo>
                  <a:cubicBezTo>
                    <a:pt x="132" y="49"/>
                    <a:pt x="132" y="49"/>
                    <a:pt x="132" y="49"/>
                  </a:cubicBezTo>
                  <a:cubicBezTo>
                    <a:pt x="132" y="51"/>
                    <a:pt x="133" y="52"/>
                    <a:pt x="135" y="52"/>
                  </a:cubicBezTo>
                  <a:cubicBezTo>
                    <a:pt x="157" y="52"/>
                    <a:pt x="157" y="52"/>
                    <a:pt x="157" y="52"/>
                  </a:cubicBezTo>
                  <a:cubicBezTo>
                    <a:pt x="158" y="52"/>
                    <a:pt x="160" y="51"/>
                    <a:pt x="160" y="49"/>
                  </a:cubicBezTo>
                  <a:cubicBezTo>
                    <a:pt x="160" y="31"/>
                    <a:pt x="160" y="31"/>
                    <a:pt x="160" y="31"/>
                  </a:cubicBezTo>
                  <a:cubicBezTo>
                    <a:pt x="160" y="29"/>
                    <a:pt x="158" y="28"/>
                    <a:pt x="157" y="28"/>
                  </a:cubicBezTo>
                  <a:lnTo>
                    <a:pt x="135" y="28"/>
                  </a:lnTo>
                  <a:close/>
                </a:path>
              </a:pathLst>
            </a:custGeom>
            <a:grpFill/>
            <a:ln>
              <a:noFill/>
            </a:ln>
          </p:spPr>
          <p:txBody>
            <a:bodyPr vert="horz" wrap="square" lIns="91440" tIns="45720" rIns="91440" bIns="45720" numCol="1" anchor="t" anchorCtr="0" compatLnSpc="1"/>
            <a:lstStyle/>
            <a:p>
              <a:endParaRPr lang="en-US" dirty="0">
                <a:latin typeface="宋体" panose="02010600030101010101" pitchFamily="2" charset="-122"/>
              </a:endParaRPr>
            </a:p>
          </p:txBody>
        </p:sp>
      </p:grpSp>
      <p:sp>
        <p:nvSpPr>
          <p:cNvPr id="4" name="Picture Placeholder 3"/>
          <p:cNvSpPr>
            <a:spLocks noGrp="1"/>
          </p:cNvSpPr>
          <p:nvPr>
            <p:ph type="pic" sz="quarter" idx="10" hasCustomPrompt="1"/>
          </p:nvPr>
        </p:nvSpPr>
        <p:spPr>
          <a:xfrm>
            <a:off x="5653081" y="0"/>
            <a:ext cx="4093028" cy="6858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1" y="0"/>
            <a:ext cx="12191999" cy="501445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14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7" y="0"/>
            <a:ext cx="12191988" cy="5048250"/>
          </a:xfrm>
          <a:custGeom>
            <a:avLst/>
            <a:gdLst>
              <a:gd name="connsiteX0" fmla="*/ 0 w 12191988"/>
              <a:gd name="connsiteY0" fmla="*/ 0 h 5048250"/>
              <a:gd name="connsiteX1" fmla="*/ 12191988 w 12191988"/>
              <a:gd name="connsiteY1" fmla="*/ 0 h 5048250"/>
              <a:gd name="connsiteX2" fmla="*/ 12191988 w 12191988"/>
              <a:gd name="connsiteY2" fmla="*/ 4804440 h 5048250"/>
              <a:gd name="connsiteX3" fmla="*/ 12172832 w 12191988"/>
              <a:gd name="connsiteY3" fmla="*/ 4899324 h 5048250"/>
              <a:gd name="connsiteX4" fmla="*/ 11948154 w 12191988"/>
              <a:gd name="connsiteY4" fmla="*/ 5048250 h 5048250"/>
              <a:gd name="connsiteX5" fmla="*/ 11704314 w 12191988"/>
              <a:gd name="connsiteY5" fmla="*/ 4804410 h 5048250"/>
              <a:gd name="connsiteX6" fmla="*/ 11704314 w 12191988"/>
              <a:gd name="connsiteY6" fmla="*/ 4072890 h 5048250"/>
              <a:gd name="connsiteX7" fmla="*/ 11460474 w 12191988"/>
              <a:gd name="connsiteY7" fmla="*/ 3829050 h 5048250"/>
              <a:gd name="connsiteX8" fmla="*/ 11216634 w 12191988"/>
              <a:gd name="connsiteY8" fmla="*/ 4072890 h 5048250"/>
              <a:gd name="connsiteX9" fmla="*/ 11216634 w 12191988"/>
              <a:gd name="connsiteY9" fmla="*/ 4804410 h 5048250"/>
              <a:gd name="connsiteX10" fmla="*/ 10972794 w 12191988"/>
              <a:gd name="connsiteY10" fmla="*/ 5048250 h 5048250"/>
              <a:gd name="connsiteX11" fmla="*/ 10728954 w 12191988"/>
              <a:gd name="connsiteY11" fmla="*/ 4804410 h 5048250"/>
              <a:gd name="connsiteX12" fmla="*/ 10728954 w 12191988"/>
              <a:gd name="connsiteY12" fmla="*/ 3139440 h 5048250"/>
              <a:gd name="connsiteX13" fmla="*/ 10485114 w 12191988"/>
              <a:gd name="connsiteY13" fmla="*/ 2895600 h 5048250"/>
              <a:gd name="connsiteX14" fmla="*/ 10241274 w 12191988"/>
              <a:gd name="connsiteY14" fmla="*/ 3139440 h 5048250"/>
              <a:gd name="connsiteX15" fmla="*/ 10241274 w 12191988"/>
              <a:gd name="connsiteY15" fmla="*/ 4804410 h 5048250"/>
              <a:gd name="connsiteX16" fmla="*/ 9997434 w 12191988"/>
              <a:gd name="connsiteY16" fmla="*/ 5048250 h 5048250"/>
              <a:gd name="connsiteX17" fmla="*/ 9753594 w 12191988"/>
              <a:gd name="connsiteY17" fmla="*/ 4804410 h 5048250"/>
              <a:gd name="connsiteX18" fmla="*/ 9753594 w 12191988"/>
              <a:gd name="connsiteY18" fmla="*/ 4330065 h 5048250"/>
              <a:gd name="connsiteX19" fmla="*/ 9509754 w 12191988"/>
              <a:gd name="connsiteY19" fmla="*/ 4086225 h 5048250"/>
              <a:gd name="connsiteX20" fmla="*/ 9265914 w 12191988"/>
              <a:gd name="connsiteY20" fmla="*/ 4330065 h 5048250"/>
              <a:gd name="connsiteX21" fmla="*/ 9265914 w 12191988"/>
              <a:gd name="connsiteY21" fmla="*/ 4804410 h 5048250"/>
              <a:gd name="connsiteX22" fmla="*/ 9022074 w 12191988"/>
              <a:gd name="connsiteY22" fmla="*/ 5048250 h 5048250"/>
              <a:gd name="connsiteX23" fmla="*/ 8778234 w 12191988"/>
              <a:gd name="connsiteY23" fmla="*/ 4804410 h 5048250"/>
              <a:gd name="connsiteX24" fmla="*/ 8778234 w 12191988"/>
              <a:gd name="connsiteY24" fmla="*/ 3920491 h 5048250"/>
              <a:gd name="connsiteX25" fmla="*/ 8534394 w 12191988"/>
              <a:gd name="connsiteY25" fmla="*/ 3676651 h 5048250"/>
              <a:gd name="connsiteX26" fmla="*/ 8290554 w 12191988"/>
              <a:gd name="connsiteY26" fmla="*/ 3920491 h 5048250"/>
              <a:gd name="connsiteX27" fmla="*/ 8290554 w 12191988"/>
              <a:gd name="connsiteY27" fmla="*/ 4804410 h 5048250"/>
              <a:gd name="connsiteX28" fmla="*/ 8046714 w 12191988"/>
              <a:gd name="connsiteY28" fmla="*/ 5048250 h 5048250"/>
              <a:gd name="connsiteX29" fmla="*/ 7802874 w 12191988"/>
              <a:gd name="connsiteY29" fmla="*/ 4804410 h 5048250"/>
              <a:gd name="connsiteX30" fmla="*/ 7802874 w 12191988"/>
              <a:gd name="connsiteY30" fmla="*/ 4606290 h 5048250"/>
              <a:gd name="connsiteX31" fmla="*/ 7559034 w 12191988"/>
              <a:gd name="connsiteY31" fmla="*/ 4362450 h 5048250"/>
              <a:gd name="connsiteX32" fmla="*/ 7315194 w 12191988"/>
              <a:gd name="connsiteY32" fmla="*/ 4606290 h 5048250"/>
              <a:gd name="connsiteX33" fmla="*/ 7315194 w 12191988"/>
              <a:gd name="connsiteY33" fmla="*/ 4804410 h 5048250"/>
              <a:gd name="connsiteX34" fmla="*/ 7071354 w 12191988"/>
              <a:gd name="connsiteY34" fmla="*/ 5048250 h 5048250"/>
              <a:gd name="connsiteX35" fmla="*/ 6827514 w 12191988"/>
              <a:gd name="connsiteY35" fmla="*/ 4804410 h 5048250"/>
              <a:gd name="connsiteX36" fmla="*/ 6827514 w 12191988"/>
              <a:gd name="connsiteY36" fmla="*/ 3444241 h 5048250"/>
              <a:gd name="connsiteX37" fmla="*/ 6583674 w 12191988"/>
              <a:gd name="connsiteY37" fmla="*/ 3200401 h 5048250"/>
              <a:gd name="connsiteX38" fmla="*/ 6339834 w 12191988"/>
              <a:gd name="connsiteY38" fmla="*/ 3444241 h 5048250"/>
              <a:gd name="connsiteX39" fmla="*/ 6339834 w 12191988"/>
              <a:gd name="connsiteY39" fmla="*/ 4804410 h 5048250"/>
              <a:gd name="connsiteX40" fmla="*/ 6095995 w 12191988"/>
              <a:gd name="connsiteY40" fmla="*/ 5048250 h 5048250"/>
              <a:gd name="connsiteX41" fmla="*/ 5852155 w 12191988"/>
              <a:gd name="connsiteY41" fmla="*/ 4804410 h 5048250"/>
              <a:gd name="connsiteX42" fmla="*/ 5852155 w 12191988"/>
              <a:gd name="connsiteY42" fmla="*/ 4072891 h 5048250"/>
              <a:gd name="connsiteX43" fmla="*/ 5608315 w 12191988"/>
              <a:gd name="connsiteY43" fmla="*/ 3829051 h 5048250"/>
              <a:gd name="connsiteX44" fmla="*/ 5364474 w 12191988"/>
              <a:gd name="connsiteY44" fmla="*/ 4072891 h 5048250"/>
              <a:gd name="connsiteX45" fmla="*/ 5364474 w 12191988"/>
              <a:gd name="connsiteY45" fmla="*/ 4804425 h 5048250"/>
              <a:gd name="connsiteX46" fmla="*/ 5345317 w 12191988"/>
              <a:gd name="connsiteY46" fmla="*/ 4899324 h 5048250"/>
              <a:gd name="connsiteX47" fmla="*/ 5120638 w 12191988"/>
              <a:gd name="connsiteY47" fmla="*/ 5048250 h 5048250"/>
              <a:gd name="connsiteX48" fmla="*/ 4876797 w 12191988"/>
              <a:gd name="connsiteY48" fmla="*/ 4804410 h 5048250"/>
              <a:gd name="connsiteX49" fmla="*/ 4876795 w 12191988"/>
              <a:gd name="connsiteY49" fmla="*/ 4804421 h 5048250"/>
              <a:gd name="connsiteX50" fmla="*/ 4876795 w 12191988"/>
              <a:gd name="connsiteY50" fmla="*/ 3139442 h 5048250"/>
              <a:gd name="connsiteX51" fmla="*/ 4632956 w 12191988"/>
              <a:gd name="connsiteY51" fmla="*/ 2895602 h 5048250"/>
              <a:gd name="connsiteX52" fmla="*/ 4389116 w 12191988"/>
              <a:gd name="connsiteY52" fmla="*/ 3139442 h 5048250"/>
              <a:gd name="connsiteX53" fmla="*/ 4389116 w 12191988"/>
              <a:gd name="connsiteY53" fmla="*/ 4804410 h 5048250"/>
              <a:gd name="connsiteX54" fmla="*/ 4145279 w 12191988"/>
              <a:gd name="connsiteY54" fmla="*/ 5048250 h 5048250"/>
              <a:gd name="connsiteX55" fmla="*/ 3920601 w 12191988"/>
              <a:gd name="connsiteY55" fmla="*/ 4899324 h 5048250"/>
              <a:gd name="connsiteX56" fmla="*/ 3901439 w 12191988"/>
              <a:gd name="connsiteY56" fmla="*/ 4804411 h 5048250"/>
              <a:gd name="connsiteX57" fmla="*/ 3901436 w 12191988"/>
              <a:gd name="connsiteY57" fmla="*/ 4804429 h 5048250"/>
              <a:gd name="connsiteX58" fmla="*/ 3901436 w 12191988"/>
              <a:gd name="connsiteY58" fmla="*/ 4501515 h 5048250"/>
              <a:gd name="connsiteX59" fmla="*/ 3657596 w 12191988"/>
              <a:gd name="connsiteY59" fmla="*/ 4257675 h 5048250"/>
              <a:gd name="connsiteX60" fmla="*/ 3413756 w 12191988"/>
              <a:gd name="connsiteY60" fmla="*/ 4501515 h 5048250"/>
              <a:gd name="connsiteX61" fmla="*/ 3413756 w 12191988"/>
              <a:gd name="connsiteY61" fmla="*/ 4804430 h 5048250"/>
              <a:gd name="connsiteX62" fmla="*/ 3394599 w 12191988"/>
              <a:gd name="connsiteY62" fmla="*/ 4899324 h 5048250"/>
              <a:gd name="connsiteX63" fmla="*/ 3169919 w 12191988"/>
              <a:gd name="connsiteY63" fmla="*/ 5048250 h 5048250"/>
              <a:gd name="connsiteX64" fmla="*/ 2945242 w 12191988"/>
              <a:gd name="connsiteY64" fmla="*/ 4899324 h 5048250"/>
              <a:gd name="connsiteX65" fmla="*/ 2926081 w 12191988"/>
              <a:gd name="connsiteY65" fmla="*/ 4804411 h 5048250"/>
              <a:gd name="connsiteX66" fmla="*/ 2926076 w 12191988"/>
              <a:gd name="connsiteY66" fmla="*/ 4804434 h 5048250"/>
              <a:gd name="connsiteX67" fmla="*/ 2926076 w 12191988"/>
              <a:gd name="connsiteY67" fmla="*/ 3691892 h 5048250"/>
              <a:gd name="connsiteX68" fmla="*/ 2682236 w 12191988"/>
              <a:gd name="connsiteY68" fmla="*/ 3448051 h 5048250"/>
              <a:gd name="connsiteX69" fmla="*/ 2438396 w 12191988"/>
              <a:gd name="connsiteY69" fmla="*/ 3691892 h 5048250"/>
              <a:gd name="connsiteX70" fmla="*/ 2438396 w 12191988"/>
              <a:gd name="connsiteY70" fmla="*/ 4804433 h 5048250"/>
              <a:gd name="connsiteX71" fmla="*/ 2419239 w 12191988"/>
              <a:gd name="connsiteY71" fmla="*/ 4899324 h 5048250"/>
              <a:gd name="connsiteX72" fmla="*/ 2194561 w 12191988"/>
              <a:gd name="connsiteY72" fmla="*/ 5048250 h 5048250"/>
              <a:gd name="connsiteX73" fmla="*/ 1969881 w 12191988"/>
              <a:gd name="connsiteY73" fmla="*/ 4899324 h 5048250"/>
              <a:gd name="connsiteX74" fmla="*/ 1950719 w 12191988"/>
              <a:gd name="connsiteY74" fmla="*/ 4804411 h 5048250"/>
              <a:gd name="connsiteX75" fmla="*/ 1950716 w 12191988"/>
              <a:gd name="connsiteY75" fmla="*/ 4804427 h 5048250"/>
              <a:gd name="connsiteX76" fmla="*/ 1950716 w 12191988"/>
              <a:gd name="connsiteY76" fmla="*/ 4330065 h 5048250"/>
              <a:gd name="connsiteX77" fmla="*/ 1706876 w 12191988"/>
              <a:gd name="connsiteY77" fmla="*/ 4086227 h 5048250"/>
              <a:gd name="connsiteX78" fmla="*/ 1463036 w 12191988"/>
              <a:gd name="connsiteY78" fmla="*/ 4330065 h 5048250"/>
              <a:gd name="connsiteX79" fmla="*/ 1463036 w 12191988"/>
              <a:gd name="connsiteY79" fmla="*/ 4804428 h 5048250"/>
              <a:gd name="connsiteX80" fmla="*/ 1443877 w 12191988"/>
              <a:gd name="connsiteY80" fmla="*/ 4899324 h 5048250"/>
              <a:gd name="connsiteX81" fmla="*/ 1219200 w 12191988"/>
              <a:gd name="connsiteY81" fmla="*/ 5048250 h 5048250"/>
              <a:gd name="connsiteX82" fmla="*/ 994522 w 12191988"/>
              <a:gd name="connsiteY82" fmla="*/ 4899324 h 5048250"/>
              <a:gd name="connsiteX83" fmla="*/ 975360 w 12191988"/>
              <a:gd name="connsiteY83" fmla="*/ 4804411 h 5048250"/>
              <a:gd name="connsiteX84" fmla="*/ 975356 w 12191988"/>
              <a:gd name="connsiteY84" fmla="*/ 4804431 h 5048250"/>
              <a:gd name="connsiteX85" fmla="*/ 975356 w 12191988"/>
              <a:gd name="connsiteY85" fmla="*/ 3920492 h 5048250"/>
              <a:gd name="connsiteX86" fmla="*/ 731516 w 12191988"/>
              <a:gd name="connsiteY86" fmla="*/ 3676652 h 5048250"/>
              <a:gd name="connsiteX87" fmla="*/ 487676 w 12191988"/>
              <a:gd name="connsiteY87" fmla="*/ 3920492 h 5048250"/>
              <a:gd name="connsiteX88" fmla="*/ 487676 w 12191988"/>
              <a:gd name="connsiteY88" fmla="*/ 4804431 h 5048250"/>
              <a:gd name="connsiteX89" fmla="*/ 468518 w 12191988"/>
              <a:gd name="connsiteY89" fmla="*/ 4899324 h 5048250"/>
              <a:gd name="connsiteX90" fmla="*/ 243840 w 12191988"/>
              <a:gd name="connsiteY90" fmla="*/ 5048250 h 5048250"/>
              <a:gd name="connsiteX91" fmla="*/ 0 w 12191988"/>
              <a:gd name="connsiteY91" fmla="*/ 4804410 h 504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2191988" h="5048250">
                <a:moveTo>
                  <a:pt x="0" y="0"/>
                </a:moveTo>
                <a:lnTo>
                  <a:pt x="12191988" y="0"/>
                </a:lnTo>
                <a:lnTo>
                  <a:pt x="12191988" y="4804440"/>
                </a:lnTo>
                <a:lnTo>
                  <a:pt x="12172832" y="4899324"/>
                </a:lnTo>
                <a:cubicBezTo>
                  <a:pt x="12135815" y="4986842"/>
                  <a:pt x="12049156" y="5048250"/>
                  <a:pt x="11948154" y="5048250"/>
                </a:cubicBezTo>
                <a:cubicBezTo>
                  <a:pt x="11813485" y="5048250"/>
                  <a:pt x="11704314" y="4939079"/>
                  <a:pt x="11704314" y="4804410"/>
                </a:cubicBezTo>
                <a:lnTo>
                  <a:pt x="11704314" y="4072890"/>
                </a:lnTo>
                <a:cubicBezTo>
                  <a:pt x="11704314" y="3938221"/>
                  <a:pt x="11595143" y="3829050"/>
                  <a:pt x="11460474" y="3829050"/>
                </a:cubicBezTo>
                <a:cubicBezTo>
                  <a:pt x="11325805" y="3829050"/>
                  <a:pt x="11216634" y="3938221"/>
                  <a:pt x="11216634" y="4072890"/>
                </a:cubicBezTo>
                <a:lnTo>
                  <a:pt x="11216634" y="4804410"/>
                </a:lnTo>
                <a:cubicBezTo>
                  <a:pt x="11216634" y="4939079"/>
                  <a:pt x="11107463" y="5048250"/>
                  <a:pt x="10972794" y="5048250"/>
                </a:cubicBezTo>
                <a:cubicBezTo>
                  <a:pt x="10838125" y="5048250"/>
                  <a:pt x="10728954" y="4939079"/>
                  <a:pt x="10728954" y="4804410"/>
                </a:cubicBezTo>
                <a:lnTo>
                  <a:pt x="10728954" y="3139440"/>
                </a:lnTo>
                <a:cubicBezTo>
                  <a:pt x="10728954" y="3004772"/>
                  <a:pt x="10619783" y="2895600"/>
                  <a:pt x="10485114" y="2895600"/>
                </a:cubicBezTo>
                <a:cubicBezTo>
                  <a:pt x="10350445" y="2895600"/>
                  <a:pt x="10241274" y="3004772"/>
                  <a:pt x="10241274" y="3139440"/>
                </a:cubicBezTo>
                <a:lnTo>
                  <a:pt x="10241274" y="4804410"/>
                </a:lnTo>
                <a:cubicBezTo>
                  <a:pt x="10241274" y="4939079"/>
                  <a:pt x="10132103" y="5048250"/>
                  <a:pt x="9997434" y="5048250"/>
                </a:cubicBezTo>
                <a:cubicBezTo>
                  <a:pt x="9862765" y="5048250"/>
                  <a:pt x="9753594" y="4939079"/>
                  <a:pt x="9753594" y="4804410"/>
                </a:cubicBezTo>
                <a:lnTo>
                  <a:pt x="9753594" y="4330065"/>
                </a:lnTo>
                <a:cubicBezTo>
                  <a:pt x="9753594" y="4195396"/>
                  <a:pt x="9644423" y="4086225"/>
                  <a:pt x="9509754" y="4086225"/>
                </a:cubicBezTo>
                <a:cubicBezTo>
                  <a:pt x="9375085" y="4086225"/>
                  <a:pt x="9265914" y="4195396"/>
                  <a:pt x="9265914" y="4330065"/>
                </a:cubicBezTo>
                <a:lnTo>
                  <a:pt x="9265914" y="4804410"/>
                </a:lnTo>
                <a:cubicBezTo>
                  <a:pt x="9265914" y="4939079"/>
                  <a:pt x="9156743" y="5048250"/>
                  <a:pt x="9022074" y="5048250"/>
                </a:cubicBezTo>
                <a:cubicBezTo>
                  <a:pt x="8887405" y="5048250"/>
                  <a:pt x="8778234" y="4939079"/>
                  <a:pt x="8778234" y="4804410"/>
                </a:cubicBezTo>
                <a:lnTo>
                  <a:pt x="8778234" y="3920491"/>
                </a:lnTo>
                <a:cubicBezTo>
                  <a:pt x="8778234" y="3785822"/>
                  <a:pt x="8669063" y="3676651"/>
                  <a:pt x="8534394" y="3676651"/>
                </a:cubicBezTo>
                <a:cubicBezTo>
                  <a:pt x="8399725" y="3676651"/>
                  <a:pt x="8290554" y="3785822"/>
                  <a:pt x="8290554" y="3920491"/>
                </a:cubicBezTo>
                <a:lnTo>
                  <a:pt x="8290554" y="4804410"/>
                </a:lnTo>
                <a:cubicBezTo>
                  <a:pt x="8290554" y="4939079"/>
                  <a:pt x="8181383" y="5048250"/>
                  <a:pt x="8046714" y="5048250"/>
                </a:cubicBezTo>
                <a:cubicBezTo>
                  <a:pt x="7912045" y="5048250"/>
                  <a:pt x="7802874" y="4939079"/>
                  <a:pt x="7802874" y="4804410"/>
                </a:cubicBezTo>
                <a:lnTo>
                  <a:pt x="7802874" y="4606290"/>
                </a:lnTo>
                <a:cubicBezTo>
                  <a:pt x="7802874" y="4471621"/>
                  <a:pt x="7693703" y="4362450"/>
                  <a:pt x="7559034" y="4362450"/>
                </a:cubicBezTo>
                <a:cubicBezTo>
                  <a:pt x="7424365" y="4362450"/>
                  <a:pt x="7315194" y="4471621"/>
                  <a:pt x="7315194" y="4606290"/>
                </a:cubicBezTo>
                <a:lnTo>
                  <a:pt x="7315194" y="4804410"/>
                </a:lnTo>
                <a:cubicBezTo>
                  <a:pt x="7315194" y="4939079"/>
                  <a:pt x="7206023" y="5048250"/>
                  <a:pt x="7071354" y="5048250"/>
                </a:cubicBezTo>
                <a:cubicBezTo>
                  <a:pt x="6936685" y="5048250"/>
                  <a:pt x="6827514" y="4939079"/>
                  <a:pt x="6827514" y="4804410"/>
                </a:cubicBezTo>
                <a:lnTo>
                  <a:pt x="6827514" y="3444241"/>
                </a:lnTo>
                <a:cubicBezTo>
                  <a:pt x="6827514" y="3309572"/>
                  <a:pt x="6718343" y="3200401"/>
                  <a:pt x="6583674" y="3200401"/>
                </a:cubicBezTo>
                <a:cubicBezTo>
                  <a:pt x="6449005" y="3200401"/>
                  <a:pt x="6339834" y="3309572"/>
                  <a:pt x="6339834" y="3444241"/>
                </a:cubicBezTo>
                <a:lnTo>
                  <a:pt x="6339834" y="4804410"/>
                </a:lnTo>
                <a:cubicBezTo>
                  <a:pt x="6339834" y="4939079"/>
                  <a:pt x="6230663" y="5048250"/>
                  <a:pt x="6095995" y="5048250"/>
                </a:cubicBezTo>
                <a:cubicBezTo>
                  <a:pt x="5961326" y="5048250"/>
                  <a:pt x="5852155" y="4939079"/>
                  <a:pt x="5852155" y="4804410"/>
                </a:cubicBezTo>
                <a:lnTo>
                  <a:pt x="5852155" y="4072891"/>
                </a:lnTo>
                <a:cubicBezTo>
                  <a:pt x="5852155" y="3938223"/>
                  <a:pt x="5742984" y="3829051"/>
                  <a:pt x="5608315" y="3829051"/>
                </a:cubicBezTo>
                <a:cubicBezTo>
                  <a:pt x="5473647" y="3829051"/>
                  <a:pt x="5364474" y="3938223"/>
                  <a:pt x="5364474" y="4072891"/>
                </a:cubicBezTo>
                <a:lnTo>
                  <a:pt x="5364474" y="4804425"/>
                </a:lnTo>
                <a:lnTo>
                  <a:pt x="5345317" y="4899324"/>
                </a:lnTo>
                <a:cubicBezTo>
                  <a:pt x="5308299" y="4986842"/>
                  <a:pt x="5221639" y="5048250"/>
                  <a:pt x="5120638" y="5048250"/>
                </a:cubicBezTo>
                <a:cubicBezTo>
                  <a:pt x="4985968" y="5048250"/>
                  <a:pt x="4876797" y="4939079"/>
                  <a:pt x="4876797" y="4804410"/>
                </a:cubicBezTo>
                <a:lnTo>
                  <a:pt x="4876795" y="4804421"/>
                </a:lnTo>
                <a:lnTo>
                  <a:pt x="4876795" y="3139442"/>
                </a:lnTo>
                <a:cubicBezTo>
                  <a:pt x="4876795" y="3004773"/>
                  <a:pt x="4767624" y="2895602"/>
                  <a:pt x="4632956" y="2895602"/>
                </a:cubicBezTo>
                <a:cubicBezTo>
                  <a:pt x="4498286" y="2895602"/>
                  <a:pt x="4389116" y="3004773"/>
                  <a:pt x="4389116" y="3139442"/>
                </a:cubicBezTo>
                <a:lnTo>
                  <a:pt x="4389116" y="4804410"/>
                </a:lnTo>
                <a:cubicBezTo>
                  <a:pt x="4389116" y="4939079"/>
                  <a:pt x="4279945" y="5048250"/>
                  <a:pt x="4145279" y="5048250"/>
                </a:cubicBezTo>
                <a:cubicBezTo>
                  <a:pt x="4044277" y="5048250"/>
                  <a:pt x="3957618" y="4986842"/>
                  <a:pt x="3920601" y="4899324"/>
                </a:cubicBezTo>
                <a:lnTo>
                  <a:pt x="3901439" y="4804411"/>
                </a:lnTo>
                <a:lnTo>
                  <a:pt x="3901436" y="4804429"/>
                </a:lnTo>
                <a:lnTo>
                  <a:pt x="3901436" y="4501515"/>
                </a:lnTo>
                <a:cubicBezTo>
                  <a:pt x="3901436" y="4366846"/>
                  <a:pt x="3792264" y="4257675"/>
                  <a:pt x="3657596" y="4257675"/>
                </a:cubicBezTo>
                <a:cubicBezTo>
                  <a:pt x="3522927" y="4257675"/>
                  <a:pt x="3413756" y="4366846"/>
                  <a:pt x="3413756" y="4501515"/>
                </a:cubicBezTo>
                <a:lnTo>
                  <a:pt x="3413756" y="4804430"/>
                </a:lnTo>
                <a:lnTo>
                  <a:pt x="3394599" y="4899324"/>
                </a:lnTo>
                <a:cubicBezTo>
                  <a:pt x="3357581" y="4986842"/>
                  <a:pt x="3270922" y="5048250"/>
                  <a:pt x="3169919" y="5048250"/>
                </a:cubicBezTo>
                <a:cubicBezTo>
                  <a:pt x="3068918" y="5048250"/>
                  <a:pt x="2982258" y="4986842"/>
                  <a:pt x="2945242" y="4899324"/>
                </a:cubicBezTo>
                <a:lnTo>
                  <a:pt x="2926081" y="4804411"/>
                </a:lnTo>
                <a:lnTo>
                  <a:pt x="2926076" y="4804434"/>
                </a:lnTo>
                <a:lnTo>
                  <a:pt x="2926076" y="3691892"/>
                </a:lnTo>
                <a:cubicBezTo>
                  <a:pt x="2926076" y="3557222"/>
                  <a:pt x="2816905" y="3448051"/>
                  <a:pt x="2682236" y="3448051"/>
                </a:cubicBezTo>
                <a:cubicBezTo>
                  <a:pt x="2547567" y="3448051"/>
                  <a:pt x="2438396" y="3557222"/>
                  <a:pt x="2438396" y="3691892"/>
                </a:cubicBezTo>
                <a:lnTo>
                  <a:pt x="2438396" y="4804433"/>
                </a:lnTo>
                <a:lnTo>
                  <a:pt x="2419239" y="4899324"/>
                </a:lnTo>
                <a:cubicBezTo>
                  <a:pt x="2382222" y="4986842"/>
                  <a:pt x="2295563" y="5048250"/>
                  <a:pt x="2194561" y="5048250"/>
                </a:cubicBezTo>
                <a:cubicBezTo>
                  <a:pt x="2093557" y="5048250"/>
                  <a:pt x="2006898" y="4986842"/>
                  <a:pt x="1969881" y="4899324"/>
                </a:cubicBezTo>
                <a:lnTo>
                  <a:pt x="1950719" y="4804411"/>
                </a:lnTo>
                <a:lnTo>
                  <a:pt x="1950716" y="4804427"/>
                </a:lnTo>
                <a:lnTo>
                  <a:pt x="1950716" y="4330065"/>
                </a:lnTo>
                <a:cubicBezTo>
                  <a:pt x="1950716" y="4195396"/>
                  <a:pt x="1841545" y="4086227"/>
                  <a:pt x="1706876" y="4086227"/>
                </a:cubicBezTo>
                <a:cubicBezTo>
                  <a:pt x="1572207" y="4086227"/>
                  <a:pt x="1463036" y="4195396"/>
                  <a:pt x="1463036" y="4330065"/>
                </a:cubicBezTo>
                <a:lnTo>
                  <a:pt x="1463036" y="4804428"/>
                </a:lnTo>
                <a:lnTo>
                  <a:pt x="1443877" y="4899324"/>
                </a:lnTo>
                <a:cubicBezTo>
                  <a:pt x="1406860" y="4986842"/>
                  <a:pt x="1320201" y="5048250"/>
                  <a:pt x="1219200" y="5048250"/>
                </a:cubicBezTo>
                <a:cubicBezTo>
                  <a:pt x="1118198" y="5048250"/>
                  <a:pt x="1031539" y="4986842"/>
                  <a:pt x="994522" y="4899324"/>
                </a:cubicBezTo>
                <a:lnTo>
                  <a:pt x="975360" y="4804411"/>
                </a:lnTo>
                <a:lnTo>
                  <a:pt x="975356" y="4804431"/>
                </a:lnTo>
                <a:lnTo>
                  <a:pt x="975356" y="3920492"/>
                </a:lnTo>
                <a:cubicBezTo>
                  <a:pt x="975356" y="3785823"/>
                  <a:pt x="866185" y="3676652"/>
                  <a:pt x="731516" y="3676652"/>
                </a:cubicBezTo>
                <a:cubicBezTo>
                  <a:pt x="596847" y="3676652"/>
                  <a:pt x="487676" y="3785823"/>
                  <a:pt x="487676" y="3920492"/>
                </a:cubicBezTo>
                <a:lnTo>
                  <a:pt x="487676" y="4804431"/>
                </a:lnTo>
                <a:lnTo>
                  <a:pt x="468518" y="4899324"/>
                </a:lnTo>
                <a:cubicBezTo>
                  <a:pt x="431501" y="4986842"/>
                  <a:pt x="344842" y="5048250"/>
                  <a:pt x="243840" y="5048250"/>
                </a:cubicBezTo>
                <a:cubicBezTo>
                  <a:pt x="109171" y="5048250"/>
                  <a:pt x="0" y="4939079"/>
                  <a:pt x="0" y="480441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15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7" y="1809750"/>
            <a:ext cx="12191988" cy="5048250"/>
          </a:xfrm>
          <a:custGeom>
            <a:avLst/>
            <a:gdLst>
              <a:gd name="connsiteX0" fmla="*/ 243840 w 12191988"/>
              <a:gd name="connsiteY0" fmla="*/ 0 h 5048250"/>
              <a:gd name="connsiteX1" fmla="*/ 468518 w 12191988"/>
              <a:gd name="connsiteY1" fmla="*/ 148926 h 5048250"/>
              <a:gd name="connsiteX2" fmla="*/ 487676 w 12191988"/>
              <a:gd name="connsiteY2" fmla="*/ 243819 h 5048250"/>
              <a:gd name="connsiteX3" fmla="*/ 487676 w 12191988"/>
              <a:gd name="connsiteY3" fmla="*/ 1127758 h 5048250"/>
              <a:gd name="connsiteX4" fmla="*/ 731516 w 12191988"/>
              <a:gd name="connsiteY4" fmla="*/ 1371598 h 5048250"/>
              <a:gd name="connsiteX5" fmla="*/ 975356 w 12191988"/>
              <a:gd name="connsiteY5" fmla="*/ 1127758 h 5048250"/>
              <a:gd name="connsiteX6" fmla="*/ 975356 w 12191988"/>
              <a:gd name="connsiteY6" fmla="*/ 243819 h 5048250"/>
              <a:gd name="connsiteX7" fmla="*/ 975360 w 12191988"/>
              <a:gd name="connsiteY7" fmla="*/ 243839 h 5048250"/>
              <a:gd name="connsiteX8" fmla="*/ 994522 w 12191988"/>
              <a:gd name="connsiteY8" fmla="*/ 148926 h 5048250"/>
              <a:gd name="connsiteX9" fmla="*/ 1219200 w 12191988"/>
              <a:gd name="connsiteY9" fmla="*/ 0 h 5048250"/>
              <a:gd name="connsiteX10" fmla="*/ 1443877 w 12191988"/>
              <a:gd name="connsiteY10" fmla="*/ 148926 h 5048250"/>
              <a:gd name="connsiteX11" fmla="*/ 1463036 w 12191988"/>
              <a:gd name="connsiteY11" fmla="*/ 243822 h 5048250"/>
              <a:gd name="connsiteX12" fmla="*/ 1463036 w 12191988"/>
              <a:gd name="connsiteY12" fmla="*/ 718185 h 5048250"/>
              <a:gd name="connsiteX13" fmla="*/ 1706876 w 12191988"/>
              <a:gd name="connsiteY13" fmla="*/ 962023 h 5048250"/>
              <a:gd name="connsiteX14" fmla="*/ 1950716 w 12191988"/>
              <a:gd name="connsiteY14" fmla="*/ 718185 h 5048250"/>
              <a:gd name="connsiteX15" fmla="*/ 1950716 w 12191988"/>
              <a:gd name="connsiteY15" fmla="*/ 243823 h 5048250"/>
              <a:gd name="connsiteX16" fmla="*/ 1950719 w 12191988"/>
              <a:gd name="connsiteY16" fmla="*/ 243839 h 5048250"/>
              <a:gd name="connsiteX17" fmla="*/ 1969881 w 12191988"/>
              <a:gd name="connsiteY17" fmla="*/ 148926 h 5048250"/>
              <a:gd name="connsiteX18" fmla="*/ 2194561 w 12191988"/>
              <a:gd name="connsiteY18" fmla="*/ 0 h 5048250"/>
              <a:gd name="connsiteX19" fmla="*/ 2419239 w 12191988"/>
              <a:gd name="connsiteY19" fmla="*/ 148926 h 5048250"/>
              <a:gd name="connsiteX20" fmla="*/ 2438396 w 12191988"/>
              <a:gd name="connsiteY20" fmla="*/ 243817 h 5048250"/>
              <a:gd name="connsiteX21" fmla="*/ 2438396 w 12191988"/>
              <a:gd name="connsiteY21" fmla="*/ 1356358 h 5048250"/>
              <a:gd name="connsiteX22" fmla="*/ 2682236 w 12191988"/>
              <a:gd name="connsiteY22" fmla="*/ 1600199 h 5048250"/>
              <a:gd name="connsiteX23" fmla="*/ 2926076 w 12191988"/>
              <a:gd name="connsiteY23" fmla="*/ 1356358 h 5048250"/>
              <a:gd name="connsiteX24" fmla="*/ 2926076 w 12191988"/>
              <a:gd name="connsiteY24" fmla="*/ 243816 h 5048250"/>
              <a:gd name="connsiteX25" fmla="*/ 2926081 w 12191988"/>
              <a:gd name="connsiteY25" fmla="*/ 243839 h 5048250"/>
              <a:gd name="connsiteX26" fmla="*/ 2945242 w 12191988"/>
              <a:gd name="connsiteY26" fmla="*/ 148926 h 5048250"/>
              <a:gd name="connsiteX27" fmla="*/ 3169919 w 12191988"/>
              <a:gd name="connsiteY27" fmla="*/ 0 h 5048250"/>
              <a:gd name="connsiteX28" fmla="*/ 3394599 w 12191988"/>
              <a:gd name="connsiteY28" fmla="*/ 148926 h 5048250"/>
              <a:gd name="connsiteX29" fmla="*/ 3413756 w 12191988"/>
              <a:gd name="connsiteY29" fmla="*/ 243820 h 5048250"/>
              <a:gd name="connsiteX30" fmla="*/ 3413756 w 12191988"/>
              <a:gd name="connsiteY30" fmla="*/ 546735 h 5048250"/>
              <a:gd name="connsiteX31" fmla="*/ 3657596 w 12191988"/>
              <a:gd name="connsiteY31" fmla="*/ 790575 h 5048250"/>
              <a:gd name="connsiteX32" fmla="*/ 3901436 w 12191988"/>
              <a:gd name="connsiteY32" fmla="*/ 546735 h 5048250"/>
              <a:gd name="connsiteX33" fmla="*/ 3901436 w 12191988"/>
              <a:gd name="connsiteY33" fmla="*/ 243821 h 5048250"/>
              <a:gd name="connsiteX34" fmla="*/ 3901439 w 12191988"/>
              <a:gd name="connsiteY34" fmla="*/ 243839 h 5048250"/>
              <a:gd name="connsiteX35" fmla="*/ 3920601 w 12191988"/>
              <a:gd name="connsiteY35" fmla="*/ 148926 h 5048250"/>
              <a:gd name="connsiteX36" fmla="*/ 4145279 w 12191988"/>
              <a:gd name="connsiteY36" fmla="*/ 0 h 5048250"/>
              <a:gd name="connsiteX37" fmla="*/ 4389116 w 12191988"/>
              <a:gd name="connsiteY37" fmla="*/ 243840 h 5048250"/>
              <a:gd name="connsiteX38" fmla="*/ 4389116 w 12191988"/>
              <a:gd name="connsiteY38" fmla="*/ 1908808 h 5048250"/>
              <a:gd name="connsiteX39" fmla="*/ 4632955 w 12191988"/>
              <a:gd name="connsiteY39" fmla="*/ 2152648 h 5048250"/>
              <a:gd name="connsiteX40" fmla="*/ 4876795 w 12191988"/>
              <a:gd name="connsiteY40" fmla="*/ 1908808 h 5048250"/>
              <a:gd name="connsiteX41" fmla="*/ 4876795 w 12191988"/>
              <a:gd name="connsiteY41" fmla="*/ 243829 h 5048250"/>
              <a:gd name="connsiteX42" fmla="*/ 4876797 w 12191988"/>
              <a:gd name="connsiteY42" fmla="*/ 243840 h 5048250"/>
              <a:gd name="connsiteX43" fmla="*/ 5120638 w 12191988"/>
              <a:gd name="connsiteY43" fmla="*/ 0 h 5048250"/>
              <a:gd name="connsiteX44" fmla="*/ 5345317 w 12191988"/>
              <a:gd name="connsiteY44" fmla="*/ 148926 h 5048250"/>
              <a:gd name="connsiteX45" fmla="*/ 5364474 w 12191988"/>
              <a:gd name="connsiteY45" fmla="*/ 243825 h 5048250"/>
              <a:gd name="connsiteX46" fmla="*/ 5364474 w 12191988"/>
              <a:gd name="connsiteY46" fmla="*/ 975359 h 5048250"/>
              <a:gd name="connsiteX47" fmla="*/ 5608317 w 12191988"/>
              <a:gd name="connsiteY47" fmla="*/ 1219199 h 5048250"/>
              <a:gd name="connsiteX48" fmla="*/ 5852157 w 12191988"/>
              <a:gd name="connsiteY48" fmla="*/ 975359 h 5048250"/>
              <a:gd name="connsiteX49" fmla="*/ 5852157 w 12191988"/>
              <a:gd name="connsiteY49" fmla="*/ 243840 h 5048250"/>
              <a:gd name="connsiteX50" fmla="*/ 6095996 w 12191988"/>
              <a:gd name="connsiteY50" fmla="*/ 0 h 5048250"/>
              <a:gd name="connsiteX51" fmla="*/ 6339834 w 12191988"/>
              <a:gd name="connsiteY51" fmla="*/ 243840 h 5048250"/>
              <a:gd name="connsiteX52" fmla="*/ 6339834 w 12191988"/>
              <a:gd name="connsiteY52" fmla="*/ 1604009 h 5048250"/>
              <a:gd name="connsiteX53" fmla="*/ 6583674 w 12191988"/>
              <a:gd name="connsiteY53" fmla="*/ 1847849 h 5048250"/>
              <a:gd name="connsiteX54" fmla="*/ 6827514 w 12191988"/>
              <a:gd name="connsiteY54" fmla="*/ 1604009 h 5048250"/>
              <a:gd name="connsiteX55" fmla="*/ 6827514 w 12191988"/>
              <a:gd name="connsiteY55" fmla="*/ 243840 h 5048250"/>
              <a:gd name="connsiteX56" fmla="*/ 7071354 w 12191988"/>
              <a:gd name="connsiteY56" fmla="*/ 0 h 5048250"/>
              <a:gd name="connsiteX57" fmla="*/ 7315194 w 12191988"/>
              <a:gd name="connsiteY57" fmla="*/ 243840 h 5048250"/>
              <a:gd name="connsiteX58" fmla="*/ 7315194 w 12191988"/>
              <a:gd name="connsiteY58" fmla="*/ 441960 h 5048250"/>
              <a:gd name="connsiteX59" fmla="*/ 7559034 w 12191988"/>
              <a:gd name="connsiteY59" fmla="*/ 685800 h 5048250"/>
              <a:gd name="connsiteX60" fmla="*/ 7802874 w 12191988"/>
              <a:gd name="connsiteY60" fmla="*/ 441960 h 5048250"/>
              <a:gd name="connsiteX61" fmla="*/ 7802874 w 12191988"/>
              <a:gd name="connsiteY61" fmla="*/ 243840 h 5048250"/>
              <a:gd name="connsiteX62" fmla="*/ 8046714 w 12191988"/>
              <a:gd name="connsiteY62" fmla="*/ 0 h 5048250"/>
              <a:gd name="connsiteX63" fmla="*/ 8290554 w 12191988"/>
              <a:gd name="connsiteY63" fmla="*/ 243840 h 5048250"/>
              <a:gd name="connsiteX64" fmla="*/ 8290554 w 12191988"/>
              <a:gd name="connsiteY64" fmla="*/ 1127759 h 5048250"/>
              <a:gd name="connsiteX65" fmla="*/ 8534394 w 12191988"/>
              <a:gd name="connsiteY65" fmla="*/ 1371599 h 5048250"/>
              <a:gd name="connsiteX66" fmla="*/ 8778234 w 12191988"/>
              <a:gd name="connsiteY66" fmla="*/ 1127759 h 5048250"/>
              <a:gd name="connsiteX67" fmla="*/ 8778234 w 12191988"/>
              <a:gd name="connsiteY67" fmla="*/ 243840 h 5048250"/>
              <a:gd name="connsiteX68" fmla="*/ 9022074 w 12191988"/>
              <a:gd name="connsiteY68" fmla="*/ 0 h 5048250"/>
              <a:gd name="connsiteX69" fmla="*/ 9265914 w 12191988"/>
              <a:gd name="connsiteY69" fmla="*/ 243840 h 5048250"/>
              <a:gd name="connsiteX70" fmla="*/ 9265914 w 12191988"/>
              <a:gd name="connsiteY70" fmla="*/ 718185 h 5048250"/>
              <a:gd name="connsiteX71" fmla="*/ 9509754 w 12191988"/>
              <a:gd name="connsiteY71" fmla="*/ 962025 h 5048250"/>
              <a:gd name="connsiteX72" fmla="*/ 9753594 w 12191988"/>
              <a:gd name="connsiteY72" fmla="*/ 718185 h 5048250"/>
              <a:gd name="connsiteX73" fmla="*/ 9753594 w 12191988"/>
              <a:gd name="connsiteY73" fmla="*/ 243840 h 5048250"/>
              <a:gd name="connsiteX74" fmla="*/ 9997434 w 12191988"/>
              <a:gd name="connsiteY74" fmla="*/ 0 h 5048250"/>
              <a:gd name="connsiteX75" fmla="*/ 10241274 w 12191988"/>
              <a:gd name="connsiteY75" fmla="*/ 243840 h 5048250"/>
              <a:gd name="connsiteX76" fmla="*/ 10241274 w 12191988"/>
              <a:gd name="connsiteY76" fmla="*/ 1908810 h 5048250"/>
              <a:gd name="connsiteX77" fmla="*/ 10485114 w 12191988"/>
              <a:gd name="connsiteY77" fmla="*/ 2152650 h 5048250"/>
              <a:gd name="connsiteX78" fmla="*/ 10728954 w 12191988"/>
              <a:gd name="connsiteY78" fmla="*/ 1908810 h 5048250"/>
              <a:gd name="connsiteX79" fmla="*/ 10728954 w 12191988"/>
              <a:gd name="connsiteY79" fmla="*/ 243840 h 5048250"/>
              <a:gd name="connsiteX80" fmla="*/ 10972794 w 12191988"/>
              <a:gd name="connsiteY80" fmla="*/ 0 h 5048250"/>
              <a:gd name="connsiteX81" fmla="*/ 11216634 w 12191988"/>
              <a:gd name="connsiteY81" fmla="*/ 243840 h 5048250"/>
              <a:gd name="connsiteX82" fmla="*/ 11216634 w 12191988"/>
              <a:gd name="connsiteY82" fmla="*/ 975360 h 5048250"/>
              <a:gd name="connsiteX83" fmla="*/ 11460474 w 12191988"/>
              <a:gd name="connsiteY83" fmla="*/ 1219200 h 5048250"/>
              <a:gd name="connsiteX84" fmla="*/ 11704314 w 12191988"/>
              <a:gd name="connsiteY84" fmla="*/ 975360 h 5048250"/>
              <a:gd name="connsiteX85" fmla="*/ 11704314 w 12191988"/>
              <a:gd name="connsiteY85" fmla="*/ 243840 h 5048250"/>
              <a:gd name="connsiteX86" fmla="*/ 11948154 w 12191988"/>
              <a:gd name="connsiteY86" fmla="*/ 0 h 5048250"/>
              <a:gd name="connsiteX87" fmla="*/ 12172832 w 12191988"/>
              <a:gd name="connsiteY87" fmla="*/ 148926 h 5048250"/>
              <a:gd name="connsiteX88" fmla="*/ 12191988 w 12191988"/>
              <a:gd name="connsiteY88" fmla="*/ 243810 h 5048250"/>
              <a:gd name="connsiteX89" fmla="*/ 12191988 w 12191988"/>
              <a:gd name="connsiteY89" fmla="*/ 5048250 h 5048250"/>
              <a:gd name="connsiteX90" fmla="*/ 0 w 12191988"/>
              <a:gd name="connsiteY90" fmla="*/ 5048250 h 5048250"/>
              <a:gd name="connsiteX91" fmla="*/ 0 w 12191988"/>
              <a:gd name="connsiteY91" fmla="*/ 243840 h 5048250"/>
              <a:gd name="connsiteX92" fmla="*/ 243840 w 12191988"/>
              <a:gd name="connsiteY92" fmla="*/ 0 h 504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2191988" h="5048250">
                <a:moveTo>
                  <a:pt x="243840" y="0"/>
                </a:moveTo>
                <a:cubicBezTo>
                  <a:pt x="344842" y="0"/>
                  <a:pt x="431501" y="61408"/>
                  <a:pt x="468518" y="148926"/>
                </a:cubicBezTo>
                <a:lnTo>
                  <a:pt x="487676" y="243819"/>
                </a:lnTo>
                <a:lnTo>
                  <a:pt x="487676" y="1127758"/>
                </a:lnTo>
                <a:cubicBezTo>
                  <a:pt x="487676" y="1262427"/>
                  <a:pt x="596847" y="1371598"/>
                  <a:pt x="731516" y="1371598"/>
                </a:cubicBezTo>
                <a:cubicBezTo>
                  <a:pt x="866185" y="1371598"/>
                  <a:pt x="975356" y="1262427"/>
                  <a:pt x="975356" y="1127758"/>
                </a:cubicBezTo>
                <a:lnTo>
                  <a:pt x="975356" y="243819"/>
                </a:lnTo>
                <a:lnTo>
                  <a:pt x="975360" y="243839"/>
                </a:lnTo>
                <a:lnTo>
                  <a:pt x="994522" y="148926"/>
                </a:lnTo>
                <a:cubicBezTo>
                  <a:pt x="1031539" y="61408"/>
                  <a:pt x="1118198" y="0"/>
                  <a:pt x="1219200" y="0"/>
                </a:cubicBezTo>
                <a:cubicBezTo>
                  <a:pt x="1320201" y="0"/>
                  <a:pt x="1406860" y="61408"/>
                  <a:pt x="1443877" y="148926"/>
                </a:cubicBezTo>
                <a:lnTo>
                  <a:pt x="1463036" y="243822"/>
                </a:lnTo>
                <a:lnTo>
                  <a:pt x="1463036" y="718185"/>
                </a:lnTo>
                <a:cubicBezTo>
                  <a:pt x="1463036" y="852854"/>
                  <a:pt x="1572207" y="962023"/>
                  <a:pt x="1706876" y="962023"/>
                </a:cubicBezTo>
                <a:cubicBezTo>
                  <a:pt x="1841545" y="962023"/>
                  <a:pt x="1950716" y="852854"/>
                  <a:pt x="1950716" y="718185"/>
                </a:cubicBezTo>
                <a:lnTo>
                  <a:pt x="1950716" y="243823"/>
                </a:lnTo>
                <a:lnTo>
                  <a:pt x="1950719" y="243839"/>
                </a:lnTo>
                <a:lnTo>
                  <a:pt x="1969881" y="148926"/>
                </a:lnTo>
                <a:cubicBezTo>
                  <a:pt x="2006898" y="61408"/>
                  <a:pt x="2093557" y="0"/>
                  <a:pt x="2194561" y="0"/>
                </a:cubicBezTo>
                <a:cubicBezTo>
                  <a:pt x="2295563" y="0"/>
                  <a:pt x="2382222" y="61408"/>
                  <a:pt x="2419239" y="148926"/>
                </a:cubicBezTo>
                <a:lnTo>
                  <a:pt x="2438396" y="243817"/>
                </a:lnTo>
                <a:lnTo>
                  <a:pt x="2438396" y="1356358"/>
                </a:lnTo>
                <a:cubicBezTo>
                  <a:pt x="2438396" y="1491028"/>
                  <a:pt x="2547567" y="1600199"/>
                  <a:pt x="2682236" y="1600199"/>
                </a:cubicBezTo>
                <a:cubicBezTo>
                  <a:pt x="2816905" y="1600199"/>
                  <a:pt x="2926076" y="1491028"/>
                  <a:pt x="2926076" y="1356358"/>
                </a:cubicBezTo>
                <a:lnTo>
                  <a:pt x="2926076" y="243816"/>
                </a:lnTo>
                <a:lnTo>
                  <a:pt x="2926081" y="243839"/>
                </a:lnTo>
                <a:lnTo>
                  <a:pt x="2945242" y="148926"/>
                </a:lnTo>
                <a:cubicBezTo>
                  <a:pt x="2982258" y="61408"/>
                  <a:pt x="3068918" y="0"/>
                  <a:pt x="3169919" y="0"/>
                </a:cubicBezTo>
                <a:cubicBezTo>
                  <a:pt x="3270922" y="0"/>
                  <a:pt x="3357581" y="61408"/>
                  <a:pt x="3394599" y="148926"/>
                </a:cubicBezTo>
                <a:lnTo>
                  <a:pt x="3413756" y="243820"/>
                </a:lnTo>
                <a:lnTo>
                  <a:pt x="3413756" y="546735"/>
                </a:lnTo>
                <a:cubicBezTo>
                  <a:pt x="3413756" y="681404"/>
                  <a:pt x="3522927" y="790575"/>
                  <a:pt x="3657596" y="790575"/>
                </a:cubicBezTo>
                <a:cubicBezTo>
                  <a:pt x="3792264" y="790575"/>
                  <a:pt x="3901436" y="681404"/>
                  <a:pt x="3901436" y="546735"/>
                </a:cubicBezTo>
                <a:lnTo>
                  <a:pt x="3901436" y="243821"/>
                </a:lnTo>
                <a:lnTo>
                  <a:pt x="3901439" y="243839"/>
                </a:lnTo>
                <a:lnTo>
                  <a:pt x="3920601" y="148926"/>
                </a:lnTo>
                <a:cubicBezTo>
                  <a:pt x="3957618" y="61408"/>
                  <a:pt x="4044277" y="0"/>
                  <a:pt x="4145279" y="0"/>
                </a:cubicBezTo>
                <a:cubicBezTo>
                  <a:pt x="4279945" y="0"/>
                  <a:pt x="4389116" y="109171"/>
                  <a:pt x="4389116" y="243840"/>
                </a:cubicBezTo>
                <a:lnTo>
                  <a:pt x="4389116" y="1908808"/>
                </a:lnTo>
                <a:cubicBezTo>
                  <a:pt x="4389116" y="2043477"/>
                  <a:pt x="4498286" y="2152648"/>
                  <a:pt x="4632955" y="2152648"/>
                </a:cubicBezTo>
                <a:cubicBezTo>
                  <a:pt x="4767623" y="2152648"/>
                  <a:pt x="4876795" y="2043477"/>
                  <a:pt x="4876795" y="1908808"/>
                </a:cubicBezTo>
                <a:lnTo>
                  <a:pt x="4876795" y="243829"/>
                </a:lnTo>
                <a:lnTo>
                  <a:pt x="4876797" y="243840"/>
                </a:lnTo>
                <a:cubicBezTo>
                  <a:pt x="4876797" y="109171"/>
                  <a:pt x="4985968" y="0"/>
                  <a:pt x="5120638" y="0"/>
                </a:cubicBezTo>
                <a:cubicBezTo>
                  <a:pt x="5221639" y="0"/>
                  <a:pt x="5308299" y="61408"/>
                  <a:pt x="5345317" y="148926"/>
                </a:cubicBezTo>
                <a:lnTo>
                  <a:pt x="5364474" y="243825"/>
                </a:lnTo>
                <a:lnTo>
                  <a:pt x="5364474" y="975359"/>
                </a:lnTo>
                <a:cubicBezTo>
                  <a:pt x="5364474" y="1110027"/>
                  <a:pt x="5473648" y="1219199"/>
                  <a:pt x="5608317" y="1219199"/>
                </a:cubicBezTo>
                <a:cubicBezTo>
                  <a:pt x="5742984" y="1219199"/>
                  <a:pt x="5852157" y="1110027"/>
                  <a:pt x="5852157" y="975359"/>
                </a:cubicBezTo>
                <a:lnTo>
                  <a:pt x="5852157" y="243840"/>
                </a:lnTo>
                <a:cubicBezTo>
                  <a:pt x="5852157" y="109171"/>
                  <a:pt x="5961326" y="0"/>
                  <a:pt x="6095996" y="0"/>
                </a:cubicBezTo>
                <a:cubicBezTo>
                  <a:pt x="6230663" y="0"/>
                  <a:pt x="6339834" y="109171"/>
                  <a:pt x="6339834" y="243840"/>
                </a:cubicBezTo>
                <a:lnTo>
                  <a:pt x="6339834" y="1604009"/>
                </a:lnTo>
                <a:cubicBezTo>
                  <a:pt x="6339834" y="1738678"/>
                  <a:pt x="6449005" y="1847849"/>
                  <a:pt x="6583674" y="1847849"/>
                </a:cubicBezTo>
                <a:cubicBezTo>
                  <a:pt x="6718343" y="1847849"/>
                  <a:pt x="6827514" y="1738678"/>
                  <a:pt x="6827514" y="1604009"/>
                </a:cubicBezTo>
                <a:lnTo>
                  <a:pt x="6827514" y="243840"/>
                </a:lnTo>
                <a:cubicBezTo>
                  <a:pt x="6827514" y="109171"/>
                  <a:pt x="6936685" y="0"/>
                  <a:pt x="7071354" y="0"/>
                </a:cubicBezTo>
                <a:cubicBezTo>
                  <a:pt x="7206023" y="0"/>
                  <a:pt x="7315194" y="109171"/>
                  <a:pt x="7315194" y="243840"/>
                </a:cubicBezTo>
                <a:lnTo>
                  <a:pt x="7315194" y="441960"/>
                </a:lnTo>
                <a:cubicBezTo>
                  <a:pt x="7315194" y="576629"/>
                  <a:pt x="7424365" y="685800"/>
                  <a:pt x="7559034" y="685800"/>
                </a:cubicBezTo>
                <a:cubicBezTo>
                  <a:pt x="7693703" y="685800"/>
                  <a:pt x="7802874" y="576629"/>
                  <a:pt x="7802874" y="441960"/>
                </a:cubicBezTo>
                <a:lnTo>
                  <a:pt x="7802874" y="243840"/>
                </a:lnTo>
                <a:cubicBezTo>
                  <a:pt x="7802874" y="109171"/>
                  <a:pt x="7912045" y="0"/>
                  <a:pt x="8046714" y="0"/>
                </a:cubicBezTo>
                <a:cubicBezTo>
                  <a:pt x="8181383" y="0"/>
                  <a:pt x="8290554" y="109171"/>
                  <a:pt x="8290554" y="243840"/>
                </a:cubicBezTo>
                <a:lnTo>
                  <a:pt x="8290554" y="1127759"/>
                </a:lnTo>
                <a:cubicBezTo>
                  <a:pt x="8290554" y="1262428"/>
                  <a:pt x="8399725" y="1371599"/>
                  <a:pt x="8534394" y="1371599"/>
                </a:cubicBezTo>
                <a:cubicBezTo>
                  <a:pt x="8669063" y="1371599"/>
                  <a:pt x="8778234" y="1262428"/>
                  <a:pt x="8778234" y="1127759"/>
                </a:cubicBezTo>
                <a:lnTo>
                  <a:pt x="8778234" y="243840"/>
                </a:lnTo>
                <a:cubicBezTo>
                  <a:pt x="8778234" y="109171"/>
                  <a:pt x="8887405" y="0"/>
                  <a:pt x="9022074" y="0"/>
                </a:cubicBezTo>
                <a:cubicBezTo>
                  <a:pt x="9156743" y="0"/>
                  <a:pt x="9265914" y="109171"/>
                  <a:pt x="9265914" y="243840"/>
                </a:cubicBezTo>
                <a:lnTo>
                  <a:pt x="9265914" y="718185"/>
                </a:lnTo>
                <a:cubicBezTo>
                  <a:pt x="9265914" y="852854"/>
                  <a:pt x="9375085" y="962025"/>
                  <a:pt x="9509754" y="962025"/>
                </a:cubicBezTo>
                <a:cubicBezTo>
                  <a:pt x="9644423" y="962025"/>
                  <a:pt x="9753594" y="852854"/>
                  <a:pt x="9753594" y="718185"/>
                </a:cubicBezTo>
                <a:lnTo>
                  <a:pt x="9753594" y="243840"/>
                </a:lnTo>
                <a:cubicBezTo>
                  <a:pt x="9753594" y="109171"/>
                  <a:pt x="9862765" y="0"/>
                  <a:pt x="9997434" y="0"/>
                </a:cubicBezTo>
                <a:cubicBezTo>
                  <a:pt x="10132103" y="0"/>
                  <a:pt x="10241274" y="109171"/>
                  <a:pt x="10241274" y="243840"/>
                </a:cubicBezTo>
                <a:lnTo>
                  <a:pt x="10241274" y="1908810"/>
                </a:lnTo>
                <a:cubicBezTo>
                  <a:pt x="10241274" y="2043478"/>
                  <a:pt x="10350445" y="2152650"/>
                  <a:pt x="10485114" y="2152650"/>
                </a:cubicBezTo>
                <a:cubicBezTo>
                  <a:pt x="10619783" y="2152650"/>
                  <a:pt x="10728954" y="2043478"/>
                  <a:pt x="10728954" y="1908810"/>
                </a:cubicBezTo>
                <a:lnTo>
                  <a:pt x="10728954" y="243840"/>
                </a:lnTo>
                <a:cubicBezTo>
                  <a:pt x="10728954" y="109171"/>
                  <a:pt x="10838125" y="0"/>
                  <a:pt x="10972794" y="0"/>
                </a:cubicBezTo>
                <a:cubicBezTo>
                  <a:pt x="11107463" y="0"/>
                  <a:pt x="11216634" y="109171"/>
                  <a:pt x="11216634" y="243840"/>
                </a:cubicBezTo>
                <a:lnTo>
                  <a:pt x="11216634" y="975360"/>
                </a:lnTo>
                <a:cubicBezTo>
                  <a:pt x="11216634" y="1110029"/>
                  <a:pt x="11325805" y="1219200"/>
                  <a:pt x="11460474" y="1219200"/>
                </a:cubicBezTo>
                <a:cubicBezTo>
                  <a:pt x="11595143" y="1219200"/>
                  <a:pt x="11704314" y="1110029"/>
                  <a:pt x="11704314" y="975360"/>
                </a:cubicBezTo>
                <a:lnTo>
                  <a:pt x="11704314" y="243840"/>
                </a:lnTo>
                <a:cubicBezTo>
                  <a:pt x="11704314" y="109171"/>
                  <a:pt x="11813485" y="0"/>
                  <a:pt x="11948154" y="0"/>
                </a:cubicBezTo>
                <a:cubicBezTo>
                  <a:pt x="12049156" y="0"/>
                  <a:pt x="12135815" y="61408"/>
                  <a:pt x="12172832" y="148926"/>
                </a:cubicBezTo>
                <a:lnTo>
                  <a:pt x="12191988" y="243810"/>
                </a:lnTo>
                <a:lnTo>
                  <a:pt x="12191988" y="5048250"/>
                </a:lnTo>
                <a:lnTo>
                  <a:pt x="0" y="5048250"/>
                </a:lnTo>
                <a:lnTo>
                  <a:pt x="0" y="243840"/>
                </a:lnTo>
                <a:cubicBezTo>
                  <a:pt x="0" y="109171"/>
                  <a:pt x="109171" y="0"/>
                  <a:pt x="243840"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5_Title Slide">
    <p:bg>
      <p:bgPr>
        <a:solidFill>
          <a:srgbClr val="444C73"/>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0" hasCustomPrompt="1"/>
          </p:nvPr>
        </p:nvSpPr>
        <p:spPr>
          <a:xfrm>
            <a:off x="1510251" y="1314612"/>
            <a:ext cx="1353379" cy="1761185"/>
          </a:xfrm>
          <a:custGeom>
            <a:avLst/>
            <a:gdLst>
              <a:gd name="connsiteX0" fmla="*/ 703221 w 1353378"/>
              <a:gd name="connsiteY0" fmla="*/ 0 h 1761185"/>
              <a:gd name="connsiteX1" fmla="*/ 1169383 w 1353378"/>
              <a:gd name="connsiteY1" fmla="*/ 146374 h 1761185"/>
              <a:gd name="connsiteX2" fmla="*/ 1345149 w 1353378"/>
              <a:gd name="connsiteY2" fmla="*/ 523183 h 1761185"/>
              <a:gd name="connsiteX3" fmla="*/ 1342798 w 1353378"/>
              <a:gd name="connsiteY3" fmla="*/ 530237 h 1761185"/>
              <a:gd name="connsiteX4" fmla="*/ 957171 w 1353378"/>
              <a:gd name="connsiteY4" fmla="*/ 530237 h 1761185"/>
              <a:gd name="connsiteX5" fmla="*/ 887805 w 1353378"/>
              <a:gd name="connsiteY5" fmla="*/ 363877 h 1761185"/>
              <a:gd name="connsiteX6" fmla="*/ 696167 w 1353378"/>
              <a:gd name="connsiteY6" fmla="*/ 299801 h 1761185"/>
              <a:gd name="connsiteX7" fmla="*/ 508057 w 1353378"/>
              <a:gd name="connsiteY7" fmla="*/ 352708 h 1761185"/>
              <a:gd name="connsiteX8" fmla="*/ 439866 w 1353378"/>
              <a:gd name="connsiteY8" fmla="*/ 483209 h 1761185"/>
              <a:gd name="connsiteX9" fmla="*/ 508645 w 1353378"/>
              <a:gd name="connsiteY9" fmla="*/ 603717 h 1761185"/>
              <a:gd name="connsiteX10" fmla="*/ 766709 w 1353378"/>
              <a:gd name="connsiteY10" fmla="*/ 717171 h 1761185"/>
              <a:gd name="connsiteX11" fmla="*/ 1205830 w 1353378"/>
              <a:gd name="connsiteY11" fmla="*/ 931148 h 1761185"/>
              <a:gd name="connsiteX12" fmla="*/ 1353378 w 1353378"/>
              <a:gd name="connsiteY12" fmla="*/ 1280328 h 1761185"/>
              <a:gd name="connsiteX13" fmla="*/ 1177613 w 1353378"/>
              <a:gd name="connsiteY13" fmla="*/ 1633623 h 1761185"/>
              <a:gd name="connsiteX14" fmla="*/ 711451 w 1353378"/>
              <a:gd name="connsiteY14" fmla="*/ 1761185 h 1761185"/>
              <a:gd name="connsiteX15" fmla="*/ 207080 w 1353378"/>
              <a:gd name="connsiteY15" fmla="*/ 1614811 h 1761185"/>
              <a:gd name="connsiteX16" fmla="*/ 159 w 1353378"/>
              <a:gd name="connsiteY16" fmla="*/ 1193326 h 1761185"/>
              <a:gd name="connsiteX17" fmla="*/ 2510 w 1353378"/>
              <a:gd name="connsiteY17" fmla="*/ 1186272 h 1761185"/>
              <a:gd name="connsiteX18" fmla="*/ 389312 w 1353378"/>
              <a:gd name="connsiteY18" fmla="*/ 1186272 h 1761185"/>
              <a:gd name="connsiteX19" fmla="*/ 469259 w 1353378"/>
              <a:gd name="connsiteY19" fmla="*/ 1397897 h 1761185"/>
              <a:gd name="connsiteX20" fmla="*/ 711451 w 1353378"/>
              <a:gd name="connsiteY20" fmla="*/ 1461384 h 1761185"/>
              <a:gd name="connsiteX21" fmla="*/ 895447 w 1353378"/>
              <a:gd name="connsiteY21" fmla="*/ 1412005 h 1761185"/>
              <a:gd name="connsiteX22" fmla="*/ 955995 w 1353378"/>
              <a:gd name="connsiteY22" fmla="*/ 1282679 h 1761185"/>
              <a:gd name="connsiteX23" fmla="*/ 896035 w 1353378"/>
              <a:gd name="connsiteY23" fmla="*/ 1142772 h 1761185"/>
              <a:gd name="connsiteX24" fmla="*/ 680883 w 1353378"/>
              <a:gd name="connsiteY24" fmla="*/ 1038136 h 1761185"/>
              <a:gd name="connsiteX25" fmla="*/ 200026 w 1353378"/>
              <a:gd name="connsiteY25" fmla="*/ 818869 h 1761185"/>
              <a:gd name="connsiteX26" fmla="*/ 43659 w 1353378"/>
              <a:gd name="connsiteY26" fmla="*/ 480858 h 1761185"/>
              <a:gd name="connsiteX27" fmla="*/ 230006 w 1353378"/>
              <a:gd name="connsiteY27" fmla="*/ 132854 h 1761185"/>
              <a:gd name="connsiteX28" fmla="*/ 703221 w 1353378"/>
              <a:gd name="connsiteY28" fmla="*/ 0 h 176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53378" h="1761185">
                <a:moveTo>
                  <a:pt x="703221" y="0"/>
                </a:moveTo>
                <a:cubicBezTo>
                  <a:pt x="892900" y="0"/>
                  <a:pt x="1048287" y="48792"/>
                  <a:pt x="1169383" y="146374"/>
                </a:cubicBezTo>
                <a:cubicBezTo>
                  <a:pt x="1290480" y="243956"/>
                  <a:pt x="1349068" y="369559"/>
                  <a:pt x="1345149" y="523183"/>
                </a:cubicBezTo>
                <a:lnTo>
                  <a:pt x="1342798" y="530237"/>
                </a:lnTo>
                <a:lnTo>
                  <a:pt x="957171" y="530237"/>
                </a:lnTo>
                <a:cubicBezTo>
                  <a:pt x="957171" y="462047"/>
                  <a:pt x="934049" y="406593"/>
                  <a:pt x="887805" y="363877"/>
                </a:cubicBezTo>
                <a:cubicBezTo>
                  <a:pt x="841562" y="321160"/>
                  <a:pt x="777682" y="299801"/>
                  <a:pt x="696167" y="299801"/>
                </a:cubicBezTo>
                <a:cubicBezTo>
                  <a:pt x="616221" y="299801"/>
                  <a:pt x="553517" y="317437"/>
                  <a:pt x="508057" y="352708"/>
                </a:cubicBezTo>
                <a:cubicBezTo>
                  <a:pt x="462597" y="387978"/>
                  <a:pt x="439866" y="431479"/>
                  <a:pt x="439866" y="483209"/>
                </a:cubicBezTo>
                <a:cubicBezTo>
                  <a:pt x="439866" y="533372"/>
                  <a:pt x="462792" y="573542"/>
                  <a:pt x="508645" y="603717"/>
                </a:cubicBezTo>
                <a:cubicBezTo>
                  <a:pt x="554497" y="633894"/>
                  <a:pt x="640518" y="671712"/>
                  <a:pt x="766709" y="717171"/>
                </a:cubicBezTo>
                <a:cubicBezTo>
                  <a:pt x="961090" y="775172"/>
                  <a:pt x="1107464" y="846498"/>
                  <a:pt x="1205830" y="931148"/>
                </a:cubicBezTo>
                <a:cubicBezTo>
                  <a:pt x="1304195" y="1015798"/>
                  <a:pt x="1353378" y="1132190"/>
                  <a:pt x="1353378" y="1280328"/>
                </a:cubicBezTo>
                <a:cubicBezTo>
                  <a:pt x="1353378" y="1430816"/>
                  <a:pt x="1294789" y="1548581"/>
                  <a:pt x="1177613" y="1633623"/>
                </a:cubicBezTo>
                <a:cubicBezTo>
                  <a:pt x="1060436" y="1718664"/>
                  <a:pt x="905048" y="1761185"/>
                  <a:pt x="711451" y="1761185"/>
                </a:cubicBezTo>
                <a:cubicBezTo>
                  <a:pt x="517071" y="1761185"/>
                  <a:pt x="348947" y="1712393"/>
                  <a:pt x="207080" y="1614811"/>
                </a:cubicBezTo>
                <a:cubicBezTo>
                  <a:pt x="65214" y="1517229"/>
                  <a:pt x="-3761" y="1376734"/>
                  <a:pt x="159" y="1193326"/>
                </a:cubicBezTo>
                <a:lnTo>
                  <a:pt x="2510" y="1186272"/>
                </a:lnTo>
                <a:lnTo>
                  <a:pt x="389312" y="1186272"/>
                </a:lnTo>
                <a:cubicBezTo>
                  <a:pt x="389312" y="1285030"/>
                  <a:pt x="415961" y="1355572"/>
                  <a:pt x="469259" y="1397897"/>
                </a:cubicBezTo>
                <a:cubicBezTo>
                  <a:pt x="522557" y="1440221"/>
                  <a:pt x="603288" y="1461384"/>
                  <a:pt x="711451" y="1461384"/>
                </a:cubicBezTo>
                <a:cubicBezTo>
                  <a:pt x="793749" y="1461384"/>
                  <a:pt x="855082" y="1444925"/>
                  <a:pt x="895447" y="1412005"/>
                </a:cubicBezTo>
                <a:cubicBezTo>
                  <a:pt x="935812" y="1379086"/>
                  <a:pt x="955995" y="1335977"/>
                  <a:pt x="955995" y="1282679"/>
                </a:cubicBezTo>
                <a:cubicBezTo>
                  <a:pt x="955995" y="1222327"/>
                  <a:pt x="936009" y="1175692"/>
                  <a:pt x="896035" y="1142772"/>
                </a:cubicBezTo>
                <a:cubicBezTo>
                  <a:pt x="856061" y="1109852"/>
                  <a:pt x="784345" y="1074973"/>
                  <a:pt x="680883" y="1038136"/>
                </a:cubicBezTo>
                <a:cubicBezTo>
                  <a:pt x="464556" y="969946"/>
                  <a:pt x="304271" y="896856"/>
                  <a:pt x="200026" y="818869"/>
                </a:cubicBezTo>
                <a:cubicBezTo>
                  <a:pt x="95782" y="740882"/>
                  <a:pt x="43659" y="628212"/>
                  <a:pt x="43659" y="480858"/>
                </a:cubicBezTo>
                <a:cubicBezTo>
                  <a:pt x="43659" y="337423"/>
                  <a:pt x="105774" y="221423"/>
                  <a:pt x="230006" y="132854"/>
                </a:cubicBezTo>
                <a:cubicBezTo>
                  <a:pt x="354237" y="44285"/>
                  <a:pt x="511975" y="0"/>
                  <a:pt x="703221" y="0"/>
                </a:cubicBezTo>
                <a:close/>
              </a:path>
            </a:pathLst>
          </a:custGeom>
          <a:noFill/>
          <a:effectLst>
            <a:outerShdw blurRad="139700" dist="38100" dir="2700000" algn="tl" rotWithShape="0">
              <a:prstClr val="black">
                <a:alpha val="22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
        <p:nvSpPr>
          <p:cNvPr id="16" name="Picture Placeholder 15"/>
          <p:cNvSpPr>
            <a:spLocks noGrp="1"/>
          </p:cNvSpPr>
          <p:nvPr>
            <p:ph type="pic" sz="quarter" idx="11" hasCustomPrompt="1"/>
          </p:nvPr>
        </p:nvSpPr>
        <p:spPr>
          <a:xfrm>
            <a:off x="3735447" y="1336195"/>
            <a:ext cx="2115067" cy="1711805"/>
          </a:xfrm>
          <a:custGeom>
            <a:avLst/>
            <a:gdLst>
              <a:gd name="connsiteX0" fmla="*/ 0 w 2115066"/>
              <a:gd name="connsiteY0" fmla="*/ 0 h 1711805"/>
              <a:gd name="connsiteX1" fmla="*/ 385627 w 2115066"/>
              <a:gd name="connsiteY1" fmla="*/ 0 h 1711805"/>
              <a:gd name="connsiteX2" fmla="*/ 610183 w 2115066"/>
              <a:gd name="connsiteY2" fmla="*/ 1122784 h 1711805"/>
              <a:gd name="connsiteX3" fmla="*/ 617237 w 2115066"/>
              <a:gd name="connsiteY3" fmla="*/ 1122784 h 1711805"/>
              <a:gd name="connsiteX4" fmla="*/ 919390 w 2115066"/>
              <a:gd name="connsiteY4" fmla="*/ 0 h 1711805"/>
              <a:gd name="connsiteX5" fmla="*/ 1195677 w 2115066"/>
              <a:gd name="connsiteY5" fmla="*/ 0 h 1711805"/>
              <a:gd name="connsiteX6" fmla="*/ 1499005 w 2115066"/>
              <a:gd name="connsiteY6" fmla="*/ 1122784 h 1711805"/>
              <a:gd name="connsiteX7" fmla="*/ 1506059 w 2115066"/>
              <a:gd name="connsiteY7" fmla="*/ 1122784 h 1711805"/>
              <a:gd name="connsiteX8" fmla="*/ 1730616 w 2115066"/>
              <a:gd name="connsiteY8" fmla="*/ 0 h 1711805"/>
              <a:gd name="connsiteX9" fmla="*/ 2115066 w 2115066"/>
              <a:gd name="connsiteY9" fmla="*/ 0 h 1711805"/>
              <a:gd name="connsiteX10" fmla="*/ 1722386 w 2115066"/>
              <a:gd name="connsiteY10" fmla="*/ 1711805 h 1711805"/>
              <a:gd name="connsiteX11" fmla="*/ 1348517 w 2115066"/>
              <a:gd name="connsiteY11" fmla="*/ 1711805 h 1711805"/>
              <a:gd name="connsiteX12" fmla="*/ 1060472 w 2115066"/>
              <a:gd name="connsiteY12" fmla="*/ 656035 h 1711805"/>
              <a:gd name="connsiteX13" fmla="*/ 1053418 w 2115066"/>
              <a:gd name="connsiteY13" fmla="*/ 656035 h 1711805"/>
              <a:gd name="connsiteX14" fmla="*/ 767726 w 2115066"/>
              <a:gd name="connsiteY14" fmla="*/ 1711805 h 1711805"/>
              <a:gd name="connsiteX15" fmla="*/ 393855 w 2115066"/>
              <a:gd name="connsiteY15" fmla="*/ 1711805 h 171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15066" h="1711805">
                <a:moveTo>
                  <a:pt x="0" y="0"/>
                </a:moveTo>
                <a:lnTo>
                  <a:pt x="385627" y="0"/>
                </a:lnTo>
                <a:lnTo>
                  <a:pt x="610183" y="1122784"/>
                </a:lnTo>
                <a:lnTo>
                  <a:pt x="617237" y="1122784"/>
                </a:lnTo>
                <a:lnTo>
                  <a:pt x="919390" y="0"/>
                </a:lnTo>
                <a:lnTo>
                  <a:pt x="1195677" y="0"/>
                </a:lnTo>
                <a:lnTo>
                  <a:pt x="1499005" y="1122784"/>
                </a:lnTo>
                <a:lnTo>
                  <a:pt x="1506059" y="1122784"/>
                </a:lnTo>
                <a:lnTo>
                  <a:pt x="1730616" y="0"/>
                </a:lnTo>
                <a:lnTo>
                  <a:pt x="2115066" y="0"/>
                </a:lnTo>
                <a:lnTo>
                  <a:pt x="1722386" y="1711805"/>
                </a:lnTo>
                <a:lnTo>
                  <a:pt x="1348517" y="1711805"/>
                </a:lnTo>
                <a:lnTo>
                  <a:pt x="1060472" y="656035"/>
                </a:lnTo>
                <a:lnTo>
                  <a:pt x="1053418" y="656035"/>
                </a:lnTo>
                <a:lnTo>
                  <a:pt x="767726" y="1711805"/>
                </a:lnTo>
                <a:lnTo>
                  <a:pt x="393855" y="1711805"/>
                </a:lnTo>
                <a:close/>
              </a:path>
            </a:pathLst>
          </a:custGeom>
          <a:noFill/>
          <a:effectLst>
            <a:outerShdw blurRad="139700" dist="38100" dir="2700000" algn="tl" rotWithShape="0">
              <a:prstClr val="black">
                <a:alpha val="22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
        <p:nvSpPr>
          <p:cNvPr id="17" name="Picture Placeholder 16"/>
          <p:cNvSpPr>
            <a:spLocks noGrp="1"/>
          </p:cNvSpPr>
          <p:nvPr>
            <p:ph type="pic" sz="quarter" idx="12" hasCustomPrompt="1"/>
          </p:nvPr>
        </p:nvSpPr>
        <p:spPr>
          <a:xfrm>
            <a:off x="6671858" y="1314612"/>
            <a:ext cx="1454329" cy="1761185"/>
          </a:xfrm>
          <a:custGeom>
            <a:avLst/>
            <a:gdLst>
              <a:gd name="connsiteX0" fmla="*/ 727752 w 1454329"/>
              <a:gd name="connsiteY0" fmla="*/ 305680 h 1761185"/>
              <a:gd name="connsiteX1" fmla="*/ 481445 w 1454329"/>
              <a:gd name="connsiteY1" fmla="*/ 422661 h 1761185"/>
              <a:gd name="connsiteX2" fmla="*/ 396207 w 1454329"/>
              <a:gd name="connsiteY2" fmla="*/ 724226 h 1761185"/>
              <a:gd name="connsiteX3" fmla="*/ 396207 w 1454329"/>
              <a:gd name="connsiteY3" fmla="*/ 1034608 h 1761185"/>
              <a:gd name="connsiteX4" fmla="*/ 482621 w 1454329"/>
              <a:gd name="connsiteY4" fmla="*/ 1337936 h 1761185"/>
              <a:gd name="connsiteX5" fmla="*/ 730104 w 1454329"/>
              <a:gd name="connsiteY5" fmla="*/ 1455505 h 1761185"/>
              <a:gd name="connsiteX6" fmla="*/ 972296 w 1454329"/>
              <a:gd name="connsiteY6" fmla="*/ 1337936 h 1761185"/>
              <a:gd name="connsiteX7" fmla="*/ 1058121 w 1454329"/>
              <a:gd name="connsiteY7" fmla="*/ 1034608 h 1761185"/>
              <a:gd name="connsiteX8" fmla="*/ 1058121 w 1454329"/>
              <a:gd name="connsiteY8" fmla="*/ 724226 h 1761185"/>
              <a:gd name="connsiteX9" fmla="*/ 971708 w 1454329"/>
              <a:gd name="connsiteY9" fmla="*/ 423249 h 1761185"/>
              <a:gd name="connsiteX10" fmla="*/ 727752 w 1454329"/>
              <a:gd name="connsiteY10" fmla="*/ 305680 h 1761185"/>
              <a:gd name="connsiteX11" fmla="*/ 727752 w 1454329"/>
              <a:gd name="connsiteY11" fmla="*/ 0 h 1761185"/>
              <a:gd name="connsiteX12" fmla="*/ 1252111 w 1454329"/>
              <a:gd name="connsiteY12" fmla="*/ 205746 h 1761185"/>
              <a:gd name="connsiteX13" fmla="*/ 1454329 w 1454329"/>
              <a:gd name="connsiteY13" fmla="*/ 726577 h 1761185"/>
              <a:gd name="connsiteX14" fmla="*/ 1454329 w 1454329"/>
              <a:gd name="connsiteY14" fmla="*/ 1034608 h 1761185"/>
              <a:gd name="connsiteX15" fmla="*/ 1253874 w 1454329"/>
              <a:gd name="connsiteY15" fmla="*/ 1556027 h 1761185"/>
              <a:gd name="connsiteX16" fmla="*/ 730104 w 1454329"/>
              <a:gd name="connsiteY16" fmla="*/ 1761185 h 1761185"/>
              <a:gd name="connsiteX17" fmla="*/ 202219 w 1454329"/>
              <a:gd name="connsiteY17" fmla="*/ 1556027 h 1761185"/>
              <a:gd name="connsiteX18" fmla="*/ 0 w 1454329"/>
              <a:gd name="connsiteY18" fmla="*/ 1034608 h 1761185"/>
              <a:gd name="connsiteX19" fmla="*/ 0 w 1454329"/>
              <a:gd name="connsiteY19" fmla="*/ 726577 h 1761185"/>
              <a:gd name="connsiteX20" fmla="*/ 201631 w 1454329"/>
              <a:gd name="connsiteY20" fmla="*/ 205746 h 1761185"/>
              <a:gd name="connsiteX21" fmla="*/ 727752 w 1454329"/>
              <a:gd name="connsiteY21" fmla="*/ 0 h 176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4329" h="1761185">
                <a:moveTo>
                  <a:pt x="727752" y="305680"/>
                </a:moveTo>
                <a:cubicBezTo>
                  <a:pt x="620373" y="305680"/>
                  <a:pt x="538270" y="344674"/>
                  <a:pt x="481445" y="422661"/>
                </a:cubicBezTo>
                <a:cubicBezTo>
                  <a:pt x="424620" y="500649"/>
                  <a:pt x="396207" y="601170"/>
                  <a:pt x="396207" y="724226"/>
                </a:cubicBezTo>
                <a:lnTo>
                  <a:pt x="396207" y="1034608"/>
                </a:lnTo>
                <a:cubicBezTo>
                  <a:pt x="396207" y="1158447"/>
                  <a:pt x="425012" y="1259557"/>
                  <a:pt x="482621" y="1337936"/>
                </a:cubicBezTo>
                <a:cubicBezTo>
                  <a:pt x="540230" y="1416316"/>
                  <a:pt x="622723" y="1455505"/>
                  <a:pt x="730104" y="1455505"/>
                </a:cubicBezTo>
                <a:cubicBezTo>
                  <a:pt x="834348" y="1455505"/>
                  <a:pt x="915079" y="1416316"/>
                  <a:pt x="972296" y="1337936"/>
                </a:cubicBezTo>
                <a:cubicBezTo>
                  <a:pt x="1029513" y="1259557"/>
                  <a:pt x="1058121" y="1158447"/>
                  <a:pt x="1058121" y="1034608"/>
                </a:cubicBezTo>
                <a:lnTo>
                  <a:pt x="1058121" y="724226"/>
                </a:lnTo>
                <a:cubicBezTo>
                  <a:pt x="1058121" y="601955"/>
                  <a:pt x="1029317" y="501628"/>
                  <a:pt x="971708" y="423249"/>
                </a:cubicBezTo>
                <a:cubicBezTo>
                  <a:pt x="914099" y="344869"/>
                  <a:pt x="832781" y="305680"/>
                  <a:pt x="727752" y="305680"/>
                </a:cubicBezTo>
                <a:close/>
                <a:moveTo>
                  <a:pt x="727752" y="0"/>
                </a:moveTo>
                <a:cubicBezTo>
                  <a:pt x="942512" y="0"/>
                  <a:pt x="1117297" y="68583"/>
                  <a:pt x="1252111" y="205746"/>
                </a:cubicBezTo>
                <a:cubicBezTo>
                  <a:pt x="1386923" y="342910"/>
                  <a:pt x="1454329" y="516521"/>
                  <a:pt x="1454329" y="726577"/>
                </a:cubicBezTo>
                <a:lnTo>
                  <a:pt x="1454329" y="1034608"/>
                </a:lnTo>
                <a:cubicBezTo>
                  <a:pt x="1454329" y="1245449"/>
                  <a:pt x="1387511" y="1419254"/>
                  <a:pt x="1253874" y="1556027"/>
                </a:cubicBezTo>
                <a:cubicBezTo>
                  <a:pt x="1120237" y="1692799"/>
                  <a:pt x="945647" y="1761185"/>
                  <a:pt x="730104" y="1761185"/>
                </a:cubicBezTo>
                <a:cubicBezTo>
                  <a:pt x="512992" y="1761185"/>
                  <a:pt x="337031" y="1692799"/>
                  <a:pt x="202219" y="1556027"/>
                </a:cubicBezTo>
                <a:cubicBezTo>
                  <a:pt x="67406" y="1419254"/>
                  <a:pt x="0" y="1245449"/>
                  <a:pt x="0" y="1034608"/>
                </a:cubicBezTo>
                <a:lnTo>
                  <a:pt x="0" y="726577"/>
                </a:lnTo>
                <a:cubicBezTo>
                  <a:pt x="0" y="516521"/>
                  <a:pt x="67210" y="342910"/>
                  <a:pt x="201631" y="205746"/>
                </a:cubicBezTo>
                <a:cubicBezTo>
                  <a:pt x="336052" y="68583"/>
                  <a:pt x="511425" y="0"/>
                  <a:pt x="727752" y="0"/>
                </a:cubicBezTo>
                <a:close/>
              </a:path>
            </a:pathLst>
          </a:custGeom>
          <a:noFill/>
          <a:effectLst>
            <a:outerShdw blurRad="139700" dist="38100" dir="2700000" algn="tl" rotWithShape="0">
              <a:prstClr val="black">
                <a:alpha val="22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
        <p:nvSpPr>
          <p:cNvPr id="18" name="Picture Placeholder 17"/>
          <p:cNvSpPr>
            <a:spLocks noGrp="1"/>
          </p:cNvSpPr>
          <p:nvPr>
            <p:ph type="pic" sz="quarter" idx="13" hasCustomPrompt="1"/>
          </p:nvPr>
        </p:nvSpPr>
        <p:spPr>
          <a:xfrm>
            <a:off x="9356079" y="1336195"/>
            <a:ext cx="1297963" cy="1711805"/>
          </a:xfrm>
          <a:custGeom>
            <a:avLst/>
            <a:gdLst>
              <a:gd name="connsiteX0" fmla="*/ 0 w 1297962"/>
              <a:gd name="connsiteY0" fmla="*/ 0 h 1711805"/>
              <a:gd name="connsiteX1" fmla="*/ 1297962 w 1297962"/>
              <a:gd name="connsiteY1" fmla="*/ 0 h 1711805"/>
              <a:gd name="connsiteX2" fmla="*/ 1297962 w 1297962"/>
              <a:gd name="connsiteY2" fmla="*/ 305679 h 1711805"/>
              <a:gd name="connsiteX3" fmla="*/ 846497 w 1297962"/>
              <a:gd name="connsiteY3" fmla="*/ 305679 h 1711805"/>
              <a:gd name="connsiteX4" fmla="*/ 846497 w 1297962"/>
              <a:gd name="connsiteY4" fmla="*/ 1711805 h 1711805"/>
              <a:gd name="connsiteX5" fmla="*/ 447938 w 1297962"/>
              <a:gd name="connsiteY5" fmla="*/ 1711805 h 1711805"/>
              <a:gd name="connsiteX6" fmla="*/ 447938 w 1297962"/>
              <a:gd name="connsiteY6" fmla="*/ 305679 h 1711805"/>
              <a:gd name="connsiteX7" fmla="*/ 0 w 1297962"/>
              <a:gd name="connsiteY7" fmla="*/ 305679 h 171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7962" h="1711805">
                <a:moveTo>
                  <a:pt x="0" y="0"/>
                </a:moveTo>
                <a:lnTo>
                  <a:pt x="1297962" y="0"/>
                </a:lnTo>
                <a:lnTo>
                  <a:pt x="1297962" y="305679"/>
                </a:lnTo>
                <a:lnTo>
                  <a:pt x="846497" y="305679"/>
                </a:lnTo>
                <a:lnTo>
                  <a:pt x="846497" y="1711805"/>
                </a:lnTo>
                <a:lnTo>
                  <a:pt x="447938" y="1711805"/>
                </a:lnTo>
                <a:lnTo>
                  <a:pt x="447938" y="305679"/>
                </a:lnTo>
                <a:lnTo>
                  <a:pt x="0" y="305679"/>
                </a:lnTo>
                <a:close/>
              </a:path>
            </a:pathLst>
          </a:custGeom>
          <a:noFill/>
          <a:effectLst>
            <a:outerShdw blurRad="139700" dist="38100" dir="2700000" algn="tl" rotWithShape="0">
              <a:prstClr val="black">
                <a:alpha val="22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100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 calcmode="lin" valueType="num">
                                      <p:cBhvr>
                                        <p:cTn id="9" dur="500" fill="hold"/>
                                        <p:tgtEl>
                                          <p:spTgt spid="15"/>
                                        </p:tgtEl>
                                        <p:attrNameLst>
                                          <p:attrName>style.rotation</p:attrName>
                                        </p:attrNameLst>
                                      </p:cBhvr>
                                      <p:tavLst>
                                        <p:tav tm="0">
                                          <p:val>
                                            <p:fltVal val="360"/>
                                          </p:val>
                                        </p:tav>
                                        <p:tav tm="100000">
                                          <p:val>
                                            <p:fltVal val="0"/>
                                          </p:val>
                                        </p:tav>
                                      </p:tavLst>
                                    </p:anim>
                                    <p:animEffect transition="in" filter="fade">
                                      <p:cBhvr>
                                        <p:cTn id="10" dur="500"/>
                                        <p:tgtEl>
                                          <p:spTgt spid="15"/>
                                        </p:tgtEl>
                                      </p:cBhvr>
                                    </p:animEffect>
                                  </p:childTnLst>
                                </p:cTn>
                              </p:par>
                              <p:par>
                                <p:cTn id="11" presetID="49" presetClass="entr" presetSubtype="0" decel="100000" fill="hold" grpId="0" nodeType="withEffect">
                                  <p:stCondLst>
                                    <p:cond delay="125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 calcmode="lin" valueType="num">
                                      <p:cBhvr>
                                        <p:cTn id="15" dur="500" fill="hold"/>
                                        <p:tgtEl>
                                          <p:spTgt spid="16"/>
                                        </p:tgtEl>
                                        <p:attrNameLst>
                                          <p:attrName>style.rotation</p:attrName>
                                        </p:attrNameLst>
                                      </p:cBhvr>
                                      <p:tavLst>
                                        <p:tav tm="0">
                                          <p:val>
                                            <p:fltVal val="360"/>
                                          </p:val>
                                        </p:tav>
                                        <p:tav tm="100000">
                                          <p:val>
                                            <p:fltVal val="0"/>
                                          </p:val>
                                        </p:tav>
                                      </p:tavLst>
                                    </p:anim>
                                    <p:animEffect transition="in" filter="fade">
                                      <p:cBhvr>
                                        <p:cTn id="16" dur="500"/>
                                        <p:tgtEl>
                                          <p:spTgt spid="16"/>
                                        </p:tgtEl>
                                      </p:cBhvr>
                                    </p:animEffect>
                                  </p:childTnLst>
                                </p:cTn>
                              </p:par>
                              <p:par>
                                <p:cTn id="17" presetID="49" presetClass="entr" presetSubtype="0" decel="100000" fill="hold" grpId="0" nodeType="withEffect">
                                  <p:stCondLst>
                                    <p:cond delay="150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 calcmode="lin" valueType="num">
                                      <p:cBhvr>
                                        <p:cTn id="21" dur="500" fill="hold"/>
                                        <p:tgtEl>
                                          <p:spTgt spid="17"/>
                                        </p:tgtEl>
                                        <p:attrNameLst>
                                          <p:attrName>style.rotation</p:attrName>
                                        </p:attrNameLst>
                                      </p:cBhvr>
                                      <p:tavLst>
                                        <p:tav tm="0">
                                          <p:val>
                                            <p:fltVal val="360"/>
                                          </p:val>
                                        </p:tav>
                                        <p:tav tm="100000">
                                          <p:val>
                                            <p:fltVal val="0"/>
                                          </p:val>
                                        </p:tav>
                                      </p:tavLst>
                                    </p:anim>
                                    <p:animEffect transition="in" filter="fade">
                                      <p:cBhvr>
                                        <p:cTn id="22" dur="500"/>
                                        <p:tgtEl>
                                          <p:spTgt spid="17"/>
                                        </p:tgtEl>
                                      </p:cBhvr>
                                    </p:animEffect>
                                  </p:childTnLst>
                                </p:cTn>
                              </p:par>
                              <p:par>
                                <p:cTn id="23" presetID="49" presetClass="entr" presetSubtype="0" decel="100000" fill="hold" grpId="0" nodeType="withEffect">
                                  <p:stCondLst>
                                    <p:cond delay="175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 calcmode="lin" valueType="num">
                                      <p:cBhvr>
                                        <p:cTn id="27" dur="500" fill="hold"/>
                                        <p:tgtEl>
                                          <p:spTgt spid="18"/>
                                        </p:tgtEl>
                                        <p:attrNameLst>
                                          <p:attrName>style.rotation</p:attrName>
                                        </p:attrNameLst>
                                      </p:cBhvr>
                                      <p:tavLst>
                                        <p:tav tm="0">
                                          <p:val>
                                            <p:fltVal val="360"/>
                                          </p:val>
                                        </p:tav>
                                        <p:tav tm="100000">
                                          <p:val>
                                            <p:fltVal val="0"/>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
        <p:nvSpPr>
          <p:cNvPr id="17" name="Freeform: Shape 16"/>
          <p:cNvSpPr/>
          <p:nvPr userDrawn="1"/>
        </p:nvSpPr>
        <p:spPr>
          <a:xfrm>
            <a:off x="5657805" y="0"/>
            <a:ext cx="6534195" cy="6858000"/>
          </a:xfrm>
          <a:custGeom>
            <a:avLst/>
            <a:gdLst>
              <a:gd name="connsiteX0" fmla="*/ 684182 w 6534194"/>
              <a:gd name="connsiteY0" fmla="*/ 0 h 6858000"/>
              <a:gd name="connsiteX1" fmla="*/ 6534194 w 6534194"/>
              <a:gd name="connsiteY1" fmla="*/ 0 h 6858000"/>
              <a:gd name="connsiteX2" fmla="*/ 6534194 w 6534194"/>
              <a:gd name="connsiteY2" fmla="*/ 6858000 h 6858000"/>
              <a:gd name="connsiteX3" fmla="*/ 455288 w 6534194"/>
              <a:gd name="connsiteY3" fmla="*/ 6858000 h 6858000"/>
              <a:gd name="connsiteX4" fmla="*/ 354814 w 6534194"/>
              <a:gd name="connsiteY4" fmla="*/ 6588092 h 6858000"/>
              <a:gd name="connsiteX5" fmla="*/ 45 w 6534194"/>
              <a:gd name="connsiteY5" fmla="*/ 4972051 h 6858000"/>
              <a:gd name="connsiteX6" fmla="*/ 1066845 w 6534194"/>
              <a:gd name="connsiteY6" fmla="*/ 1619251 h 6858000"/>
              <a:gd name="connsiteX7" fmla="*/ 749469 w 6534194"/>
              <a:gd name="connsiteY7" fmla="*/ 16701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4194" h="6858000">
                <a:moveTo>
                  <a:pt x="684182" y="0"/>
                </a:moveTo>
                <a:lnTo>
                  <a:pt x="6534194" y="0"/>
                </a:lnTo>
                <a:lnTo>
                  <a:pt x="6534194" y="6858000"/>
                </a:lnTo>
                <a:lnTo>
                  <a:pt x="455288" y="6858000"/>
                </a:lnTo>
                <a:lnTo>
                  <a:pt x="354814" y="6588092"/>
                </a:lnTo>
                <a:cubicBezTo>
                  <a:pt x="143230" y="5991586"/>
                  <a:pt x="-2932" y="5421512"/>
                  <a:pt x="45" y="4972051"/>
                </a:cubicBezTo>
                <a:cubicBezTo>
                  <a:pt x="9569" y="3533776"/>
                  <a:pt x="1070020" y="3032126"/>
                  <a:pt x="1066845" y="1619251"/>
                </a:cubicBezTo>
                <a:cubicBezTo>
                  <a:pt x="1065852" y="1177728"/>
                  <a:pt x="936806" y="673883"/>
                  <a:pt x="749469" y="167014"/>
                </a:cubicBezTo>
                <a:close/>
              </a:path>
            </a:pathLst>
          </a:custGeom>
          <a:gradFill>
            <a:gsLst>
              <a:gs pos="0">
                <a:schemeClr val="accent1"/>
              </a:gs>
              <a:gs pos="100000">
                <a:schemeClr val="accent5"/>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ndParaRPr>
          </a:p>
        </p:txBody>
      </p:sp>
      <p:sp>
        <p:nvSpPr>
          <p:cNvPr id="19" name="TextBox 18"/>
          <p:cNvSpPr txBox="1"/>
          <p:nvPr userDrawn="1"/>
        </p:nvSpPr>
        <p:spPr>
          <a:xfrm>
            <a:off x="3546042" y="797083"/>
            <a:ext cx="2953439" cy="2215991"/>
          </a:xfrm>
          <a:prstGeom prst="rect">
            <a:avLst/>
          </a:prstGeom>
          <a:noFill/>
        </p:spPr>
        <p:txBody>
          <a:bodyPr wrap="square" rtlCol="0">
            <a:spAutoFit/>
          </a:bodyPr>
          <a:lstStyle/>
          <a:p>
            <a:r>
              <a:rPr lang="en-US" sz="13800" b="1" dirty="0">
                <a:solidFill>
                  <a:schemeClr val="bg1">
                    <a:lumMod val="75000"/>
                    <a:alpha val="15000"/>
                  </a:schemeClr>
                </a:solidFill>
                <a:latin typeface="宋体" panose="02010600030101010101" pitchFamily="2" charset="-122"/>
              </a:rPr>
              <a:t>01</a:t>
            </a:r>
          </a:p>
        </p:txBody>
      </p:sp>
      <p:sp>
        <p:nvSpPr>
          <p:cNvPr id="20" name="TextBox 19"/>
          <p:cNvSpPr txBox="1"/>
          <p:nvPr userDrawn="1"/>
        </p:nvSpPr>
        <p:spPr>
          <a:xfrm>
            <a:off x="9597530" y="797083"/>
            <a:ext cx="2953439" cy="2215991"/>
          </a:xfrm>
          <a:prstGeom prst="rect">
            <a:avLst/>
          </a:prstGeom>
          <a:noFill/>
        </p:spPr>
        <p:txBody>
          <a:bodyPr wrap="square" rtlCol="0">
            <a:spAutoFit/>
          </a:bodyPr>
          <a:lstStyle/>
          <a:p>
            <a:r>
              <a:rPr lang="en-US" sz="13800" b="1" dirty="0">
                <a:solidFill>
                  <a:schemeClr val="bg1">
                    <a:alpha val="15000"/>
                  </a:schemeClr>
                </a:solidFill>
                <a:latin typeface="宋体" panose="02010600030101010101" pitchFamily="2" charset="-122"/>
              </a:rPr>
              <a:t>02</a:t>
            </a:r>
          </a:p>
        </p:txBody>
      </p:sp>
      <p:pic>
        <p:nvPicPr>
          <p:cNvPr id="2" name="Picture 1"/>
          <p:cNvPicPr>
            <a:picLocks noChangeAspect="1"/>
          </p:cNvPicPr>
          <p:nvPr userDrawn="1"/>
        </p:nvPicPr>
        <p:blipFill>
          <a:blip r:embed="rId2" cstate="screen"/>
          <a:stretch>
            <a:fillRect/>
          </a:stretch>
        </p:blipFill>
        <p:spPr>
          <a:xfrm>
            <a:off x="1897596" y="578344"/>
            <a:ext cx="2340576" cy="4556114"/>
          </a:xfrm>
          <a:prstGeom prst="rect">
            <a:avLst/>
          </a:prstGeom>
          <a:effectLst>
            <a:outerShdw blurRad="698500" dist="355600" dir="2700000" sx="95000" sy="95000" algn="tl" rotWithShape="0">
              <a:prstClr val="black">
                <a:alpha val="29000"/>
              </a:prstClr>
            </a:outerShdw>
          </a:effectLst>
        </p:spPr>
      </p:pic>
      <p:pic>
        <p:nvPicPr>
          <p:cNvPr id="7" name="Picture 6"/>
          <p:cNvPicPr>
            <a:picLocks noChangeAspect="1"/>
          </p:cNvPicPr>
          <p:nvPr userDrawn="1"/>
        </p:nvPicPr>
        <p:blipFill rotWithShape="1">
          <a:blip r:embed="rId3" cstate="screen"/>
          <a:srcRect/>
          <a:stretch>
            <a:fillRect/>
          </a:stretch>
        </p:blipFill>
        <p:spPr>
          <a:xfrm>
            <a:off x="7507967" y="449943"/>
            <a:ext cx="3744891" cy="5196114"/>
          </a:xfrm>
          <a:prstGeom prst="rect">
            <a:avLst/>
          </a:prstGeom>
        </p:spPr>
      </p:pic>
      <p:sp>
        <p:nvSpPr>
          <p:cNvPr id="13" name="Picture Placeholder 12"/>
          <p:cNvSpPr>
            <a:spLocks noGrp="1"/>
          </p:cNvSpPr>
          <p:nvPr>
            <p:ph type="pic" sz="quarter" idx="10" hasCustomPrompt="1"/>
          </p:nvPr>
        </p:nvSpPr>
        <p:spPr>
          <a:xfrm>
            <a:off x="8199129" y="1166814"/>
            <a:ext cx="1906897" cy="3365596"/>
          </a:xfrm>
          <a:custGeom>
            <a:avLst/>
            <a:gdLst>
              <a:gd name="connsiteX0" fmla="*/ 0 w 1889743"/>
              <a:gd name="connsiteY0" fmla="*/ 0 h 3360390"/>
              <a:gd name="connsiteX1" fmla="*/ 1889743 w 1889743"/>
              <a:gd name="connsiteY1" fmla="*/ 0 h 3360390"/>
              <a:gd name="connsiteX2" fmla="*/ 1889743 w 1889743"/>
              <a:gd name="connsiteY2" fmla="*/ 3360390 h 3360390"/>
              <a:gd name="connsiteX3" fmla="*/ 0 w 1889743"/>
              <a:gd name="connsiteY3" fmla="*/ 3360390 h 3360390"/>
            </a:gdLst>
            <a:ahLst/>
            <a:cxnLst>
              <a:cxn ang="0">
                <a:pos x="connsiteX0" y="connsiteY0"/>
              </a:cxn>
              <a:cxn ang="0">
                <a:pos x="connsiteX1" y="connsiteY1"/>
              </a:cxn>
              <a:cxn ang="0">
                <a:pos x="connsiteX2" y="connsiteY2"/>
              </a:cxn>
              <a:cxn ang="0">
                <a:pos x="connsiteX3" y="connsiteY3"/>
              </a:cxn>
            </a:cxnLst>
            <a:rect l="l" t="t" r="r" b="b"/>
            <a:pathLst>
              <a:path w="1889743" h="3360390">
                <a:moveTo>
                  <a:pt x="0" y="0"/>
                </a:moveTo>
                <a:lnTo>
                  <a:pt x="1889743" y="0"/>
                </a:lnTo>
                <a:lnTo>
                  <a:pt x="1889743" y="3360390"/>
                </a:lnTo>
                <a:lnTo>
                  <a:pt x="0" y="3360390"/>
                </a:lnTo>
                <a:close/>
              </a:path>
            </a:pathLst>
          </a:custGeom>
          <a:solidFill>
            <a:schemeClr val="bg1">
              <a:lumMod val="95000"/>
            </a:schemeClr>
          </a:solidFill>
          <a:effectLst>
            <a:innerShdw blurRad="114300">
              <a:prstClr val="black">
                <a:alpha val="24000"/>
              </a:prstClr>
            </a:inn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
        <p:nvSpPr>
          <p:cNvPr id="16" name="Picture Placeholder 15"/>
          <p:cNvSpPr>
            <a:spLocks noGrp="1"/>
          </p:cNvSpPr>
          <p:nvPr>
            <p:ph type="pic" sz="quarter" idx="11" hasCustomPrompt="1"/>
          </p:nvPr>
        </p:nvSpPr>
        <p:spPr>
          <a:xfrm>
            <a:off x="2126404" y="797083"/>
            <a:ext cx="1897909" cy="4104731"/>
          </a:xfrm>
          <a:custGeom>
            <a:avLst/>
            <a:gdLst>
              <a:gd name="connsiteX0" fmla="*/ 176687 w 1887081"/>
              <a:gd name="connsiteY0" fmla="*/ 0 h 4104731"/>
              <a:gd name="connsiteX1" fmla="*/ 407464 w 1887081"/>
              <a:gd name="connsiteY1" fmla="*/ 0 h 4104731"/>
              <a:gd name="connsiteX2" fmla="*/ 407464 w 1887081"/>
              <a:gd name="connsiteY2" fmla="*/ 13141 h 4104731"/>
              <a:gd name="connsiteX3" fmla="*/ 548356 w 1887081"/>
              <a:gd name="connsiteY3" fmla="*/ 153688 h 4104731"/>
              <a:gd name="connsiteX4" fmla="*/ 1341288 w 1887081"/>
              <a:gd name="connsiteY4" fmla="*/ 153688 h 4104731"/>
              <a:gd name="connsiteX5" fmla="*/ 1482179 w 1887081"/>
              <a:gd name="connsiteY5" fmla="*/ 13141 h 4104731"/>
              <a:gd name="connsiteX6" fmla="*/ 1482179 w 1887081"/>
              <a:gd name="connsiteY6" fmla="*/ 0 h 4104731"/>
              <a:gd name="connsiteX7" fmla="*/ 1710394 w 1887081"/>
              <a:gd name="connsiteY7" fmla="*/ 0 h 4104731"/>
              <a:gd name="connsiteX8" fmla="*/ 1887081 w 1887081"/>
              <a:gd name="connsiteY8" fmla="*/ 176256 h 4104731"/>
              <a:gd name="connsiteX9" fmla="*/ 1887081 w 1887081"/>
              <a:gd name="connsiteY9" fmla="*/ 3928475 h 4104731"/>
              <a:gd name="connsiteX10" fmla="*/ 1710394 w 1887081"/>
              <a:gd name="connsiteY10" fmla="*/ 4104731 h 4104731"/>
              <a:gd name="connsiteX11" fmla="*/ 176687 w 1887081"/>
              <a:gd name="connsiteY11" fmla="*/ 4104731 h 4104731"/>
              <a:gd name="connsiteX12" fmla="*/ 0 w 1887081"/>
              <a:gd name="connsiteY12" fmla="*/ 3928475 h 4104731"/>
              <a:gd name="connsiteX13" fmla="*/ 0 w 1887081"/>
              <a:gd name="connsiteY13" fmla="*/ 176256 h 4104731"/>
              <a:gd name="connsiteX14" fmla="*/ 176687 w 1887081"/>
              <a:gd name="connsiteY14" fmla="*/ 0 h 4104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87081" h="4104731">
                <a:moveTo>
                  <a:pt x="176687" y="0"/>
                </a:moveTo>
                <a:lnTo>
                  <a:pt x="407464" y="0"/>
                </a:lnTo>
                <a:lnTo>
                  <a:pt x="407464" y="13141"/>
                </a:lnTo>
                <a:cubicBezTo>
                  <a:pt x="407464" y="90762"/>
                  <a:pt x="470543" y="153688"/>
                  <a:pt x="548356" y="153688"/>
                </a:cubicBezTo>
                <a:lnTo>
                  <a:pt x="1341288" y="153688"/>
                </a:lnTo>
                <a:cubicBezTo>
                  <a:pt x="1419100" y="153688"/>
                  <a:pt x="1482179" y="90762"/>
                  <a:pt x="1482179" y="13141"/>
                </a:cubicBezTo>
                <a:lnTo>
                  <a:pt x="1482179" y="0"/>
                </a:lnTo>
                <a:lnTo>
                  <a:pt x="1710394" y="0"/>
                </a:lnTo>
                <a:cubicBezTo>
                  <a:pt x="1807976" y="0"/>
                  <a:pt x="1887081" y="78912"/>
                  <a:pt x="1887081" y="176256"/>
                </a:cubicBezTo>
                <a:lnTo>
                  <a:pt x="1887081" y="3928475"/>
                </a:lnTo>
                <a:cubicBezTo>
                  <a:pt x="1887081" y="4025819"/>
                  <a:pt x="1807976" y="4104731"/>
                  <a:pt x="1710394" y="4104731"/>
                </a:cubicBezTo>
                <a:lnTo>
                  <a:pt x="176687" y="4104731"/>
                </a:lnTo>
                <a:cubicBezTo>
                  <a:pt x="79106" y="4104731"/>
                  <a:pt x="0" y="4025819"/>
                  <a:pt x="0" y="3928475"/>
                </a:cubicBezTo>
                <a:lnTo>
                  <a:pt x="0" y="176256"/>
                </a:lnTo>
                <a:cubicBezTo>
                  <a:pt x="0" y="78912"/>
                  <a:pt x="79106" y="0"/>
                  <a:pt x="176687" y="0"/>
                </a:cubicBezTo>
                <a:close/>
              </a:path>
            </a:pathLst>
          </a:custGeom>
          <a:solidFill>
            <a:schemeClr val="bg1">
              <a:lumMod val="9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1+#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125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150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13" grpId="0" animBg="1"/>
      <p:bldP spid="16"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2135066" y="1235505"/>
            <a:ext cx="6721599" cy="4223044"/>
          </a:xfrm>
          <a:custGeom>
            <a:avLst/>
            <a:gdLst>
              <a:gd name="connsiteX0" fmla="*/ 0 w 6721598"/>
              <a:gd name="connsiteY0" fmla="*/ 0 h 4223044"/>
              <a:gd name="connsiteX1" fmla="*/ 6721598 w 6721598"/>
              <a:gd name="connsiteY1" fmla="*/ 0 h 4223044"/>
              <a:gd name="connsiteX2" fmla="*/ 6721598 w 6721598"/>
              <a:gd name="connsiteY2" fmla="*/ 4223044 h 4223044"/>
              <a:gd name="connsiteX3" fmla="*/ 0 w 6721598"/>
              <a:gd name="connsiteY3" fmla="*/ 4223044 h 4223044"/>
            </a:gdLst>
            <a:ahLst/>
            <a:cxnLst>
              <a:cxn ang="0">
                <a:pos x="connsiteX0" y="connsiteY0"/>
              </a:cxn>
              <a:cxn ang="0">
                <a:pos x="connsiteX1" y="connsiteY1"/>
              </a:cxn>
              <a:cxn ang="0">
                <a:pos x="connsiteX2" y="connsiteY2"/>
              </a:cxn>
              <a:cxn ang="0">
                <a:pos x="connsiteX3" y="connsiteY3"/>
              </a:cxn>
            </a:cxnLst>
            <a:rect l="l" t="t" r="r" b="b"/>
            <a:pathLst>
              <a:path w="6721598" h="4223044">
                <a:moveTo>
                  <a:pt x="0" y="0"/>
                </a:moveTo>
                <a:lnTo>
                  <a:pt x="6721598" y="0"/>
                </a:lnTo>
                <a:lnTo>
                  <a:pt x="6721598" y="4223044"/>
                </a:lnTo>
                <a:lnTo>
                  <a:pt x="0" y="4223044"/>
                </a:lnTo>
                <a:close/>
              </a:path>
            </a:pathLst>
          </a:custGeom>
          <a:solidFill>
            <a:schemeClr val="bg1">
              <a:lumMod val="95000"/>
            </a:schemeClr>
          </a:solidFill>
          <a:effectLst>
            <a:innerShdw blurRad="114300">
              <a:prstClr val="black">
                <a:alpha val="24000"/>
              </a:prstClr>
            </a:innerShdw>
          </a:effectLst>
        </p:spPr>
        <p:txBody>
          <a:bodyPr wrap="square">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1600"/>
            </a:lvl1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17" name="Freeform: Shape 16"/>
          <p:cNvSpPr/>
          <p:nvPr userDrawn="1"/>
        </p:nvSpPr>
        <p:spPr>
          <a:xfrm>
            <a:off x="1" y="0"/>
            <a:ext cx="6808123" cy="6858000"/>
          </a:xfrm>
          <a:custGeom>
            <a:avLst/>
            <a:gdLst>
              <a:gd name="connsiteX0" fmla="*/ 0 w 6808123"/>
              <a:gd name="connsiteY0" fmla="*/ 0 h 6858000"/>
              <a:gd name="connsiteX1" fmla="*/ 2570134 w 6808123"/>
              <a:gd name="connsiteY1" fmla="*/ 0 h 6858000"/>
              <a:gd name="connsiteX2" fmla="*/ 6808123 w 6808123"/>
              <a:gd name="connsiteY2" fmla="*/ 6858000 h 6858000"/>
              <a:gd name="connsiteX3" fmla="*/ 0 w 68081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08123" h="6858000">
                <a:moveTo>
                  <a:pt x="0" y="0"/>
                </a:moveTo>
                <a:lnTo>
                  <a:pt x="2570134" y="0"/>
                </a:lnTo>
                <a:lnTo>
                  <a:pt x="6808123" y="6858000"/>
                </a:lnTo>
                <a:lnTo>
                  <a:pt x="0" y="6858000"/>
                </a:lnTo>
                <a:close/>
              </a:path>
            </a:pathLst>
          </a:custGeom>
          <a:gradFill>
            <a:gsLst>
              <a:gs pos="0">
                <a:schemeClr val="accent1"/>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ndParaRPr>
          </a:p>
        </p:txBody>
      </p:sp>
      <p:sp>
        <p:nvSpPr>
          <p:cNvPr id="3" name="Picture Placeholder 2"/>
          <p:cNvSpPr>
            <a:spLocks noGrp="1"/>
          </p:cNvSpPr>
          <p:nvPr>
            <p:ph type="pic" sz="quarter" idx="10" hasCustomPrompt="1"/>
          </p:nvPr>
        </p:nvSpPr>
        <p:spPr>
          <a:xfrm>
            <a:off x="1182437" y="838200"/>
            <a:ext cx="5181600" cy="5181600"/>
          </a:xfrm>
          <a:custGeom>
            <a:avLst/>
            <a:gdLst>
              <a:gd name="connsiteX0" fmla="*/ 2610356 w 5220712"/>
              <a:gd name="connsiteY0" fmla="*/ 0 h 5220712"/>
              <a:gd name="connsiteX1" fmla="*/ 5220712 w 5220712"/>
              <a:gd name="connsiteY1" fmla="*/ 2610356 h 5220712"/>
              <a:gd name="connsiteX2" fmla="*/ 2610356 w 5220712"/>
              <a:gd name="connsiteY2" fmla="*/ 5220712 h 5220712"/>
              <a:gd name="connsiteX3" fmla="*/ 0 w 5220712"/>
              <a:gd name="connsiteY3" fmla="*/ 2610356 h 5220712"/>
              <a:gd name="connsiteX4" fmla="*/ 2610356 w 5220712"/>
              <a:gd name="connsiteY4" fmla="*/ 0 h 5220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712" h="5220712">
                <a:moveTo>
                  <a:pt x="2610356" y="0"/>
                </a:moveTo>
                <a:cubicBezTo>
                  <a:pt x="4052016" y="0"/>
                  <a:pt x="5220712" y="1168696"/>
                  <a:pt x="5220712" y="2610356"/>
                </a:cubicBezTo>
                <a:cubicBezTo>
                  <a:pt x="5220712" y="4052016"/>
                  <a:pt x="4052016" y="5220712"/>
                  <a:pt x="2610356" y="5220712"/>
                </a:cubicBezTo>
                <a:cubicBezTo>
                  <a:pt x="1168696" y="5220712"/>
                  <a:pt x="0" y="4052016"/>
                  <a:pt x="0" y="2610356"/>
                </a:cubicBezTo>
                <a:cubicBezTo>
                  <a:pt x="0" y="1168696"/>
                  <a:pt x="1168696" y="0"/>
                  <a:pt x="2610356" y="0"/>
                </a:cubicBezTo>
                <a:close/>
              </a:path>
            </a:pathLst>
          </a:custGeom>
          <a:noFill/>
          <a:effectLst>
            <a:outerShdw blurRad="1270000" dist="571500" dir="5400000" sx="89000" sy="89000" algn="t" rotWithShape="0">
              <a:prstClr val="black">
                <a:alpha val="23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250" fill="hold"/>
                                        <p:tgtEl>
                                          <p:spTgt spid="17"/>
                                        </p:tgtEl>
                                        <p:attrNameLst>
                                          <p:attrName>ppt_x</p:attrName>
                                        </p:attrNameLst>
                                      </p:cBhvr>
                                      <p:tavLst>
                                        <p:tav tm="0">
                                          <p:val>
                                            <p:strVal val="0-#ppt_w/2"/>
                                          </p:val>
                                        </p:tav>
                                        <p:tav tm="100000">
                                          <p:val>
                                            <p:strVal val="#ppt_x"/>
                                          </p:val>
                                        </p:tav>
                                      </p:tavLst>
                                    </p:anim>
                                    <p:anim calcmode="lin" valueType="num">
                                      <p:cBhvr additive="base">
                                        <p:cTn id="12" dur="12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
        <p:nvSpPr>
          <p:cNvPr id="5" name="Picture Placeholder 4"/>
          <p:cNvSpPr>
            <a:spLocks noGrp="1"/>
          </p:cNvSpPr>
          <p:nvPr>
            <p:ph type="pic" sz="quarter" idx="11" hasCustomPrompt="1"/>
          </p:nvPr>
        </p:nvSpPr>
        <p:spPr>
          <a:xfrm>
            <a:off x="1494632" y="653145"/>
            <a:ext cx="9202736" cy="2278743"/>
          </a:xfrm>
          <a:prstGeom prst="roundRect">
            <a:avLst>
              <a:gd name="adj" fmla="val 2655"/>
            </a:avLst>
          </a:prstGeom>
          <a:noFill/>
          <a:effectLst>
            <a:outerShdw blurRad="1270000" dist="673100" dir="5400000" sx="86000" sy="86000" algn="t" rotWithShape="0">
              <a:prstClr val="black">
                <a:alpha val="27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 presetClass="entr" presetSubtype="1" decel="10000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750" fill="hold"/>
                                        <p:tgtEl>
                                          <p:spTgt spid="5"/>
                                        </p:tgtEl>
                                        <p:attrNameLst>
                                          <p:attrName>ppt_x</p:attrName>
                                        </p:attrNameLst>
                                      </p:cBhvr>
                                      <p:tavLst>
                                        <p:tav tm="0">
                                          <p:val>
                                            <p:strVal val="#ppt_x"/>
                                          </p:val>
                                        </p:tav>
                                        <p:tav tm="100000">
                                          <p:val>
                                            <p:strVal val="#ppt_x"/>
                                          </p:val>
                                        </p:tav>
                                      </p:tavLst>
                                    </p:anim>
                                    <p:anim calcmode="lin" valueType="num">
                                      <p:cBhvr additive="base">
                                        <p:cTn id="11"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099459" y="1380675"/>
            <a:ext cx="4343399" cy="4343398"/>
          </a:xfrm>
          <a:custGeom>
            <a:avLst/>
            <a:gdLst>
              <a:gd name="connsiteX0" fmla="*/ 2171699 w 4343398"/>
              <a:gd name="connsiteY0" fmla="*/ 0 h 4343398"/>
              <a:gd name="connsiteX1" fmla="*/ 4343398 w 4343398"/>
              <a:gd name="connsiteY1" fmla="*/ 2171699 h 4343398"/>
              <a:gd name="connsiteX2" fmla="*/ 2171699 w 4343398"/>
              <a:gd name="connsiteY2" fmla="*/ 4343398 h 4343398"/>
              <a:gd name="connsiteX3" fmla="*/ 0 w 4343398"/>
              <a:gd name="connsiteY3" fmla="*/ 2171699 h 4343398"/>
              <a:gd name="connsiteX4" fmla="*/ 2171699 w 4343398"/>
              <a:gd name="connsiteY4" fmla="*/ 0 h 4343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398" h="4343398">
                <a:moveTo>
                  <a:pt x="2171699" y="0"/>
                </a:moveTo>
                <a:cubicBezTo>
                  <a:pt x="3371095" y="0"/>
                  <a:pt x="4343398" y="972303"/>
                  <a:pt x="4343398" y="2171699"/>
                </a:cubicBezTo>
                <a:cubicBezTo>
                  <a:pt x="4343398" y="3371095"/>
                  <a:pt x="3371095" y="4343398"/>
                  <a:pt x="2171699" y="4343398"/>
                </a:cubicBezTo>
                <a:cubicBezTo>
                  <a:pt x="972303" y="4343398"/>
                  <a:pt x="0" y="3371095"/>
                  <a:pt x="0" y="2171699"/>
                </a:cubicBezTo>
                <a:cubicBezTo>
                  <a:pt x="0" y="972303"/>
                  <a:pt x="972303" y="0"/>
                  <a:pt x="2171699" y="0"/>
                </a:cubicBezTo>
                <a:close/>
              </a:path>
            </a:pathLst>
          </a:custGeom>
          <a:noFill/>
          <a:ln w="127000">
            <a:solidFill>
              <a:schemeClr val="bg1"/>
            </a:solidFill>
          </a:ln>
          <a:effectLst>
            <a:outerShdw blurRad="952500" dist="647700" dir="5400000" sx="85000" sy="85000" algn="t" rotWithShape="0">
              <a:prstClr val="black">
                <a:alpha val="40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6742696" y="0"/>
            <a:ext cx="5449307" cy="6858000"/>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17" name="Freeform: Shape 16"/>
          <p:cNvSpPr/>
          <p:nvPr userDrawn="1"/>
        </p:nvSpPr>
        <p:spPr>
          <a:xfrm>
            <a:off x="1" y="0"/>
            <a:ext cx="6808123" cy="6858000"/>
          </a:xfrm>
          <a:custGeom>
            <a:avLst/>
            <a:gdLst>
              <a:gd name="connsiteX0" fmla="*/ 0 w 6808123"/>
              <a:gd name="connsiteY0" fmla="*/ 0 h 6858000"/>
              <a:gd name="connsiteX1" fmla="*/ 2570134 w 6808123"/>
              <a:gd name="connsiteY1" fmla="*/ 0 h 6858000"/>
              <a:gd name="connsiteX2" fmla="*/ 6808123 w 6808123"/>
              <a:gd name="connsiteY2" fmla="*/ 6858000 h 6858000"/>
              <a:gd name="connsiteX3" fmla="*/ 0 w 68081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08123" h="6858000">
                <a:moveTo>
                  <a:pt x="0" y="0"/>
                </a:moveTo>
                <a:lnTo>
                  <a:pt x="2570134" y="0"/>
                </a:lnTo>
                <a:lnTo>
                  <a:pt x="6808123" y="6858000"/>
                </a:lnTo>
                <a:lnTo>
                  <a:pt x="0" y="6858000"/>
                </a:lnTo>
                <a:close/>
              </a:path>
            </a:pathLst>
          </a:custGeom>
          <a:gradFill>
            <a:gsLst>
              <a:gs pos="0">
                <a:schemeClr val="accent1"/>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ndParaRPr>
          </a:p>
        </p:txBody>
      </p:sp>
      <p:sp>
        <p:nvSpPr>
          <p:cNvPr id="3" name="Picture Placeholder 2"/>
          <p:cNvSpPr>
            <a:spLocks noGrp="1"/>
          </p:cNvSpPr>
          <p:nvPr>
            <p:ph type="pic" sz="quarter" idx="10" hasCustomPrompt="1"/>
          </p:nvPr>
        </p:nvSpPr>
        <p:spPr>
          <a:xfrm>
            <a:off x="1182437" y="838200"/>
            <a:ext cx="5181600" cy="5181600"/>
          </a:xfrm>
          <a:custGeom>
            <a:avLst/>
            <a:gdLst>
              <a:gd name="connsiteX0" fmla="*/ 2610356 w 5220712"/>
              <a:gd name="connsiteY0" fmla="*/ 0 h 5220712"/>
              <a:gd name="connsiteX1" fmla="*/ 5220712 w 5220712"/>
              <a:gd name="connsiteY1" fmla="*/ 2610356 h 5220712"/>
              <a:gd name="connsiteX2" fmla="*/ 2610356 w 5220712"/>
              <a:gd name="connsiteY2" fmla="*/ 5220712 h 5220712"/>
              <a:gd name="connsiteX3" fmla="*/ 0 w 5220712"/>
              <a:gd name="connsiteY3" fmla="*/ 2610356 h 5220712"/>
              <a:gd name="connsiteX4" fmla="*/ 2610356 w 5220712"/>
              <a:gd name="connsiteY4" fmla="*/ 0 h 5220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712" h="5220712">
                <a:moveTo>
                  <a:pt x="2610356" y="0"/>
                </a:moveTo>
                <a:cubicBezTo>
                  <a:pt x="4052016" y="0"/>
                  <a:pt x="5220712" y="1168696"/>
                  <a:pt x="5220712" y="2610356"/>
                </a:cubicBezTo>
                <a:cubicBezTo>
                  <a:pt x="5220712" y="4052016"/>
                  <a:pt x="4052016" y="5220712"/>
                  <a:pt x="2610356" y="5220712"/>
                </a:cubicBezTo>
                <a:cubicBezTo>
                  <a:pt x="1168696" y="5220712"/>
                  <a:pt x="0" y="4052016"/>
                  <a:pt x="0" y="2610356"/>
                </a:cubicBezTo>
                <a:cubicBezTo>
                  <a:pt x="0" y="1168696"/>
                  <a:pt x="1168696" y="0"/>
                  <a:pt x="2610356" y="0"/>
                </a:cubicBezTo>
                <a:close/>
              </a:path>
            </a:pathLst>
          </a:custGeom>
          <a:noFill/>
          <a:effectLst>
            <a:outerShdw blurRad="1270000" dist="571500" dir="5400000" sx="89000" sy="89000" algn="t" rotWithShape="0">
              <a:prstClr val="black">
                <a:alpha val="23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250" fill="hold"/>
                                        <p:tgtEl>
                                          <p:spTgt spid="17"/>
                                        </p:tgtEl>
                                        <p:attrNameLst>
                                          <p:attrName>ppt_x</p:attrName>
                                        </p:attrNameLst>
                                      </p:cBhvr>
                                      <p:tavLst>
                                        <p:tav tm="0">
                                          <p:val>
                                            <p:strVal val="0-#ppt_w/2"/>
                                          </p:val>
                                        </p:tav>
                                        <p:tav tm="100000">
                                          <p:val>
                                            <p:strVal val="#ppt_x"/>
                                          </p:val>
                                        </p:tav>
                                      </p:tavLst>
                                    </p:anim>
                                    <p:anim calcmode="lin" valueType="num">
                                      <p:cBhvr additive="base">
                                        <p:cTn id="12" dur="12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38_Title Slide">
    <p:bg>
      <p:bgPr>
        <a:gradFill flip="none" rotWithShape="1">
          <a:gsLst>
            <a:gs pos="0">
              <a:schemeClr val="accent1"/>
            </a:gs>
            <a:gs pos="100000">
              <a:schemeClr val="accent1">
                <a:lumMod val="7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Rectangle 1"/>
          <p:cNvSpPr/>
          <p:nvPr userDrawn="1"/>
        </p:nvSpPr>
        <p:spPr>
          <a:xfrm>
            <a:off x="4521770" y="0"/>
            <a:ext cx="3148463" cy="6858000"/>
          </a:xfrm>
          <a:prstGeom prst="rect">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ndParaRPr>
          </a:p>
        </p:txBody>
      </p:sp>
      <p:sp>
        <p:nvSpPr>
          <p:cNvPr id="14" name="TextBox 13"/>
          <p:cNvSpPr txBox="1"/>
          <p:nvPr userDrawn="1"/>
        </p:nvSpPr>
        <p:spPr>
          <a:xfrm rot="10800000" flipV="1">
            <a:off x="10433048" y="68129"/>
            <a:ext cx="1758952" cy="1200329"/>
          </a:xfrm>
          <a:prstGeom prst="rect">
            <a:avLst/>
          </a:prstGeom>
          <a:noFill/>
        </p:spPr>
        <p:txBody>
          <a:bodyPr wrap="square" rtlCol="0">
            <a:spAutoFit/>
          </a:bodyPr>
          <a:lstStyle/>
          <a:p>
            <a:pPr algn="ctr"/>
            <a:fld id="{260E2A6B-A809-4840-BF14-8648BC0BDF87}" type="slidenum">
              <a:rPr lang="id-ID" sz="7200" b="1" i="0" spc="-150" smtClean="0">
                <a:solidFill>
                  <a:schemeClr val="bg1">
                    <a:alpha val="45000"/>
                  </a:schemeClr>
                </a:solidFill>
                <a:latin typeface="宋体" panose="02010600030101010101" pitchFamily="2" charset="-122"/>
                <a:ea typeface="Roboto Condensed" panose="02000000000000000000" pitchFamily="2" charset="0"/>
                <a:cs typeface="Segoe UI" panose="020B0502040204020203" pitchFamily="34" charset="0"/>
              </a:rPr>
              <a:t>‹#›</a:t>
            </a:fld>
            <a:endParaRPr lang="id-ID" sz="41300" b="1" i="0" spc="-150" dirty="0">
              <a:solidFill>
                <a:schemeClr val="bg1">
                  <a:alpha val="45000"/>
                </a:schemeClr>
              </a:solidFill>
              <a:latin typeface="宋体" panose="02010600030101010101" pitchFamily="2" charset="-122"/>
              <a:ea typeface="Roboto Condensed" panose="02000000000000000000" pitchFamily="2" charset="0"/>
              <a:cs typeface="Segoe UI" panose="020B0502040204020203" pitchFamily="34" charset="0"/>
            </a:endParaRPr>
          </a:p>
        </p:txBody>
      </p:sp>
      <p:sp>
        <p:nvSpPr>
          <p:cNvPr id="20" name="Freeform: Shape 19"/>
          <p:cNvSpPr/>
          <p:nvPr userDrawn="1"/>
        </p:nvSpPr>
        <p:spPr>
          <a:xfrm>
            <a:off x="9982199" y="6503526"/>
            <a:ext cx="1758952" cy="354475"/>
          </a:xfrm>
          <a:custGeom>
            <a:avLst/>
            <a:gdLst>
              <a:gd name="connsiteX0" fmla="*/ 550981 w 2344943"/>
              <a:gd name="connsiteY0" fmla="*/ 0 h 407428"/>
              <a:gd name="connsiteX1" fmla="*/ 940996 w 2344943"/>
              <a:gd name="connsiteY1" fmla="*/ 0 h 407428"/>
              <a:gd name="connsiteX2" fmla="*/ 1403945 w 2344943"/>
              <a:gd name="connsiteY2" fmla="*/ 0 h 407428"/>
              <a:gd name="connsiteX3" fmla="*/ 1793961 w 2344943"/>
              <a:gd name="connsiteY3" fmla="*/ 0 h 407428"/>
              <a:gd name="connsiteX4" fmla="*/ 2288061 w 2344943"/>
              <a:gd name="connsiteY4" fmla="*/ 355358 h 407428"/>
              <a:gd name="connsiteX5" fmla="*/ 2344943 w 2344943"/>
              <a:gd name="connsiteY5" fmla="*/ 407428 h 407428"/>
              <a:gd name="connsiteX6" fmla="*/ 0 w 2344943"/>
              <a:gd name="connsiteY6" fmla="*/ 407428 h 407428"/>
              <a:gd name="connsiteX7" fmla="*/ 56882 w 2344943"/>
              <a:gd name="connsiteY7" fmla="*/ 355358 h 407428"/>
              <a:gd name="connsiteX8" fmla="*/ 550981 w 2344943"/>
              <a:gd name="connsiteY8" fmla="*/ 0 h 407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943" h="407428">
                <a:moveTo>
                  <a:pt x="550981" y="0"/>
                </a:moveTo>
                <a:lnTo>
                  <a:pt x="940996" y="0"/>
                </a:lnTo>
                <a:lnTo>
                  <a:pt x="1403945" y="0"/>
                </a:lnTo>
                <a:lnTo>
                  <a:pt x="1793961" y="0"/>
                </a:lnTo>
                <a:cubicBezTo>
                  <a:pt x="2111814" y="387"/>
                  <a:pt x="2144200" y="198956"/>
                  <a:pt x="2288061" y="355358"/>
                </a:cubicBezTo>
                <a:lnTo>
                  <a:pt x="2344943" y="407428"/>
                </a:lnTo>
                <a:lnTo>
                  <a:pt x="0" y="407428"/>
                </a:lnTo>
                <a:lnTo>
                  <a:pt x="56882" y="355358"/>
                </a:lnTo>
                <a:cubicBezTo>
                  <a:pt x="200743" y="198956"/>
                  <a:pt x="233129" y="387"/>
                  <a:pt x="550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ndParaRPr>
          </a:p>
        </p:txBody>
      </p:sp>
      <p:grpSp>
        <p:nvGrpSpPr>
          <p:cNvPr id="25" name="Group 24"/>
          <p:cNvGrpSpPr/>
          <p:nvPr userDrawn="1"/>
        </p:nvGrpSpPr>
        <p:grpSpPr>
          <a:xfrm>
            <a:off x="10450052" y="6601913"/>
            <a:ext cx="823249" cy="148800"/>
            <a:chOff x="10435302" y="6601913"/>
            <a:chExt cx="823249" cy="148800"/>
          </a:xfrm>
          <a:solidFill>
            <a:schemeClr val="accent1"/>
          </a:solidFill>
        </p:grpSpPr>
        <p:sp>
          <p:nvSpPr>
            <p:cNvPr id="26" name="Freeform 22"/>
            <p:cNvSpPr>
              <a:spLocks noEditPoints="1"/>
            </p:cNvSpPr>
            <p:nvPr userDrawn="1"/>
          </p:nvSpPr>
          <p:spPr bwMode="auto">
            <a:xfrm>
              <a:off x="10435302" y="6611627"/>
              <a:ext cx="161605" cy="129373"/>
            </a:xfrm>
            <a:custGeom>
              <a:avLst/>
              <a:gdLst>
                <a:gd name="T0" fmla="*/ 68 w 200"/>
                <a:gd name="T1" fmla="*/ 160 h 160"/>
                <a:gd name="T2" fmla="*/ 2 w 200"/>
                <a:gd name="T3" fmla="*/ 123 h 160"/>
                <a:gd name="T4" fmla="*/ 17 w 200"/>
                <a:gd name="T5" fmla="*/ 118 h 160"/>
                <a:gd name="T6" fmla="*/ 24 w 200"/>
                <a:gd name="T7" fmla="*/ 100 h 160"/>
                <a:gd name="T8" fmla="*/ 16 w 200"/>
                <a:gd name="T9" fmla="*/ 82 h 160"/>
                <a:gd name="T10" fmla="*/ 12 w 200"/>
                <a:gd name="T11" fmla="*/ 49 h 160"/>
                <a:gd name="T12" fmla="*/ 10 w 200"/>
                <a:gd name="T13" fmla="*/ 31 h 160"/>
                <a:gd name="T14" fmla="*/ 27 w 200"/>
                <a:gd name="T15" fmla="*/ 2 h 160"/>
                <a:gd name="T16" fmla="*/ 44 w 200"/>
                <a:gd name="T17" fmla="*/ 17 h 160"/>
                <a:gd name="T18" fmla="*/ 97 w 200"/>
                <a:gd name="T19" fmla="*/ 14 h 160"/>
                <a:gd name="T20" fmla="*/ 145 w 200"/>
                <a:gd name="T21" fmla="*/ 2 h 160"/>
                <a:gd name="T22" fmla="*/ 172 w 200"/>
                <a:gd name="T23" fmla="*/ 6 h 160"/>
                <a:gd name="T24" fmla="*/ 183 w 200"/>
                <a:gd name="T25" fmla="*/ 2 h 160"/>
                <a:gd name="T26" fmla="*/ 190 w 200"/>
                <a:gd name="T27" fmla="*/ 17 h 160"/>
                <a:gd name="T28" fmla="*/ 196 w 200"/>
                <a:gd name="T29" fmla="*/ 18 h 160"/>
                <a:gd name="T30" fmla="*/ 197 w 200"/>
                <a:gd name="T31" fmla="*/ 19 h 160"/>
                <a:gd name="T32" fmla="*/ 197 w 200"/>
                <a:gd name="T33" fmla="*/ 20 h 160"/>
                <a:gd name="T34" fmla="*/ 200 w 200"/>
                <a:gd name="T35" fmla="*/ 23 h 160"/>
                <a:gd name="T36" fmla="*/ 190 w 200"/>
                <a:gd name="T37" fmla="*/ 42 h 160"/>
                <a:gd name="T38" fmla="*/ 179 w 200"/>
                <a:gd name="T39" fmla="*/ 54 h 160"/>
                <a:gd name="T40" fmla="*/ 105 w 200"/>
                <a:gd name="T41" fmla="*/ 154 h 160"/>
                <a:gd name="T42" fmla="*/ 10 w 200"/>
                <a:gd name="T43" fmla="*/ 126 h 160"/>
                <a:gd name="T44" fmla="*/ 68 w 200"/>
                <a:gd name="T45" fmla="*/ 152 h 160"/>
                <a:gd name="T46" fmla="*/ 103 w 200"/>
                <a:gd name="T47" fmla="*/ 147 h 160"/>
                <a:gd name="T48" fmla="*/ 171 w 200"/>
                <a:gd name="T49" fmla="*/ 55 h 160"/>
                <a:gd name="T50" fmla="*/ 184 w 200"/>
                <a:gd name="T51" fmla="*/ 37 h 160"/>
                <a:gd name="T52" fmla="*/ 190 w 200"/>
                <a:gd name="T53" fmla="*/ 25 h 160"/>
                <a:gd name="T54" fmla="*/ 184 w 200"/>
                <a:gd name="T55" fmla="*/ 26 h 160"/>
                <a:gd name="T56" fmla="*/ 179 w 200"/>
                <a:gd name="T57" fmla="*/ 21 h 160"/>
                <a:gd name="T58" fmla="*/ 178 w 200"/>
                <a:gd name="T59" fmla="*/ 12 h 160"/>
                <a:gd name="T60" fmla="*/ 159 w 200"/>
                <a:gd name="T61" fmla="*/ 18 h 160"/>
                <a:gd name="T62" fmla="*/ 156 w 200"/>
                <a:gd name="T63" fmla="*/ 17 h 160"/>
                <a:gd name="T64" fmla="*/ 131 w 200"/>
                <a:gd name="T65" fmla="*/ 8 h 160"/>
                <a:gd name="T66" fmla="*/ 94 w 200"/>
                <a:gd name="T67" fmla="*/ 44 h 160"/>
                <a:gd name="T68" fmla="*/ 89 w 200"/>
                <a:gd name="T69" fmla="*/ 48 h 160"/>
                <a:gd name="T70" fmla="*/ 35 w 200"/>
                <a:gd name="T71" fmla="*/ 18 h 160"/>
                <a:gd name="T72" fmla="*/ 18 w 200"/>
                <a:gd name="T73" fmla="*/ 31 h 160"/>
                <a:gd name="T74" fmla="*/ 21 w 200"/>
                <a:gd name="T75" fmla="*/ 49 h 160"/>
                <a:gd name="T76" fmla="*/ 18 w 200"/>
                <a:gd name="T77" fmla="*/ 55 h 160"/>
                <a:gd name="T78" fmla="*/ 23 w 200"/>
                <a:gd name="T79" fmla="*/ 78 h 160"/>
                <a:gd name="T80" fmla="*/ 30 w 200"/>
                <a:gd name="T81" fmla="*/ 87 h 160"/>
                <a:gd name="T82" fmla="*/ 31 w 200"/>
                <a:gd name="T83" fmla="*/ 97 h 160"/>
                <a:gd name="T84" fmla="*/ 60 w 200"/>
                <a:gd name="T85" fmla="*/ 119 h 160"/>
                <a:gd name="T86" fmla="*/ 23 w 200"/>
                <a:gd name="T87" fmla="*/ 126 h 160"/>
                <a:gd name="T88" fmla="*/ 11 w 200"/>
                <a:gd name="T89" fmla="*/ 12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 h="160">
                  <a:moveTo>
                    <a:pt x="68" y="160"/>
                  </a:moveTo>
                  <a:cubicBezTo>
                    <a:pt x="68" y="160"/>
                    <a:pt x="68" y="160"/>
                    <a:pt x="68" y="160"/>
                  </a:cubicBezTo>
                  <a:cubicBezTo>
                    <a:pt x="50" y="160"/>
                    <a:pt x="33" y="156"/>
                    <a:pt x="20" y="148"/>
                  </a:cubicBezTo>
                  <a:cubicBezTo>
                    <a:pt x="19" y="147"/>
                    <a:pt x="0" y="132"/>
                    <a:pt x="2" y="123"/>
                  </a:cubicBezTo>
                  <a:cubicBezTo>
                    <a:pt x="3" y="121"/>
                    <a:pt x="5" y="118"/>
                    <a:pt x="11" y="118"/>
                  </a:cubicBezTo>
                  <a:cubicBezTo>
                    <a:pt x="13" y="118"/>
                    <a:pt x="15" y="118"/>
                    <a:pt x="17" y="118"/>
                  </a:cubicBezTo>
                  <a:cubicBezTo>
                    <a:pt x="24" y="118"/>
                    <a:pt x="31" y="118"/>
                    <a:pt x="37" y="117"/>
                  </a:cubicBezTo>
                  <a:cubicBezTo>
                    <a:pt x="31" y="112"/>
                    <a:pt x="26" y="107"/>
                    <a:pt x="24" y="100"/>
                  </a:cubicBezTo>
                  <a:cubicBezTo>
                    <a:pt x="23" y="98"/>
                    <a:pt x="21" y="94"/>
                    <a:pt x="21" y="90"/>
                  </a:cubicBezTo>
                  <a:cubicBezTo>
                    <a:pt x="19" y="88"/>
                    <a:pt x="17" y="85"/>
                    <a:pt x="16" y="82"/>
                  </a:cubicBezTo>
                  <a:cubicBezTo>
                    <a:pt x="11" y="75"/>
                    <a:pt x="9" y="66"/>
                    <a:pt x="10" y="56"/>
                  </a:cubicBezTo>
                  <a:cubicBezTo>
                    <a:pt x="10" y="53"/>
                    <a:pt x="11" y="50"/>
                    <a:pt x="12" y="49"/>
                  </a:cubicBezTo>
                  <a:cubicBezTo>
                    <a:pt x="12" y="48"/>
                    <a:pt x="11" y="46"/>
                    <a:pt x="11" y="45"/>
                  </a:cubicBezTo>
                  <a:cubicBezTo>
                    <a:pt x="10" y="41"/>
                    <a:pt x="10" y="36"/>
                    <a:pt x="10" y="31"/>
                  </a:cubicBezTo>
                  <a:cubicBezTo>
                    <a:pt x="11" y="20"/>
                    <a:pt x="15" y="12"/>
                    <a:pt x="22" y="4"/>
                  </a:cubicBezTo>
                  <a:cubicBezTo>
                    <a:pt x="24" y="3"/>
                    <a:pt x="25" y="2"/>
                    <a:pt x="27" y="2"/>
                  </a:cubicBezTo>
                  <a:cubicBezTo>
                    <a:pt x="32" y="2"/>
                    <a:pt x="37" y="7"/>
                    <a:pt x="42" y="14"/>
                  </a:cubicBezTo>
                  <a:cubicBezTo>
                    <a:pt x="43" y="15"/>
                    <a:pt x="44" y="16"/>
                    <a:pt x="44" y="17"/>
                  </a:cubicBezTo>
                  <a:cubicBezTo>
                    <a:pt x="55" y="27"/>
                    <a:pt x="68" y="34"/>
                    <a:pt x="86" y="39"/>
                  </a:cubicBezTo>
                  <a:cubicBezTo>
                    <a:pt x="87" y="30"/>
                    <a:pt x="91" y="21"/>
                    <a:pt x="97" y="14"/>
                  </a:cubicBezTo>
                  <a:cubicBezTo>
                    <a:pt x="106" y="5"/>
                    <a:pt x="118" y="0"/>
                    <a:pt x="131" y="0"/>
                  </a:cubicBezTo>
                  <a:cubicBezTo>
                    <a:pt x="136" y="0"/>
                    <a:pt x="140" y="1"/>
                    <a:pt x="145" y="2"/>
                  </a:cubicBezTo>
                  <a:cubicBezTo>
                    <a:pt x="150" y="4"/>
                    <a:pt x="155" y="7"/>
                    <a:pt x="160" y="10"/>
                  </a:cubicBezTo>
                  <a:cubicBezTo>
                    <a:pt x="164" y="10"/>
                    <a:pt x="168" y="8"/>
                    <a:pt x="172" y="6"/>
                  </a:cubicBezTo>
                  <a:cubicBezTo>
                    <a:pt x="172" y="6"/>
                    <a:pt x="173" y="6"/>
                    <a:pt x="174" y="5"/>
                  </a:cubicBezTo>
                  <a:cubicBezTo>
                    <a:pt x="176" y="4"/>
                    <a:pt x="180" y="2"/>
                    <a:pt x="183" y="2"/>
                  </a:cubicBezTo>
                  <a:cubicBezTo>
                    <a:pt x="187" y="2"/>
                    <a:pt x="189" y="3"/>
                    <a:pt x="190" y="6"/>
                  </a:cubicBezTo>
                  <a:cubicBezTo>
                    <a:pt x="191" y="9"/>
                    <a:pt x="191" y="13"/>
                    <a:pt x="190" y="17"/>
                  </a:cubicBezTo>
                  <a:cubicBezTo>
                    <a:pt x="192" y="17"/>
                    <a:pt x="194" y="17"/>
                    <a:pt x="195" y="18"/>
                  </a:cubicBezTo>
                  <a:cubicBezTo>
                    <a:pt x="196" y="18"/>
                    <a:pt x="196" y="18"/>
                    <a:pt x="196" y="18"/>
                  </a:cubicBezTo>
                  <a:cubicBezTo>
                    <a:pt x="197" y="19"/>
                    <a:pt x="197" y="19"/>
                    <a:pt x="197" y="19"/>
                  </a:cubicBezTo>
                  <a:cubicBezTo>
                    <a:pt x="197" y="19"/>
                    <a:pt x="197" y="19"/>
                    <a:pt x="197" y="19"/>
                  </a:cubicBezTo>
                  <a:cubicBezTo>
                    <a:pt x="197" y="19"/>
                    <a:pt x="197" y="19"/>
                    <a:pt x="197" y="20"/>
                  </a:cubicBezTo>
                  <a:cubicBezTo>
                    <a:pt x="197" y="20"/>
                    <a:pt x="197" y="20"/>
                    <a:pt x="197" y="20"/>
                  </a:cubicBezTo>
                  <a:cubicBezTo>
                    <a:pt x="197" y="20"/>
                    <a:pt x="197" y="20"/>
                    <a:pt x="197" y="20"/>
                  </a:cubicBezTo>
                  <a:cubicBezTo>
                    <a:pt x="200" y="23"/>
                    <a:pt x="200" y="23"/>
                    <a:pt x="200" y="23"/>
                  </a:cubicBezTo>
                  <a:cubicBezTo>
                    <a:pt x="199" y="24"/>
                    <a:pt x="199" y="24"/>
                    <a:pt x="199" y="24"/>
                  </a:cubicBezTo>
                  <a:cubicBezTo>
                    <a:pt x="199" y="29"/>
                    <a:pt x="194" y="36"/>
                    <a:pt x="190" y="42"/>
                  </a:cubicBezTo>
                  <a:cubicBezTo>
                    <a:pt x="188" y="44"/>
                    <a:pt x="186" y="46"/>
                    <a:pt x="184" y="47"/>
                  </a:cubicBezTo>
                  <a:cubicBezTo>
                    <a:pt x="181" y="50"/>
                    <a:pt x="179" y="52"/>
                    <a:pt x="179" y="54"/>
                  </a:cubicBezTo>
                  <a:cubicBezTo>
                    <a:pt x="181" y="70"/>
                    <a:pt x="174" y="87"/>
                    <a:pt x="169" y="99"/>
                  </a:cubicBezTo>
                  <a:cubicBezTo>
                    <a:pt x="157" y="125"/>
                    <a:pt x="134" y="145"/>
                    <a:pt x="105" y="154"/>
                  </a:cubicBezTo>
                  <a:cubicBezTo>
                    <a:pt x="93" y="158"/>
                    <a:pt x="81" y="160"/>
                    <a:pt x="68" y="160"/>
                  </a:cubicBezTo>
                  <a:close/>
                  <a:moveTo>
                    <a:pt x="10" y="126"/>
                  </a:moveTo>
                  <a:cubicBezTo>
                    <a:pt x="12" y="130"/>
                    <a:pt x="21" y="139"/>
                    <a:pt x="24" y="141"/>
                  </a:cubicBezTo>
                  <a:cubicBezTo>
                    <a:pt x="36" y="148"/>
                    <a:pt x="52" y="152"/>
                    <a:pt x="68" y="152"/>
                  </a:cubicBezTo>
                  <a:cubicBezTo>
                    <a:pt x="68" y="152"/>
                    <a:pt x="68" y="152"/>
                    <a:pt x="68" y="152"/>
                  </a:cubicBezTo>
                  <a:cubicBezTo>
                    <a:pt x="80" y="152"/>
                    <a:pt x="92" y="150"/>
                    <a:pt x="103" y="147"/>
                  </a:cubicBezTo>
                  <a:cubicBezTo>
                    <a:pt x="129" y="138"/>
                    <a:pt x="150" y="120"/>
                    <a:pt x="161" y="96"/>
                  </a:cubicBezTo>
                  <a:cubicBezTo>
                    <a:pt x="166" y="85"/>
                    <a:pt x="172" y="69"/>
                    <a:pt x="171" y="55"/>
                  </a:cubicBezTo>
                  <a:cubicBezTo>
                    <a:pt x="171" y="49"/>
                    <a:pt x="175" y="45"/>
                    <a:pt x="179" y="41"/>
                  </a:cubicBezTo>
                  <a:cubicBezTo>
                    <a:pt x="181" y="40"/>
                    <a:pt x="183" y="39"/>
                    <a:pt x="184" y="37"/>
                  </a:cubicBezTo>
                  <a:cubicBezTo>
                    <a:pt x="190" y="29"/>
                    <a:pt x="191" y="25"/>
                    <a:pt x="191" y="25"/>
                  </a:cubicBezTo>
                  <a:cubicBezTo>
                    <a:pt x="190" y="25"/>
                    <a:pt x="190" y="25"/>
                    <a:pt x="190" y="25"/>
                  </a:cubicBezTo>
                  <a:cubicBezTo>
                    <a:pt x="189" y="25"/>
                    <a:pt x="187" y="25"/>
                    <a:pt x="186" y="25"/>
                  </a:cubicBezTo>
                  <a:cubicBezTo>
                    <a:pt x="185" y="26"/>
                    <a:pt x="185" y="26"/>
                    <a:pt x="184" y="26"/>
                  </a:cubicBezTo>
                  <a:cubicBezTo>
                    <a:pt x="176" y="28"/>
                    <a:pt x="176" y="28"/>
                    <a:pt x="176" y="28"/>
                  </a:cubicBezTo>
                  <a:cubicBezTo>
                    <a:pt x="179" y="21"/>
                    <a:pt x="179" y="21"/>
                    <a:pt x="179" y="21"/>
                  </a:cubicBezTo>
                  <a:cubicBezTo>
                    <a:pt x="183" y="13"/>
                    <a:pt x="183" y="11"/>
                    <a:pt x="183" y="10"/>
                  </a:cubicBezTo>
                  <a:cubicBezTo>
                    <a:pt x="181" y="10"/>
                    <a:pt x="179" y="11"/>
                    <a:pt x="178" y="12"/>
                  </a:cubicBezTo>
                  <a:cubicBezTo>
                    <a:pt x="177" y="13"/>
                    <a:pt x="176" y="13"/>
                    <a:pt x="175" y="13"/>
                  </a:cubicBezTo>
                  <a:cubicBezTo>
                    <a:pt x="170" y="16"/>
                    <a:pt x="164" y="18"/>
                    <a:pt x="159" y="18"/>
                  </a:cubicBezTo>
                  <a:cubicBezTo>
                    <a:pt x="157" y="19"/>
                    <a:pt x="157" y="19"/>
                    <a:pt x="157" y="19"/>
                  </a:cubicBezTo>
                  <a:cubicBezTo>
                    <a:pt x="156" y="17"/>
                    <a:pt x="156" y="17"/>
                    <a:pt x="156" y="17"/>
                  </a:cubicBezTo>
                  <a:cubicBezTo>
                    <a:pt x="152" y="14"/>
                    <a:pt x="147" y="11"/>
                    <a:pt x="142" y="10"/>
                  </a:cubicBezTo>
                  <a:cubicBezTo>
                    <a:pt x="139" y="8"/>
                    <a:pt x="135" y="8"/>
                    <a:pt x="131" y="8"/>
                  </a:cubicBezTo>
                  <a:cubicBezTo>
                    <a:pt x="121" y="8"/>
                    <a:pt x="110" y="12"/>
                    <a:pt x="103" y="19"/>
                  </a:cubicBezTo>
                  <a:cubicBezTo>
                    <a:pt x="97" y="26"/>
                    <a:pt x="94" y="35"/>
                    <a:pt x="94" y="44"/>
                  </a:cubicBezTo>
                  <a:cubicBezTo>
                    <a:pt x="94" y="49"/>
                    <a:pt x="94" y="49"/>
                    <a:pt x="94" y="49"/>
                  </a:cubicBezTo>
                  <a:cubicBezTo>
                    <a:pt x="89" y="48"/>
                    <a:pt x="89" y="48"/>
                    <a:pt x="89" y="48"/>
                  </a:cubicBezTo>
                  <a:cubicBezTo>
                    <a:pt x="67" y="42"/>
                    <a:pt x="51" y="34"/>
                    <a:pt x="39" y="22"/>
                  </a:cubicBezTo>
                  <a:cubicBezTo>
                    <a:pt x="38" y="22"/>
                    <a:pt x="37" y="20"/>
                    <a:pt x="35" y="18"/>
                  </a:cubicBezTo>
                  <a:cubicBezTo>
                    <a:pt x="34" y="16"/>
                    <a:pt x="30" y="11"/>
                    <a:pt x="28" y="10"/>
                  </a:cubicBezTo>
                  <a:cubicBezTo>
                    <a:pt x="21" y="16"/>
                    <a:pt x="19" y="22"/>
                    <a:pt x="18" y="31"/>
                  </a:cubicBezTo>
                  <a:cubicBezTo>
                    <a:pt x="18" y="36"/>
                    <a:pt x="18" y="40"/>
                    <a:pt x="19" y="44"/>
                  </a:cubicBezTo>
                  <a:cubicBezTo>
                    <a:pt x="19" y="45"/>
                    <a:pt x="20" y="47"/>
                    <a:pt x="21" y="49"/>
                  </a:cubicBezTo>
                  <a:cubicBezTo>
                    <a:pt x="23" y="54"/>
                    <a:pt x="23" y="54"/>
                    <a:pt x="23" y="54"/>
                  </a:cubicBezTo>
                  <a:cubicBezTo>
                    <a:pt x="18" y="55"/>
                    <a:pt x="18" y="55"/>
                    <a:pt x="18" y="55"/>
                  </a:cubicBezTo>
                  <a:cubicBezTo>
                    <a:pt x="18" y="55"/>
                    <a:pt x="18" y="55"/>
                    <a:pt x="18" y="56"/>
                  </a:cubicBezTo>
                  <a:cubicBezTo>
                    <a:pt x="17" y="65"/>
                    <a:pt x="19" y="72"/>
                    <a:pt x="23" y="78"/>
                  </a:cubicBezTo>
                  <a:cubicBezTo>
                    <a:pt x="24" y="81"/>
                    <a:pt x="26" y="83"/>
                    <a:pt x="28" y="85"/>
                  </a:cubicBezTo>
                  <a:cubicBezTo>
                    <a:pt x="30" y="87"/>
                    <a:pt x="30" y="87"/>
                    <a:pt x="30" y="87"/>
                  </a:cubicBezTo>
                  <a:cubicBezTo>
                    <a:pt x="30" y="89"/>
                    <a:pt x="30" y="89"/>
                    <a:pt x="30" y="89"/>
                  </a:cubicBezTo>
                  <a:cubicBezTo>
                    <a:pt x="29" y="91"/>
                    <a:pt x="30" y="94"/>
                    <a:pt x="31" y="97"/>
                  </a:cubicBezTo>
                  <a:cubicBezTo>
                    <a:pt x="34" y="105"/>
                    <a:pt x="41" y="111"/>
                    <a:pt x="50" y="115"/>
                  </a:cubicBezTo>
                  <a:cubicBezTo>
                    <a:pt x="60" y="119"/>
                    <a:pt x="60" y="119"/>
                    <a:pt x="60" y="119"/>
                  </a:cubicBezTo>
                  <a:cubicBezTo>
                    <a:pt x="50" y="122"/>
                    <a:pt x="50" y="122"/>
                    <a:pt x="50" y="122"/>
                  </a:cubicBezTo>
                  <a:cubicBezTo>
                    <a:pt x="40" y="125"/>
                    <a:pt x="32" y="126"/>
                    <a:pt x="23" y="126"/>
                  </a:cubicBezTo>
                  <a:cubicBezTo>
                    <a:pt x="21" y="126"/>
                    <a:pt x="19" y="126"/>
                    <a:pt x="17" y="126"/>
                  </a:cubicBezTo>
                  <a:cubicBezTo>
                    <a:pt x="15" y="126"/>
                    <a:pt x="13" y="126"/>
                    <a:pt x="11" y="126"/>
                  </a:cubicBezTo>
                  <a:cubicBezTo>
                    <a:pt x="11" y="126"/>
                    <a:pt x="10" y="126"/>
                    <a:pt x="10" y="126"/>
                  </a:cubicBezTo>
                  <a:close/>
                </a:path>
              </a:pathLst>
            </a:custGeom>
            <a:grpFill/>
            <a:ln>
              <a:noFill/>
            </a:ln>
          </p:spPr>
          <p:txBody>
            <a:bodyPr vert="horz" wrap="square" lIns="91440" tIns="45720" rIns="91440" bIns="45720" numCol="1" anchor="t" anchorCtr="0" compatLnSpc="1"/>
            <a:lstStyle/>
            <a:p>
              <a:endParaRPr lang="en-US" dirty="0">
                <a:latin typeface="宋体" panose="02010600030101010101" pitchFamily="2" charset="-122"/>
              </a:endParaRPr>
            </a:p>
          </p:txBody>
        </p:sp>
        <p:sp>
          <p:nvSpPr>
            <p:cNvPr id="27" name="Freeform 35"/>
            <p:cNvSpPr>
              <a:spLocks noEditPoints="1"/>
            </p:cNvSpPr>
            <p:nvPr userDrawn="1"/>
          </p:nvSpPr>
          <p:spPr bwMode="auto">
            <a:xfrm>
              <a:off x="10816239" y="6605224"/>
              <a:ext cx="71089" cy="142178"/>
            </a:xfrm>
            <a:custGeom>
              <a:avLst/>
              <a:gdLst>
                <a:gd name="T0" fmla="*/ 60 w 88"/>
                <a:gd name="T1" fmla="*/ 176 h 176"/>
                <a:gd name="T2" fmla="*/ 16 w 88"/>
                <a:gd name="T3" fmla="*/ 176 h 176"/>
                <a:gd name="T4" fmla="*/ 16 w 88"/>
                <a:gd name="T5" fmla="*/ 92 h 176"/>
                <a:gd name="T6" fmla="*/ 0 w 88"/>
                <a:gd name="T7" fmla="*/ 92 h 176"/>
                <a:gd name="T8" fmla="*/ 0 w 88"/>
                <a:gd name="T9" fmla="*/ 56 h 176"/>
                <a:gd name="T10" fmla="*/ 16 w 88"/>
                <a:gd name="T11" fmla="*/ 56 h 176"/>
                <a:gd name="T12" fmla="*/ 17 w 88"/>
                <a:gd name="T13" fmla="*/ 39 h 176"/>
                <a:gd name="T14" fmla="*/ 57 w 88"/>
                <a:gd name="T15" fmla="*/ 0 h 176"/>
                <a:gd name="T16" fmla="*/ 88 w 88"/>
                <a:gd name="T17" fmla="*/ 0 h 176"/>
                <a:gd name="T18" fmla="*/ 88 w 88"/>
                <a:gd name="T19" fmla="*/ 37 h 176"/>
                <a:gd name="T20" fmla="*/ 64 w 88"/>
                <a:gd name="T21" fmla="*/ 37 h 176"/>
                <a:gd name="T22" fmla="*/ 60 w 88"/>
                <a:gd name="T23" fmla="*/ 40 h 176"/>
                <a:gd name="T24" fmla="*/ 60 w 88"/>
                <a:gd name="T25" fmla="*/ 56 h 176"/>
                <a:gd name="T26" fmla="*/ 84 w 88"/>
                <a:gd name="T27" fmla="*/ 56 h 176"/>
                <a:gd name="T28" fmla="*/ 85 w 88"/>
                <a:gd name="T29" fmla="*/ 92 h 176"/>
                <a:gd name="T30" fmla="*/ 60 w 88"/>
                <a:gd name="T31" fmla="*/ 92 h 176"/>
                <a:gd name="T32" fmla="*/ 60 w 88"/>
                <a:gd name="T33" fmla="*/ 176 h 176"/>
                <a:gd name="T34" fmla="*/ 24 w 88"/>
                <a:gd name="T35" fmla="*/ 168 h 176"/>
                <a:gd name="T36" fmla="*/ 52 w 88"/>
                <a:gd name="T37" fmla="*/ 168 h 176"/>
                <a:gd name="T38" fmla="*/ 53 w 88"/>
                <a:gd name="T39" fmla="*/ 84 h 176"/>
                <a:gd name="T40" fmla="*/ 77 w 88"/>
                <a:gd name="T41" fmla="*/ 84 h 176"/>
                <a:gd name="T42" fmla="*/ 76 w 88"/>
                <a:gd name="T43" fmla="*/ 64 h 176"/>
                <a:gd name="T44" fmla="*/ 52 w 88"/>
                <a:gd name="T45" fmla="*/ 64 h 176"/>
                <a:gd name="T46" fmla="*/ 53 w 88"/>
                <a:gd name="T47" fmla="*/ 41 h 176"/>
                <a:gd name="T48" fmla="*/ 64 w 88"/>
                <a:gd name="T49" fmla="*/ 29 h 176"/>
                <a:gd name="T50" fmla="*/ 79 w 88"/>
                <a:gd name="T51" fmla="*/ 29 h 176"/>
                <a:gd name="T52" fmla="*/ 79 w 88"/>
                <a:gd name="T53" fmla="*/ 8 h 176"/>
                <a:gd name="T54" fmla="*/ 57 w 88"/>
                <a:gd name="T55" fmla="*/ 8 h 176"/>
                <a:gd name="T56" fmla="*/ 25 w 88"/>
                <a:gd name="T57" fmla="*/ 39 h 176"/>
                <a:gd name="T58" fmla="*/ 24 w 88"/>
                <a:gd name="T59" fmla="*/ 64 h 176"/>
                <a:gd name="T60" fmla="*/ 8 w 88"/>
                <a:gd name="T61" fmla="*/ 64 h 176"/>
                <a:gd name="T62" fmla="*/ 8 w 88"/>
                <a:gd name="T63" fmla="*/ 84 h 176"/>
                <a:gd name="T64" fmla="*/ 24 w 88"/>
                <a:gd name="T65" fmla="*/ 84 h 176"/>
                <a:gd name="T66" fmla="*/ 24 w 88"/>
                <a:gd name="T6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176">
                  <a:moveTo>
                    <a:pt x="60" y="176"/>
                  </a:moveTo>
                  <a:cubicBezTo>
                    <a:pt x="16" y="176"/>
                    <a:pt x="16" y="176"/>
                    <a:pt x="16" y="176"/>
                  </a:cubicBezTo>
                  <a:cubicBezTo>
                    <a:pt x="16" y="92"/>
                    <a:pt x="16" y="92"/>
                    <a:pt x="16" y="92"/>
                  </a:cubicBezTo>
                  <a:cubicBezTo>
                    <a:pt x="0" y="92"/>
                    <a:pt x="0" y="92"/>
                    <a:pt x="0" y="92"/>
                  </a:cubicBezTo>
                  <a:cubicBezTo>
                    <a:pt x="0" y="56"/>
                    <a:pt x="0" y="56"/>
                    <a:pt x="0" y="56"/>
                  </a:cubicBezTo>
                  <a:cubicBezTo>
                    <a:pt x="16" y="56"/>
                    <a:pt x="16" y="56"/>
                    <a:pt x="16" y="56"/>
                  </a:cubicBezTo>
                  <a:cubicBezTo>
                    <a:pt x="17" y="39"/>
                    <a:pt x="17" y="39"/>
                    <a:pt x="17" y="39"/>
                  </a:cubicBezTo>
                  <a:cubicBezTo>
                    <a:pt x="17" y="20"/>
                    <a:pt x="28" y="0"/>
                    <a:pt x="57" y="0"/>
                  </a:cubicBezTo>
                  <a:cubicBezTo>
                    <a:pt x="88" y="0"/>
                    <a:pt x="88" y="0"/>
                    <a:pt x="88" y="0"/>
                  </a:cubicBezTo>
                  <a:cubicBezTo>
                    <a:pt x="88" y="37"/>
                    <a:pt x="88" y="37"/>
                    <a:pt x="88" y="37"/>
                  </a:cubicBezTo>
                  <a:cubicBezTo>
                    <a:pt x="64" y="37"/>
                    <a:pt x="64" y="37"/>
                    <a:pt x="64" y="37"/>
                  </a:cubicBezTo>
                  <a:cubicBezTo>
                    <a:pt x="62" y="37"/>
                    <a:pt x="60" y="37"/>
                    <a:pt x="60" y="40"/>
                  </a:cubicBezTo>
                  <a:cubicBezTo>
                    <a:pt x="60" y="56"/>
                    <a:pt x="60" y="56"/>
                    <a:pt x="60" y="56"/>
                  </a:cubicBezTo>
                  <a:cubicBezTo>
                    <a:pt x="84" y="56"/>
                    <a:pt x="84" y="56"/>
                    <a:pt x="84" y="56"/>
                  </a:cubicBezTo>
                  <a:cubicBezTo>
                    <a:pt x="85" y="92"/>
                    <a:pt x="85" y="92"/>
                    <a:pt x="85" y="92"/>
                  </a:cubicBezTo>
                  <a:cubicBezTo>
                    <a:pt x="60" y="92"/>
                    <a:pt x="60" y="92"/>
                    <a:pt x="60" y="92"/>
                  </a:cubicBezTo>
                  <a:lnTo>
                    <a:pt x="60" y="176"/>
                  </a:lnTo>
                  <a:close/>
                  <a:moveTo>
                    <a:pt x="24" y="168"/>
                  </a:moveTo>
                  <a:cubicBezTo>
                    <a:pt x="52" y="168"/>
                    <a:pt x="52" y="168"/>
                    <a:pt x="52" y="168"/>
                  </a:cubicBezTo>
                  <a:cubicBezTo>
                    <a:pt x="53" y="84"/>
                    <a:pt x="53" y="84"/>
                    <a:pt x="53" y="84"/>
                  </a:cubicBezTo>
                  <a:cubicBezTo>
                    <a:pt x="77" y="84"/>
                    <a:pt x="77" y="84"/>
                    <a:pt x="77" y="84"/>
                  </a:cubicBezTo>
                  <a:cubicBezTo>
                    <a:pt x="76" y="64"/>
                    <a:pt x="76" y="64"/>
                    <a:pt x="76" y="64"/>
                  </a:cubicBezTo>
                  <a:cubicBezTo>
                    <a:pt x="52" y="64"/>
                    <a:pt x="52" y="64"/>
                    <a:pt x="52" y="64"/>
                  </a:cubicBezTo>
                  <a:cubicBezTo>
                    <a:pt x="53" y="41"/>
                    <a:pt x="53" y="41"/>
                    <a:pt x="53" y="41"/>
                  </a:cubicBezTo>
                  <a:cubicBezTo>
                    <a:pt x="53" y="33"/>
                    <a:pt x="59" y="29"/>
                    <a:pt x="64" y="29"/>
                  </a:cubicBezTo>
                  <a:cubicBezTo>
                    <a:pt x="79" y="29"/>
                    <a:pt x="79" y="29"/>
                    <a:pt x="79" y="29"/>
                  </a:cubicBezTo>
                  <a:cubicBezTo>
                    <a:pt x="79" y="8"/>
                    <a:pt x="79" y="8"/>
                    <a:pt x="79" y="8"/>
                  </a:cubicBezTo>
                  <a:cubicBezTo>
                    <a:pt x="57" y="8"/>
                    <a:pt x="57" y="8"/>
                    <a:pt x="57" y="8"/>
                  </a:cubicBezTo>
                  <a:cubicBezTo>
                    <a:pt x="28" y="8"/>
                    <a:pt x="25" y="32"/>
                    <a:pt x="25" y="39"/>
                  </a:cubicBezTo>
                  <a:cubicBezTo>
                    <a:pt x="24" y="64"/>
                    <a:pt x="24" y="64"/>
                    <a:pt x="24" y="64"/>
                  </a:cubicBezTo>
                  <a:cubicBezTo>
                    <a:pt x="8" y="64"/>
                    <a:pt x="8" y="64"/>
                    <a:pt x="8" y="64"/>
                  </a:cubicBezTo>
                  <a:cubicBezTo>
                    <a:pt x="8" y="84"/>
                    <a:pt x="8" y="84"/>
                    <a:pt x="8" y="84"/>
                  </a:cubicBezTo>
                  <a:cubicBezTo>
                    <a:pt x="24" y="84"/>
                    <a:pt x="24" y="84"/>
                    <a:pt x="24" y="84"/>
                  </a:cubicBezTo>
                  <a:lnTo>
                    <a:pt x="24" y="168"/>
                  </a:lnTo>
                  <a:close/>
                </a:path>
              </a:pathLst>
            </a:custGeom>
            <a:grpFill/>
            <a:ln>
              <a:noFill/>
            </a:ln>
          </p:spPr>
          <p:txBody>
            <a:bodyPr vert="horz" wrap="square" lIns="91440" tIns="45720" rIns="91440" bIns="45720" numCol="1" anchor="t" anchorCtr="0" compatLnSpc="1"/>
            <a:lstStyle/>
            <a:p>
              <a:endParaRPr lang="en-US" dirty="0">
                <a:latin typeface="宋体" panose="02010600030101010101" pitchFamily="2" charset="-122"/>
              </a:endParaRPr>
            </a:p>
          </p:txBody>
        </p:sp>
        <p:sp>
          <p:nvSpPr>
            <p:cNvPr id="28" name="Freeform 37"/>
            <p:cNvSpPr>
              <a:spLocks noEditPoints="1"/>
            </p:cNvSpPr>
            <p:nvPr userDrawn="1"/>
          </p:nvSpPr>
          <p:spPr bwMode="auto">
            <a:xfrm>
              <a:off x="11106660" y="6601913"/>
              <a:ext cx="151891" cy="148800"/>
            </a:xfrm>
            <a:custGeom>
              <a:avLst/>
              <a:gdLst>
                <a:gd name="T0" fmla="*/ 17 w 188"/>
                <a:gd name="T1" fmla="*/ 184 h 184"/>
                <a:gd name="T2" fmla="*/ 0 w 188"/>
                <a:gd name="T3" fmla="*/ 17 h 184"/>
                <a:gd name="T4" fmla="*/ 170 w 188"/>
                <a:gd name="T5" fmla="*/ 0 h 184"/>
                <a:gd name="T6" fmla="*/ 188 w 188"/>
                <a:gd name="T7" fmla="*/ 167 h 184"/>
                <a:gd name="T8" fmla="*/ 17 w 188"/>
                <a:gd name="T9" fmla="*/ 8 h 184"/>
                <a:gd name="T10" fmla="*/ 7 w 188"/>
                <a:gd name="T11" fmla="*/ 167 h 184"/>
                <a:gd name="T12" fmla="*/ 170 w 188"/>
                <a:gd name="T13" fmla="*/ 176 h 184"/>
                <a:gd name="T14" fmla="*/ 180 w 188"/>
                <a:gd name="T15" fmla="*/ 17 h 184"/>
                <a:gd name="T16" fmla="*/ 17 w 188"/>
                <a:gd name="T17" fmla="*/ 8 h 184"/>
                <a:gd name="T18" fmla="*/ 26 w 188"/>
                <a:gd name="T19" fmla="*/ 168 h 184"/>
                <a:gd name="T20" fmla="*/ 16 w 188"/>
                <a:gd name="T21" fmla="*/ 85 h 184"/>
                <a:gd name="T22" fmla="*/ 48 w 188"/>
                <a:gd name="T23" fmla="*/ 81 h 184"/>
                <a:gd name="T24" fmla="*/ 52 w 188"/>
                <a:gd name="T25" fmla="*/ 86 h 184"/>
                <a:gd name="T26" fmla="*/ 94 w 188"/>
                <a:gd name="T27" fmla="*/ 141 h 184"/>
                <a:gd name="T28" fmla="*/ 135 w 188"/>
                <a:gd name="T29" fmla="*/ 86 h 184"/>
                <a:gd name="T30" fmla="*/ 139 w 188"/>
                <a:gd name="T31" fmla="*/ 81 h 184"/>
                <a:gd name="T32" fmla="*/ 172 w 188"/>
                <a:gd name="T33" fmla="*/ 85 h 184"/>
                <a:gd name="T34" fmla="*/ 161 w 188"/>
                <a:gd name="T35" fmla="*/ 168 h 184"/>
                <a:gd name="T36" fmla="*/ 23 w 188"/>
                <a:gd name="T37" fmla="*/ 158 h 184"/>
                <a:gd name="T38" fmla="*/ 161 w 188"/>
                <a:gd name="T39" fmla="*/ 160 h 184"/>
                <a:gd name="T40" fmla="*/ 164 w 188"/>
                <a:gd name="T41" fmla="*/ 89 h 184"/>
                <a:gd name="T42" fmla="*/ 145 w 188"/>
                <a:gd name="T43" fmla="*/ 98 h 184"/>
                <a:gd name="T44" fmla="*/ 43 w 188"/>
                <a:gd name="T45" fmla="*/ 98 h 184"/>
                <a:gd name="T46" fmla="*/ 23 w 188"/>
                <a:gd name="T47" fmla="*/ 89 h 184"/>
                <a:gd name="T48" fmla="*/ 58 w 188"/>
                <a:gd name="T49" fmla="*/ 98 h 184"/>
                <a:gd name="T50" fmla="*/ 129 w 188"/>
                <a:gd name="T51" fmla="*/ 98 h 184"/>
                <a:gd name="T52" fmla="*/ 94 w 188"/>
                <a:gd name="T53" fmla="*/ 71 h 184"/>
                <a:gd name="T54" fmla="*/ 94 w 188"/>
                <a:gd name="T55" fmla="*/ 125 h 184"/>
                <a:gd name="T56" fmla="*/ 94 w 188"/>
                <a:gd name="T57" fmla="*/ 71 h 184"/>
                <a:gd name="T58" fmla="*/ 135 w 188"/>
                <a:gd name="T59" fmla="*/ 60 h 184"/>
                <a:gd name="T60" fmla="*/ 124 w 188"/>
                <a:gd name="T61" fmla="*/ 30 h 184"/>
                <a:gd name="T62" fmla="*/ 156 w 188"/>
                <a:gd name="T63" fmla="*/ 20 h 184"/>
                <a:gd name="T64" fmla="*/ 168 w 188"/>
                <a:gd name="T65" fmla="*/ 50 h 184"/>
                <a:gd name="T66" fmla="*/ 135 w 188"/>
                <a:gd name="T67" fmla="*/ 28 h 184"/>
                <a:gd name="T68" fmla="*/ 132 w 188"/>
                <a:gd name="T69" fmla="*/ 49 h 184"/>
                <a:gd name="T70" fmla="*/ 157 w 188"/>
                <a:gd name="T71" fmla="*/ 52 h 184"/>
                <a:gd name="T72" fmla="*/ 160 w 188"/>
                <a:gd name="T73" fmla="*/ 31 h 184"/>
                <a:gd name="T74" fmla="*/ 135 w 188"/>
                <a:gd name="T75" fmla="*/ 2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84">
                  <a:moveTo>
                    <a:pt x="170" y="184"/>
                  </a:moveTo>
                  <a:cubicBezTo>
                    <a:pt x="17" y="184"/>
                    <a:pt x="17" y="184"/>
                    <a:pt x="17" y="184"/>
                  </a:cubicBezTo>
                  <a:cubicBezTo>
                    <a:pt x="8" y="184"/>
                    <a:pt x="0" y="176"/>
                    <a:pt x="0" y="167"/>
                  </a:cubicBezTo>
                  <a:cubicBezTo>
                    <a:pt x="0" y="17"/>
                    <a:pt x="0" y="17"/>
                    <a:pt x="0" y="17"/>
                  </a:cubicBezTo>
                  <a:cubicBezTo>
                    <a:pt x="0" y="8"/>
                    <a:pt x="8" y="0"/>
                    <a:pt x="17" y="0"/>
                  </a:cubicBezTo>
                  <a:cubicBezTo>
                    <a:pt x="170" y="0"/>
                    <a:pt x="170" y="0"/>
                    <a:pt x="170" y="0"/>
                  </a:cubicBezTo>
                  <a:cubicBezTo>
                    <a:pt x="180" y="0"/>
                    <a:pt x="188" y="8"/>
                    <a:pt x="188" y="17"/>
                  </a:cubicBezTo>
                  <a:cubicBezTo>
                    <a:pt x="188" y="167"/>
                    <a:pt x="188" y="167"/>
                    <a:pt x="188" y="167"/>
                  </a:cubicBezTo>
                  <a:cubicBezTo>
                    <a:pt x="188" y="176"/>
                    <a:pt x="180" y="184"/>
                    <a:pt x="170" y="184"/>
                  </a:cubicBezTo>
                  <a:close/>
                  <a:moveTo>
                    <a:pt x="17" y="8"/>
                  </a:moveTo>
                  <a:cubicBezTo>
                    <a:pt x="12" y="8"/>
                    <a:pt x="7" y="12"/>
                    <a:pt x="7" y="17"/>
                  </a:cubicBezTo>
                  <a:cubicBezTo>
                    <a:pt x="7" y="167"/>
                    <a:pt x="7" y="167"/>
                    <a:pt x="7" y="167"/>
                  </a:cubicBezTo>
                  <a:cubicBezTo>
                    <a:pt x="7" y="172"/>
                    <a:pt x="12" y="176"/>
                    <a:pt x="17" y="176"/>
                  </a:cubicBezTo>
                  <a:cubicBezTo>
                    <a:pt x="170" y="176"/>
                    <a:pt x="170" y="176"/>
                    <a:pt x="170" y="176"/>
                  </a:cubicBezTo>
                  <a:cubicBezTo>
                    <a:pt x="175" y="176"/>
                    <a:pt x="180" y="172"/>
                    <a:pt x="180" y="167"/>
                  </a:cubicBezTo>
                  <a:cubicBezTo>
                    <a:pt x="180" y="17"/>
                    <a:pt x="180" y="17"/>
                    <a:pt x="180" y="17"/>
                  </a:cubicBezTo>
                  <a:cubicBezTo>
                    <a:pt x="180" y="12"/>
                    <a:pt x="175" y="8"/>
                    <a:pt x="170" y="8"/>
                  </a:cubicBezTo>
                  <a:lnTo>
                    <a:pt x="17" y="8"/>
                  </a:lnTo>
                  <a:close/>
                  <a:moveTo>
                    <a:pt x="161" y="168"/>
                  </a:moveTo>
                  <a:cubicBezTo>
                    <a:pt x="26" y="168"/>
                    <a:pt x="26" y="168"/>
                    <a:pt x="26" y="168"/>
                  </a:cubicBezTo>
                  <a:cubicBezTo>
                    <a:pt x="20" y="168"/>
                    <a:pt x="16" y="163"/>
                    <a:pt x="16" y="158"/>
                  </a:cubicBezTo>
                  <a:cubicBezTo>
                    <a:pt x="16" y="85"/>
                    <a:pt x="16" y="85"/>
                    <a:pt x="16" y="85"/>
                  </a:cubicBezTo>
                  <a:cubicBezTo>
                    <a:pt x="16" y="83"/>
                    <a:pt x="17" y="81"/>
                    <a:pt x="19" y="81"/>
                  </a:cubicBezTo>
                  <a:cubicBezTo>
                    <a:pt x="48" y="81"/>
                    <a:pt x="48" y="81"/>
                    <a:pt x="48" y="81"/>
                  </a:cubicBezTo>
                  <a:cubicBezTo>
                    <a:pt x="50" y="81"/>
                    <a:pt x="51" y="82"/>
                    <a:pt x="51" y="83"/>
                  </a:cubicBezTo>
                  <a:cubicBezTo>
                    <a:pt x="52" y="84"/>
                    <a:pt x="52" y="85"/>
                    <a:pt x="52" y="86"/>
                  </a:cubicBezTo>
                  <a:cubicBezTo>
                    <a:pt x="51" y="90"/>
                    <a:pt x="50" y="94"/>
                    <a:pt x="50" y="98"/>
                  </a:cubicBezTo>
                  <a:cubicBezTo>
                    <a:pt x="50" y="122"/>
                    <a:pt x="70" y="141"/>
                    <a:pt x="94" y="141"/>
                  </a:cubicBezTo>
                  <a:cubicBezTo>
                    <a:pt x="117" y="141"/>
                    <a:pt x="137" y="122"/>
                    <a:pt x="137" y="98"/>
                  </a:cubicBezTo>
                  <a:cubicBezTo>
                    <a:pt x="137" y="94"/>
                    <a:pt x="136" y="90"/>
                    <a:pt x="135" y="86"/>
                  </a:cubicBezTo>
                  <a:cubicBezTo>
                    <a:pt x="135" y="85"/>
                    <a:pt x="135" y="84"/>
                    <a:pt x="136" y="83"/>
                  </a:cubicBezTo>
                  <a:cubicBezTo>
                    <a:pt x="136" y="82"/>
                    <a:pt x="138" y="81"/>
                    <a:pt x="139" y="81"/>
                  </a:cubicBezTo>
                  <a:cubicBezTo>
                    <a:pt x="168" y="81"/>
                    <a:pt x="168" y="81"/>
                    <a:pt x="168" y="81"/>
                  </a:cubicBezTo>
                  <a:cubicBezTo>
                    <a:pt x="170" y="81"/>
                    <a:pt x="172" y="83"/>
                    <a:pt x="172" y="85"/>
                  </a:cubicBezTo>
                  <a:cubicBezTo>
                    <a:pt x="172" y="158"/>
                    <a:pt x="172" y="158"/>
                    <a:pt x="172" y="158"/>
                  </a:cubicBezTo>
                  <a:cubicBezTo>
                    <a:pt x="172" y="163"/>
                    <a:pt x="167" y="168"/>
                    <a:pt x="161" y="168"/>
                  </a:cubicBezTo>
                  <a:close/>
                  <a:moveTo>
                    <a:pt x="23" y="89"/>
                  </a:moveTo>
                  <a:cubicBezTo>
                    <a:pt x="23" y="158"/>
                    <a:pt x="23" y="158"/>
                    <a:pt x="23" y="158"/>
                  </a:cubicBezTo>
                  <a:cubicBezTo>
                    <a:pt x="23" y="159"/>
                    <a:pt x="25" y="160"/>
                    <a:pt x="26" y="160"/>
                  </a:cubicBezTo>
                  <a:cubicBezTo>
                    <a:pt x="161" y="160"/>
                    <a:pt x="161" y="160"/>
                    <a:pt x="161" y="160"/>
                  </a:cubicBezTo>
                  <a:cubicBezTo>
                    <a:pt x="163" y="160"/>
                    <a:pt x="164" y="159"/>
                    <a:pt x="164" y="158"/>
                  </a:cubicBezTo>
                  <a:cubicBezTo>
                    <a:pt x="164" y="89"/>
                    <a:pt x="164" y="89"/>
                    <a:pt x="164" y="89"/>
                  </a:cubicBezTo>
                  <a:cubicBezTo>
                    <a:pt x="144" y="89"/>
                    <a:pt x="144" y="89"/>
                    <a:pt x="144" y="89"/>
                  </a:cubicBezTo>
                  <a:cubicBezTo>
                    <a:pt x="144" y="92"/>
                    <a:pt x="145" y="95"/>
                    <a:pt x="145" y="98"/>
                  </a:cubicBezTo>
                  <a:cubicBezTo>
                    <a:pt x="145" y="126"/>
                    <a:pt x="122" y="148"/>
                    <a:pt x="94" y="148"/>
                  </a:cubicBezTo>
                  <a:cubicBezTo>
                    <a:pt x="65" y="148"/>
                    <a:pt x="43" y="126"/>
                    <a:pt x="43" y="98"/>
                  </a:cubicBezTo>
                  <a:cubicBezTo>
                    <a:pt x="43" y="95"/>
                    <a:pt x="43" y="92"/>
                    <a:pt x="43" y="89"/>
                  </a:cubicBezTo>
                  <a:lnTo>
                    <a:pt x="23" y="89"/>
                  </a:lnTo>
                  <a:close/>
                  <a:moveTo>
                    <a:pt x="94" y="133"/>
                  </a:moveTo>
                  <a:cubicBezTo>
                    <a:pt x="74" y="133"/>
                    <a:pt x="58" y="117"/>
                    <a:pt x="58" y="98"/>
                  </a:cubicBezTo>
                  <a:cubicBezTo>
                    <a:pt x="58" y="79"/>
                    <a:pt x="74" y="64"/>
                    <a:pt x="94" y="64"/>
                  </a:cubicBezTo>
                  <a:cubicBezTo>
                    <a:pt x="113" y="64"/>
                    <a:pt x="129" y="79"/>
                    <a:pt x="129" y="98"/>
                  </a:cubicBezTo>
                  <a:cubicBezTo>
                    <a:pt x="129" y="117"/>
                    <a:pt x="113" y="133"/>
                    <a:pt x="94" y="133"/>
                  </a:cubicBezTo>
                  <a:close/>
                  <a:moveTo>
                    <a:pt x="94" y="71"/>
                  </a:moveTo>
                  <a:cubicBezTo>
                    <a:pt x="78" y="71"/>
                    <a:pt x="66" y="84"/>
                    <a:pt x="66" y="98"/>
                  </a:cubicBezTo>
                  <a:cubicBezTo>
                    <a:pt x="66" y="113"/>
                    <a:pt x="78" y="125"/>
                    <a:pt x="94" y="125"/>
                  </a:cubicBezTo>
                  <a:cubicBezTo>
                    <a:pt x="109" y="125"/>
                    <a:pt x="121" y="113"/>
                    <a:pt x="121" y="98"/>
                  </a:cubicBezTo>
                  <a:cubicBezTo>
                    <a:pt x="121" y="84"/>
                    <a:pt x="109" y="71"/>
                    <a:pt x="94" y="71"/>
                  </a:cubicBezTo>
                  <a:close/>
                  <a:moveTo>
                    <a:pt x="156" y="60"/>
                  </a:moveTo>
                  <a:cubicBezTo>
                    <a:pt x="135" y="60"/>
                    <a:pt x="135" y="60"/>
                    <a:pt x="135" y="60"/>
                  </a:cubicBezTo>
                  <a:cubicBezTo>
                    <a:pt x="129" y="60"/>
                    <a:pt x="124" y="55"/>
                    <a:pt x="124" y="50"/>
                  </a:cubicBezTo>
                  <a:cubicBezTo>
                    <a:pt x="124" y="30"/>
                    <a:pt x="124" y="30"/>
                    <a:pt x="124" y="30"/>
                  </a:cubicBezTo>
                  <a:cubicBezTo>
                    <a:pt x="124" y="24"/>
                    <a:pt x="129" y="20"/>
                    <a:pt x="135" y="20"/>
                  </a:cubicBezTo>
                  <a:cubicBezTo>
                    <a:pt x="156" y="20"/>
                    <a:pt x="156" y="20"/>
                    <a:pt x="156" y="20"/>
                  </a:cubicBezTo>
                  <a:cubicBezTo>
                    <a:pt x="163" y="20"/>
                    <a:pt x="168" y="24"/>
                    <a:pt x="168" y="30"/>
                  </a:cubicBezTo>
                  <a:cubicBezTo>
                    <a:pt x="168" y="50"/>
                    <a:pt x="168" y="50"/>
                    <a:pt x="168" y="50"/>
                  </a:cubicBezTo>
                  <a:cubicBezTo>
                    <a:pt x="168" y="55"/>
                    <a:pt x="163" y="60"/>
                    <a:pt x="156" y="60"/>
                  </a:cubicBezTo>
                  <a:close/>
                  <a:moveTo>
                    <a:pt x="135" y="28"/>
                  </a:moveTo>
                  <a:cubicBezTo>
                    <a:pt x="133" y="28"/>
                    <a:pt x="132" y="29"/>
                    <a:pt x="132" y="31"/>
                  </a:cubicBezTo>
                  <a:cubicBezTo>
                    <a:pt x="132" y="49"/>
                    <a:pt x="132" y="49"/>
                    <a:pt x="132" y="49"/>
                  </a:cubicBezTo>
                  <a:cubicBezTo>
                    <a:pt x="132" y="51"/>
                    <a:pt x="133" y="52"/>
                    <a:pt x="135" y="52"/>
                  </a:cubicBezTo>
                  <a:cubicBezTo>
                    <a:pt x="157" y="52"/>
                    <a:pt x="157" y="52"/>
                    <a:pt x="157" y="52"/>
                  </a:cubicBezTo>
                  <a:cubicBezTo>
                    <a:pt x="158" y="52"/>
                    <a:pt x="160" y="51"/>
                    <a:pt x="160" y="49"/>
                  </a:cubicBezTo>
                  <a:cubicBezTo>
                    <a:pt x="160" y="31"/>
                    <a:pt x="160" y="31"/>
                    <a:pt x="160" y="31"/>
                  </a:cubicBezTo>
                  <a:cubicBezTo>
                    <a:pt x="160" y="29"/>
                    <a:pt x="158" y="28"/>
                    <a:pt x="157" y="28"/>
                  </a:cubicBezTo>
                  <a:lnTo>
                    <a:pt x="135" y="28"/>
                  </a:lnTo>
                  <a:close/>
                </a:path>
              </a:pathLst>
            </a:custGeom>
            <a:grpFill/>
            <a:ln>
              <a:noFill/>
            </a:ln>
          </p:spPr>
          <p:txBody>
            <a:bodyPr vert="horz" wrap="square" lIns="91440" tIns="45720" rIns="91440" bIns="45720" numCol="1" anchor="t" anchorCtr="0" compatLnSpc="1"/>
            <a:lstStyle/>
            <a:p>
              <a:endParaRPr lang="en-US" dirty="0">
                <a:latin typeface="宋体" panose="02010600030101010101" pitchFamily="2" charset="-122"/>
              </a:endParaRPr>
            </a:p>
          </p:txBody>
        </p:sp>
      </p:grpSp>
      <p:sp>
        <p:nvSpPr>
          <p:cNvPr id="15" name="Picture Placeholder 14"/>
          <p:cNvSpPr>
            <a:spLocks noGrp="1"/>
          </p:cNvSpPr>
          <p:nvPr>
            <p:ph type="pic" sz="quarter" idx="10" hasCustomPrompt="1"/>
          </p:nvPr>
        </p:nvSpPr>
        <p:spPr>
          <a:xfrm>
            <a:off x="3418683" y="653143"/>
            <a:ext cx="5354635" cy="5551714"/>
          </a:xfrm>
          <a:prstGeom prst="rect">
            <a:avLst/>
          </a:prstGeom>
          <a:noFill/>
          <a:effectLst>
            <a:outerShdw blurRad="1092200" dist="723900" dir="5400000" sx="87000" sy="87000" algn="t" rotWithShape="0">
              <a:prstClr val="black">
                <a:alpha val="24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250" fill="hold"/>
                                        <p:tgtEl>
                                          <p:spTgt spid="2"/>
                                        </p:tgtEl>
                                        <p:attrNameLst>
                                          <p:attrName>ppt_x</p:attrName>
                                        </p:attrNameLst>
                                      </p:cBhvr>
                                      <p:tavLst>
                                        <p:tav tm="0">
                                          <p:val>
                                            <p:strVal val="#ppt_x"/>
                                          </p:val>
                                        </p:tav>
                                        <p:tav tm="100000">
                                          <p:val>
                                            <p:strVal val="#ppt_x"/>
                                          </p:val>
                                        </p:tav>
                                      </p:tavLst>
                                    </p:anim>
                                    <p:anim calcmode="lin" valueType="num">
                                      <p:cBhvr additive="base">
                                        <p:cTn id="8" dur="125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000" fill="hold"/>
                                        <p:tgtEl>
                                          <p:spTgt spid="15"/>
                                        </p:tgtEl>
                                        <p:attrNameLst>
                                          <p:attrName>ppt_x</p:attrName>
                                        </p:attrNameLst>
                                      </p:cBhvr>
                                      <p:tavLst>
                                        <p:tav tm="0">
                                          <p:val>
                                            <p:strVal val="#ppt_x"/>
                                          </p:val>
                                        </p:tav>
                                        <p:tav tm="100000">
                                          <p:val>
                                            <p:strVal val="#ppt_x"/>
                                          </p:val>
                                        </p:tav>
                                      </p:tavLst>
                                    </p:anim>
                                    <p:anim calcmode="lin" valueType="num">
                                      <p:cBhvr additive="base">
                                        <p:cTn id="12" dur="1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3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2"/>
            <a:ext cx="7924800" cy="6857997"/>
          </a:xfrm>
          <a:custGeom>
            <a:avLst/>
            <a:gdLst>
              <a:gd name="connsiteX0" fmla="*/ 0 w 7924800"/>
              <a:gd name="connsiteY0" fmla="*/ 0 h 6857997"/>
              <a:gd name="connsiteX1" fmla="*/ 7924800 w 7924800"/>
              <a:gd name="connsiteY1" fmla="*/ 0 h 6857997"/>
              <a:gd name="connsiteX2" fmla="*/ 7924800 w 7924800"/>
              <a:gd name="connsiteY2" fmla="*/ 6857997 h 6857997"/>
              <a:gd name="connsiteX3" fmla="*/ 0 w 7924800"/>
              <a:gd name="connsiteY3" fmla="*/ 6857997 h 6857997"/>
            </a:gdLst>
            <a:ahLst/>
            <a:cxnLst>
              <a:cxn ang="0">
                <a:pos x="connsiteX0" y="connsiteY0"/>
              </a:cxn>
              <a:cxn ang="0">
                <a:pos x="connsiteX1" y="connsiteY1"/>
              </a:cxn>
              <a:cxn ang="0">
                <a:pos x="connsiteX2" y="connsiteY2"/>
              </a:cxn>
              <a:cxn ang="0">
                <a:pos x="connsiteX3" y="connsiteY3"/>
              </a:cxn>
            </a:cxnLst>
            <a:rect l="l" t="t" r="r" b="b"/>
            <a:pathLst>
              <a:path w="7924800" h="6857997">
                <a:moveTo>
                  <a:pt x="0" y="0"/>
                </a:moveTo>
                <a:lnTo>
                  <a:pt x="7924800" y="0"/>
                </a:lnTo>
                <a:lnTo>
                  <a:pt x="7924800" y="6857997"/>
                </a:lnTo>
                <a:lnTo>
                  <a:pt x="0" y="6857997"/>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44_Title Slide">
    <p:bg>
      <p:bgPr>
        <a:solidFill>
          <a:srgbClr val="444C73"/>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502921" y="501491"/>
            <a:ext cx="5425440" cy="2760346"/>
          </a:xfrm>
          <a:custGeom>
            <a:avLst/>
            <a:gdLst>
              <a:gd name="connsiteX0" fmla="*/ 189801 w 5425440"/>
              <a:gd name="connsiteY0" fmla="*/ 0 h 2760346"/>
              <a:gd name="connsiteX1" fmla="*/ 5235639 w 5425440"/>
              <a:gd name="connsiteY1" fmla="*/ 0 h 2760346"/>
              <a:gd name="connsiteX2" fmla="*/ 5425440 w 5425440"/>
              <a:gd name="connsiteY2" fmla="*/ 189801 h 2760346"/>
              <a:gd name="connsiteX3" fmla="*/ 5425440 w 5425440"/>
              <a:gd name="connsiteY3" fmla="*/ 2570545 h 2760346"/>
              <a:gd name="connsiteX4" fmla="*/ 5235639 w 5425440"/>
              <a:gd name="connsiteY4" fmla="*/ 2760346 h 2760346"/>
              <a:gd name="connsiteX5" fmla="*/ 189801 w 5425440"/>
              <a:gd name="connsiteY5" fmla="*/ 2760346 h 2760346"/>
              <a:gd name="connsiteX6" fmla="*/ 0 w 5425440"/>
              <a:gd name="connsiteY6" fmla="*/ 2570545 h 2760346"/>
              <a:gd name="connsiteX7" fmla="*/ 0 w 5425440"/>
              <a:gd name="connsiteY7" fmla="*/ 189801 h 2760346"/>
              <a:gd name="connsiteX8" fmla="*/ 189801 w 5425440"/>
              <a:gd name="connsiteY8" fmla="*/ 0 h 276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5440" h="2760346">
                <a:moveTo>
                  <a:pt x="189801" y="0"/>
                </a:moveTo>
                <a:lnTo>
                  <a:pt x="5235639" y="0"/>
                </a:lnTo>
                <a:cubicBezTo>
                  <a:pt x="5340463" y="0"/>
                  <a:pt x="5425440" y="84977"/>
                  <a:pt x="5425440" y="189801"/>
                </a:cubicBezTo>
                <a:lnTo>
                  <a:pt x="5425440" y="2570545"/>
                </a:lnTo>
                <a:cubicBezTo>
                  <a:pt x="5425440" y="2675369"/>
                  <a:pt x="5340463" y="2760346"/>
                  <a:pt x="5235639" y="2760346"/>
                </a:cubicBezTo>
                <a:lnTo>
                  <a:pt x="189801" y="2760346"/>
                </a:lnTo>
                <a:cubicBezTo>
                  <a:pt x="84977" y="2760346"/>
                  <a:pt x="0" y="2675369"/>
                  <a:pt x="0" y="2570545"/>
                </a:cubicBezTo>
                <a:lnTo>
                  <a:pt x="0" y="189801"/>
                </a:lnTo>
                <a:cubicBezTo>
                  <a:pt x="0" y="84977"/>
                  <a:pt x="84977" y="0"/>
                  <a:pt x="189801" y="0"/>
                </a:cubicBezTo>
                <a:close/>
              </a:path>
            </a:pathLst>
          </a:custGeom>
          <a:noFill/>
          <a:effectLst>
            <a:outerShdw blurRad="533400" dist="215900" dir="5400000" sx="92000" sy="92000" algn="t" rotWithShape="0">
              <a:prstClr val="black">
                <a:alpha val="25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
        <p:nvSpPr>
          <p:cNvPr id="12" name="Picture Placeholder 11"/>
          <p:cNvSpPr>
            <a:spLocks noGrp="1"/>
          </p:cNvSpPr>
          <p:nvPr>
            <p:ph type="pic" sz="quarter" idx="11" hasCustomPrompt="1"/>
          </p:nvPr>
        </p:nvSpPr>
        <p:spPr>
          <a:xfrm>
            <a:off x="6263640" y="501491"/>
            <a:ext cx="5425440" cy="2760346"/>
          </a:xfrm>
          <a:custGeom>
            <a:avLst/>
            <a:gdLst>
              <a:gd name="connsiteX0" fmla="*/ 189801 w 5425440"/>
              <a:gd name="connsiteY0" fmla="*/ 0 h 2760346"/>
              <a:gd name="connsiteX1" fmla="*/ 5235639 w 5425440"/>
              <a:gd name="connsiteY1" fmla="*/ 0 h 2760346"/>
              <a:gd name="connsiteX2" fmla="*/ 5425440 w 5425440"/>
              <a:gd name="connsiteY2" fmla="*/ 189801 h 2760346"/>
              <a:gd name="connsiteX3" fmla="*/ 5425440 w 5425440"/>
              <a:gd name="connsiteY3" fmla="*/ 2570545 h 2760346"/>
              <a:gd name="connsiteX4" fmla="*/ 5235639 w 5425440"/>
              <a:gd name="connsiteY4" fmla="*/ 2760346 h 2760346"/>
              <a:gd name="connsiteX5" fmla="*/ 189801 w 5425440"/>
              <a:gd name="connsiteY5" fmla="*/ 2760346 h 2760346"/>
              <a:gd name="connsiteX6" fmla="*/ 0 w 5425440"/>
              <a:gd name="connsiteY6" fmla="*/ 2570545 h 2760346"/>
              <a:gd name="connsiteX7" fmla="*/ 0 w 5425440"/>
              <a:gd name="connsiteY7" fmla="*/ 189801 h 2760346"/>
              <a:gd name="connsiteX8" fmla="*/ 189801 w 5425440"/>
              <a:gd name="connsiteY8" fmla="*/ 0 h 276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5440" h="2760346">
                <a:moveTo>
                  <a:pt x="189801" y="0"/>
                </a:moveTo>
                <a:lnTo>
                  <a:pt x="5235639" y="0"/>
                </a:lnTo>
                <a:cubicBezTo>
                  <a:pt x="5340463" y="0"/>
                  <a:pt x="5425440" y="84977"/>
                  <a:pt x="5425440" y="189801"/>
                </a:cubicBezTo>
                <a:lnTo>
                  <a:pt x="5425440" y="2570545"/>
                </a:lnTo>
                <a:cubicBezTo>
                  <a:pt x="5425440" y="2675369"/>
                  <a:pt x="5340463" y="2760346"/>
                  <a:pt x="5235639" y="2760346"/>
                </a:cubicBezTo>
                <a:lnTo>
                  <a:pt x="189801" y="2760346"/>
                </a:lnTo>
                <a:cubicBezTo>
                  <a:pt x="84977" y="2760346"/>
                  <a:pt x="0" y="2675369"/>
                  <a:pt x="0" y="2570545"/>
                </a:cubicBezTo>
                <a:lnTo>
                  <a:pt x="0" y="189801"/>
                </a:lnTo>
                <a:cubicBezTo>
                  <a:pt x="0" y="84977"/>
                  <a:pt x="84977" y="0"/>
                  <a:pt x="189801" y="0"/>
                </a:cubicBezTo>
                <a:close/>
              </a:path>
            </a:pathLst>
          </a:custGeom>
          <a:noFill/>
          <a:effectLst>
            <a:outerShdw blurRad="533400" dist="215900" dir="5400000" sx="92000" sy="92000" algn="t" rotWithShape="0">
              <a:prstClr val="black">
                <a:alpha val="25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
        <p:nvSpPr>
          <p:cNvPr id="14" name="Picture Placeholder 13"/>
          <p:cNvSpPr>
            <a:spLocks noGrp="1"/>
          </p:cNvSpPr>
          <p:nvPr>
            <p:ph type="pic" sz="quarter" idx="12" hasCustomPrompt="1"/>
          </p:nvPr>
        </p:nvSpPr>
        <p:spPr>
          <a:xfrm>
            <a:off x="502921" y="3596164"/>
            <a:ext cx="5425440" cy="2760346"/>
          </a:xfrm>
          <a:custGeom>
            <a:avLst/>
            <a:gdLst>
              <a:gd name="connsiteX0" fmla="*/ 189801 w 5425440"/>
              <a:gd name="connsiteY0" fmla="*/ 0 h 2760346"/>
              <a:gd name="connsiteX1" fmla="*/ 5235639 w 5425440"/>
              <a:gd name="connsiteY1" fmla="*/ 0 h 2760346"/>
              <a:gd name="connsiteX2" fmla="*/ 5425440 w 5425440"/>
              <a:gd name="connsiteY2" fmla="*/ 189801 h 2760346"/>
              <a:gd name="connsiteX3" fmla="*/ 5425440 w 5425440"/>
              <a:gd name="connsiteY3" fmla="*/ 2570545 h 2760346"/>
              <a:gd name="connsiteX4" fmla="*/ 5235639 w 5425440"/>
              <a:gd name="connsiteY4" fmla="*/ 2760346 h 2760346"/>
              <a:gd name="connsiteX5" fmla="*/ 189801 w 5425440"/>
              <a:gd name="connsiteY5" fmla="*/ 2760346 h 2760346"/>
              <a:gd name="connsiteX6" fmla="*/ 0 w 5425440"/>
              <a:gd name="connsiteY6" fmla="*/ 2570545 h 2760346"/>
              <a:gd name="connsiteX7" fmla="*/ 0 w 5425440"/>
              <a:gd name="connsiteY7" fmla="*/ 189801 h 2760346"/>
              <a:gd name="connsiteX8" fmla="*/ 189801 w 5425440"/>
              <a:gd name="connsiteY8" fmla="*/ 0 h 276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5440" h="2760346">
                <a:moveTo>
                  <a:pt x="189801" y="0"/>
                </a:moveTo>
                <a:lnTo>
                  <a:pt x="5235639" y="0"/>
                </a:lnTo>
                <a:cubicBezTo>
                  <a:pt x="5340463" y="0"/>
                  <a:pt x="5425440" y="84977"/>
                  <a:pt x="5425440" y="189801"/>
                </a:cubicBezTo>
                <a:lnTo>
                  <a:pt x="5425440" y="2570545"/>
                </a:lnTo>
                <a:cubicBezTo>
                  <a:pt x="5425440" y="2675369"/>
                  <a:pt x="5340463" y="2760346"/>
                  <a:pt x="5235639" y="2760346"/>
                </a:cubicBezTo>
                <a:lnTo>
                  <a:pt x="189801" y="2760346"/>
                </a:lnTo>
                <a:cubicBezTo>
                  <a:pt x="84977" y="2760346"/>
                  <a:pt x="0" y="2675369"/>
                  <a:pt x="0" y="2570545"/>
                </a:cubicBezTo>
                <a:lnTo>
                  <a:pt x="0" y="189801"/>
                </a:lnTo>
                <a:cubicBezTo>
                  <a:pt x="0" y="84977"/>
                  <a:pt x="84977" y="0"/>
                  <a:pt x="189801" y="0"/>
                </a:cubicBezTo>
                <a:close/>
              </a:path>
            </a:pathLst>
          </a:custGeom>
          <a:noFill/>
          <a:effectLst>
            <a:outerShdw blurRad="533400" dist="215900" dir="5400000" sx="92000" sy="92000" algn="t" rotWithShape="0">
              <a:prstClr val="black">
                <a:alpha val="25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
        <p:nvSpPr>
          <p:cNvPr id="13" name="Picture Placeholder 12"/>
          <p:cNvSpPr>
            <a:spLocks noGrp="1"/>
          </p:cNvSpPr>
          <p:nvPr>
            <p:ph type="pic" sz="quarter" idx="13" hasCustomPrompt="1"/>
          </p:nvPr>
        </p:nvSpPr>
        <p:spPr>
          <a:xfrm>
            <a:off x="6263640" y="3596163"/>
            <a:ext cx="5425440" cy="2760346"/>
          </a:xfrm>
          <a:custGeom>
            <a:avLst/>
            <a:gdLst>
              <a:gd name="connsiteX0" fmla="*/ 189801 w 5425440"/>
              <a:gd name="connsiteY0" fmla="*/ 0 h 2760346"/>
              <a:gd name="connsiteX1" fmla="*/ 5235639 w 5425440"/>
              <a:gd name="connsiteY1" fmla="*/ 0 h 2760346"/>
              <a:gd name="connsiteX2" fmla="*/ 5425440 w 5425440"/>
              <a:gd name="connsiteY2" fmla="*/ 189801 h 2760346"/>
              <a:gd name="connsiteX3" fmla="*/ 5425440 w 5425440"/>
              <a:gd name="connsiteY3" fmla="*/ 2570545 h 2760346"/>
              <a:gd name="connsiteX4" fmla="*/ 5235639 w 5425440"/>
              <a:gd name="connsiteY4" fmla="*/ 2760346 h 2760346"/>
              <a:gd name="connsiteX5" fmla="*/ 189801 w 5425440"/>
              <a:gd name="connsiteY5" fmla="*/ 2760346 h 2760346"/>
              <a:gd name="connsiteX6" fmla="*/ 0 w 5425440"/>
              <a:gd name="connsiteY6" fmla="*/ 2570545 h 2760346"/>
              <a:gd name="connsiteX7" fmla="*/ 0 w 5425440"/>
              <a:gd name="connsiteY7" fmla="*/ 189801 h 2760346"/>
              <a:gd name="connsiteX8" fmla="*/ 189801 w 5425440"/>
              <a:gd name="connsiteY8" fmla="*/ 0 h 276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5440" h="2760346">
                <a:moveTo>
                  <a:pt x="189801" y="0"/>
                </a:moveTo>
                <a:lnTo>
                  <a:pt x="5235639" y="0"/>
                </a:lnTo>
                <a:cubicBezTo>
                  <a:pt x="5340463" y="0"/>
                  <a:pt x="5425440" y="84977"/>
                  <a:pt x="5425440" y="189801"/>
                </a:cubicBezTo>
                <a:lnTo>
                  <a:pt x="5425440" y="2570545"/>
                </a:lnTo>
                <a:cubicBezTo>
                  <a:pt x="5425440" y="2675369"/>
                  <a:pt x="5340463" y="2760346"/>
                  <a:pt x="5235639" y="2760346"/>
                </a:cubicBezTo>
                <a:lnTo>
                  <a:pt x="189801" y="2760346"/>
                </a:lnTo>
                <a:cubicBezTo>
                  <a:pt x="84977" y="2760346"/>
                  <a:pt x="0" y="2675369"/>
                  <a:pt x="0" y="2570545"/>
                </a:cubicBezTo>
                <a:lnTo>
                  <a:pt x="0" y="189801"/>
                </a:lnTo>
                <a:cubicBezTo>
                  <a:pt x="0" y="84977"/>
                  <a:pt x="84977" y="0"/>
                  <a:pt x="189801" y="0"/>
                </a:cubicBezTo>
                <a:close/>
              </a:path>
            </a:pathLst>
          </a:custGeom>
          <a:noFill/>
          <a:effectLst>
            <a:outerShdw blurRad="533400" dist="215900" dir="5400000" sx="92000" sy="92000" algn="t" rotWithShape="0">
              <a:prstClr val="black">
                <a:alpha val="25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250" fill="hold"/>
                                        <p:tgtEl>
                                          <p:spTgt spid="12"/>
                                        </p:tgtEl>
                                        <p:attrNameLst>
                                          <p:attrName>ppt_x</p:attrName>
                                        </p:attrNameLst>
                                      </p:cBhvr>
                                      <p:tavLst>
                                        <p:tav tm="0">
                                          <p:val>
                                            <p:strVal val="1+#ppt_w/2"/>
                                          </p:val>
                                        </p:tav>
                                        <p:tav tm="100000">
                                          <p:val>
                                            <p:strVal val="#ppt_x"/>
                                          </p:val>
                                        </p:tav>
                                      </p:tavLst>
                                    </p:anim>
                                    <p:anim calcmode="lin" valueType="num">
                                      <p:cBhvr additive="base">
                                        <p:cTn id="12" dur="12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000" fill="hold"/>
                                        <p:tgtEl>
                                          <p:spTgt spid="14"/>
                                        </p:tgtEl>
                                        <p:attrNameLst>
                                          <p:attrName>ppt_x</p:attrName>
                                        </p:attrNameLst>
                                      </p:cBhvr>
                                      <p:tavLst>
                                        <p:tav tm="0">
                                          <p:val>
                                            <p:strVal val="0-#ppt_w/2"/>
                                          </p:val>
                                        </p:tav>
                                        <p:tav tm="100000">
                                          <p:val>
                                            <p:strVal val="#ppt_x"/>
                                          </p:val>
                                        </p:tav>
                                      </p:tavLst>
                                    </p:anim>
                                    <p:anim calcmode="lin" valueType="num">
                                      <p:cBhvr additive="base">
                                        <p:cTn id="16" dur="10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5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250" fill="hold"/>
                                        <p:tgtEl>
                                          <p:spTgt spid="13"/>
                                        </p:tgtEl>
                                        <p:attrNameLst>
                                          <p:attrName>ppt_x</p:attrName>
                                        </p:attrNameLst>
                                      </p:cBhvr>
                                      <p:tavLst>
                                        <p:tav tm="0">
                                          <p:val>
                                            <p:strVal val="0-#ppt_w/2"/>
                                          </p:val>
                                        </p:tav>
                                        <p:tav tm="100000">
                                          <p:val>
                                            <p:strVal val="#ppt_x"/>
                                          </p:val>
                                        </p:tav>
                                      </p:tavLst>
                                    </p:anim>
                                    <p:anim calcmode="lin" valueType="num">
                                      <p:cBhvr additive="base">
                                        <p:cTn id="20" dur="12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3" grpId="0"/>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5" name="Rectangle 4"/>
          <p:cNvSpPr/>
          <p:nvPr userDrawn="1"/>
        </p:nvSpPr>
        <p:spPr>
          <a:xfrm>
            <a:off x="1" y="1932079"/>
            <a:ext cx="12192000" cy="3893508"/>
          </a:xfrm>
          <a:prstGeom prst="rect">
            <a:avLst/>
          </a:prstGeom>
          <a:gradFill flip="none" rotWithShape="1">
            <a:gsLst>
              <a:gs pos="0">
                <a:schemeClr val="accent1"/>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17" name="Picture Placeholder 16"/>
          <p:cNvSpPr>
            <a:spLocks noGrp="1"/>
          </p:cNvSpPr>
          <p:nvPr>
            <p:ph type="pic" sz="quarter" idx="10" hasCustomPrompt="1"/>
          </p:nvPr>
        </p:nvSpPr>
        <p:spPr>
          <a:xfrm>
            <a:off x="7870109" y="1828803"/>
            <a:ext cx="3130419" cy="2975429"/>
          </a:xfrm>
          <a:custGeom>
            <a:avLst/>
            <a:gdLst>
              <a:gd name="connsiteX0" fmla="*/ 126438 w 3130419"/>
              <a:gd name="connsiteY0" fmla="*/ 0 h 2975429"/>
              <a:gd name="connsiteX1" fmla="*/ 3003981 w 3130419"/>
              <a:gd name="connsiteY1" fmla="*/ 0 h 2975429"/>
              <a:gd name="connsiteX2" fmla="*/ 3130419 w 3130419"/>
              <a:gd name="connsiteY2" fmla="*/ 126438 h 2975429"/>
              <a:gd name="connsiteX3" fmla="*/ 3130419 w 3130419"/>
              <a:gd name="connsiteY3" fmla="*/ 2975429 h 2975429"/>
              <a:gd name="connsiteX4" fmla="*/ 0 w 3130419"/>
              <a:gd name="connsiteY4" fmla="*/ 2975429 h 2975429"/>
              <a:gd name="connsiteX5" fmla="*/ 0 w 3130419"/>
              <a:gd name="connsiteY5" fmla="*/ 126438 h 2975429"/>
              <a:gd name="connsiteX6" fmla="*/ 126438 w 3130419"/>
              <a:gd name="connsiteY6" fmla="*/ 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0419" h="2975429">
                <a:moveTo>
                  <a:pt x="126438" y="0"/>
                </a:moveTo>
                <a:lnTo>
                  <a:pt x="3003981" y="0"/>
                </a:lnTo>
                <a:cubicBezTo>
                  <a:pt x="3073811" y="0"/>
                  <a:pt x="3130419" y="56608"/>
                  <a:pt x="3130419" y="126438"/>
                </a:cubicBezTo>
                <a:lnTo>
                  <a:pt x="3130419" y="2975429"/>
                </a:lnTo>
                <a:lnTo>
                  <a:pt x="0" y="2975429"/>
                </a:lnTo>
                <a:lnTo>
                  <a:pt x="0" y="126438"/>
                </a:lnTo>
                <a:cubicBezTo>
                  <a:pt x="0" y="56608"/>
                  <a:pt x="56608" y="0"/>
                  <a:pt x="126438"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
        <p:nvSpPr>
          <p:cNvPr id="16" name="Picture Placeholder 15"/>
          <p:cNvSpPr>
            <a:spLocks noGrp="1"/>
          </p:cNvSpPr>
          <p:nvPr>
            <p:ph type="pic" sz="quarter" idx="11" hasCustomPrompt="1"/>
          </p:nvPr>
        </p:nvSpPr>
        <p:spPr>
          <a:xfrm>
            <a:off x="4530793" y="1828803"/>
            <a:ext cx="3130419" cy="2975429"/>
          </a:xfrm>
          <a:custGeom>
            <a:avLst/>
            <a:gdLst>
              <a:gd name="connsiteX0" fmla="*/ 126438 w 3130419"/>
              <a:gd name="connsiteY0" fmla="*/ 0 h 2975429"/>
              <a:gd name="connsiteX1" fmla="*/ 3003981 w 3130419"/>
              <a:gd name="connsiteY1" fmla="*/ 0 h 2975429"/>
              <a:gd name="connsiteX2" fmla="*/ 3130419 w 3130419"/>
              <a:gd name="connsiteY2" fmla="*/ 126438 h 2975429"/>
              <a:gd name="connsiteX3" fmla="*/ 3130419 w 3130419"/>
              <a:gd name="connsiteY3" fmla="*/ 2975429 h 2975429"/>
              <a:gd name="connsiteX4" fmla="*/ 0 w 3130419"/>
              <a:gd name="connsiteY4" fmla="*/ 2975429 h 2975429"/>
              <a:gd name="connsiteX5" fmla="*/ 0 w 3130419"/>
              <a:gd name="connsiteY5" fmla="*/ 126438 h 2975429"/>
              <a:gd name="connsiteX6" fmla="*/ 126438 w 3130419"/>
              <a:gd name="connsiteY6" fmla="*/ 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0419" h="2975429">
                <a:moveTo>
                  <a:pt x="126438" y="0"/>
                </a:moveTo>
                <a:lnTo>
                  <a:pt x="3003981" y="0"/>
                </a:lnTo>
                <a:cubicBezTo>
                  <a:pt x="3073811" y="0"/>
                  <a:pt x="3130419" y="56608"/>
                  <a:pt x="3130419" y="126438"/>
                </a:cubicBezTo>
                <a:lnTo>
                  <a:pt x="3130419" y="2975429"/>
                </a:lnTo>
                <a:lnTo>
                  <a:pt x="0" y="2975429"/>
                </a:lnTo>
                <a:lnTo>
                  <a:pt x="0" y="126438"/>
                </a:lnTo>
                <a:cubicBezTo>
                  <a:pt x="0" y="56608"/>
                  <a:pt x="56608" y="0"/>
                  <a:pt x="126438"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
        <p:nvSpPr>
          <p:cNvPr id="15" name="Picture Placeholder 14"/>
          <p:cNvSpPr>
            <a:spLocks noGrp="1"/>
          </p:cNvSpPr>
          <p:nvPr>
            <p:ph type="pic" sz="quarter" idx="12" hasCustomPrompt="1"/>
          </p:nvPr>
        </p:nvSpPr>
        <p:spPr>
          <a:xfrm>
            <a:off x="1191476" y="1828803"/>
            <a:ext cx="3130419" cy="2975429"/>
          </a:xfrm>
          <a:custGeom>
            <a:avLst/>
            <a:gdLst>
              <a:gd name="connsiteX0" fmla="*/ 126438 w 3130419"/>
              <a:gd name="connsiteY0" fmla="*/ 0 h 2975429"/>
              <a:gd name="connsiteX1" fmla="*/ 3003981 w 3130419"/>
              <a:gd name="connsiteY1" fmla="*/ 0 h 2975429"/>
              <a:gd name="connsiteX2" fmla="*/ 3130419 w 3130419"/>
              <a:gd name="connsiteY2" fmla="*/ 126438 h 2975429"/>
              <a:gd name="connsiteX3" fmla="*/ 3130419 w 3130419"/>
              <a:gd name="connsiteY3" fmla="*/ 2975429 h 2975429"/>
              <a:gd name="connsiteX4" fmla="*/ 0 w 3130419"/>
              <a:gd name="connsiteY4" fmla="*/ 2975429 h 2975429"/>
              <a:gd name="connsiteX5" fmla="*/ 0 w 3130419"/>
              <a:gd name="connsiteY5" fmla="*/ 126438 h 2975429"/>
              <a:gd name="connsiteX6" fmla="*/ 126438 w 3130419"/>
              <a:gd name="connsiteY6" fmla="*/ 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0419" h="2975429">
                <a:moveTo>
                  <a:pt x="126438" y="0"/>
                </a:moveTo>
                <a:lnTo>
                  <a:pt x="3003981" y="0"/>
                </a:lnTo>
                <a:cubicBezTo>
                  <a:pt x="3073811" y="0"/>
                  <a:pt x="3130419" y="56608"/>
                  <a:pt x="3130419" y="126438"/>
                </a:cubicBezTo>
                <a:lnTo>
                  <a:pt x="3130419" y="2975429"/>
                </a:lnTo>
                <a:lnTo>
                  <a:pt x="0" y="2975429"/>
                </a:lnTo>
                <a:lnTo>
                  <a:pt x="0" y="126438"/>
                </a:lnTo>
                <a:cubicBezTo>
                  <a:pt x="0" y="56608"/>
                  <a:pt x="56608" y="0"/>
                  <a:pt x="126438"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125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grpId="0" nodeType="withEffect">
                                  <p:stCondLst>
                                    <p:cond delay="150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par>
                                <p:cTn id="11" presetID="22" presetClass="entr" presetSubtype="1" fill="hold" grpId="0" nodeType="withEffect">
                                  <p:stCondLst>
                                    <p:cond delay="175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6" grpId="0"/>
      <p:bldP spid="15" grpId="0"/>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9_Title Slide">
    <p:bg>
      <p:bgPr>
        <a:gradFill flip="none" rotWithShape="1">
          <a:gsLst>
            <a:gs pos="0">
              <a:schemeClr val="accent1"/>
            </a:gs>
            <a:gs pos="100000">
              <a:schemeClr val="accent1">
                <a:lumMod val="7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5" name="TextBox 14"/>
          <p:cNvSpPr txBox="1"/>
          <p:nvPr userDrawn="1"/>
        </p:nvSpPr>
        <p:spPr>
          <a:xfrm rot="10800000" flipV="1">
            <a:off x="10433048" y="68129"/>
            <a:ext cx="1758952" cy="1200329"/>
          </a:xfrm>
          <a:prstGeom prst="rect">
            <a:avLst/>
          </a:prstGeom>
          <a:noFill/>
        </p:spPr>
        <p:txBody>
          <a:bodyPr wrap="square" rtlCol="0">
            <a:spAutoFit/>
          </a:bodyPr>
          <a:lstStyle/>
          <a:p>
            <a:pPr algn="ctr"/>
            <a:fld id="{260E2A6B-A809-4840-BF14-8648BC0BDF87}" type="slidenum">
              <a:rPr lang="id-ID" sz="7200" b="1" i="0" spc="-150" smtClean="0">
                <a:solidFill>
                  <a:schemeClr val="bg1">
                    <a:alpha val="60000"/>
                  </a:schemeClr>
                </a:solidFill>
                <a:latin typeface="宋体" panose="02010600030101010101" pitchFamily="2" charset="-122"/>
                <a:ea typeface="Roboto Condensed" panose="02000000000000000000" pitchFamily="2" charset="0"/>
                <a:cs typeface="Segoe UI" panose="020B0502040204020203" pitchFamily="34" charset="0"/>
              </a:rPr>
              <a:t>‹#›</a:t>
            </a:fld>
            <a:endParaRPr lang="id-ID" sz="41300" b="1" i="0" spc="-150" dirty="0">
              <a:solidFill>
                <a:schemeClr val="bg1">
                  <a:alpha val="60000"/>
                </a:schemeClr>
              </a:solidFill>
              <a:latin typeface="宋体" panose="02010600030101010101" pitchFamily="2" charset="-122"/>
              <a:ea typeface="Roboto Condensed" panose="02000000000000000000" pitchFamily="2" charset="0"/>
              <a:cs typeface="Segoe UI" panose="020B0502040204020203" pitchFamily="34" charset="0"/>
            </a:endParaRPr>
          </a:p>
        </p:txBody>
      </p:sp>
      <p:sp>
        <p:nvSpPr>
          <p:cNvPr id="17" name="Freeform: Shape 16"/>
          <p:cNvSpPr/>
          <p:nvPr userDrawn="1"/>
        </p:nvSpPr>
        <p:spPr>
          <a:xfrm>
            <a:off x="9982199" y="6503526"/>
            <a:ext cx="1758952" cy="354475"/>
          </a:xfrm>
          <a:custGeom>
            <a:avLst/>
            <a:gdLst>
              <a:gd name="connsiteX0" fmla="*/ 550981 w 2344943"/>
              <a:gd name="connsiteY0" fmla="*/ 0 h 407428"/>
              <a:gd name="connsiteX1" fmla="*/ 940996 w 2344943"/>
              <a:gd name="connsiteY1" fmla="*/ 0 h 407428"/>
              <a:gd name="connsiteX2" fmla="*/ 1403945 w 2344943"/>
              <a:gd name="connsiteY2" fmla="*/ 0 h 407428"/>
              <a:gd name="connsiteX3" fmla="*/ 1793961 w 2344943"/>
              <a:gd name="connsiteY3" fmla="*/ 0 h 407428"/>
              <a:gd name="connsiteX4" fmla="*/ 2288061 w 2344943"/>
              <a:gd name="connsiteY4" fmla="*/ 355358 h 407428"/>
              <a:gd name="connsiteX5" fmla="*/ 2344943 w 2344943"/>
              <a:gd name="connsiteY5" fmla="*/ 407428 h 407428"/>
              <a:gd name="connsiteX6" fmla="*/ 0 w 2344943"/>
              <a:gd name="connsiteY6" fmla="*/ 407428 h 407428"/>
              <a:gd name="connsiteX7" fmla="*/ 56882 w 2344943"/>
              <a:gd name="connsiteY7" fmla="*/ 355358 h 407428"/>
              <a:gd name="connsiteX8" fmla="*/ 550981 w 2344943"/>
              <a:gd name="connsiteY8" fmla="*/ 0 h 407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943" h="407428">
                <a:moveTo>
                  <a:pt x="550981" y="0"/>
                </a:moveTo>
                <a:lnTo>
                  <a:pt x="940996" y="0"/>
                </a:lnTo>
                <a:lnTo>
                  <a:pt x="1403945" y="0"/>
                </a:lnTo>
                <a:lnTo>
                  <a:pt x="1793961" y="0"/>
                </a:lnTo>
                <a:cubicBezTo>
                  <a:pt x="2111814" y="387"/>
                  <a:pt x="2144200" y="198956"/>
                  <a:pt x="2288061" y="355358"/>
                </a:cubicBezTo>
                <a:lnTo>
                  <a:pt x="2344943" y="407428"/>
                </a:lnTo>
                <a:lnTo>
                  <a:pt x="0" y="407428"/>
                </a:lnTo>
                <a:lnTo>
                  <a:pt x="56882" y="355358"/>
                </a:lnTo>
                <a:cubicBezTo>
                  <a:pt x="200743" y="198956"/>
                  <a:pt x="233129" y="387"/>
                  <a:pt x="550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ndParaRPr>
          </a:p>
        </p:txBody>
      </p:sp>
      <p:grpSp>
        <p:nvGrpSpPr>
          <p:cNvPr id="18" name="Group 17"/>
          <p:cNvGrpSpPr/>
          <p:nvPr userDrawn="1"/>
        </p:nvGrpSpPr>
        <p:grpSpPr>
          <a:xfrm>
            <a:off x="10450052" y="6601913"/>
            <a:ext cx="823249" cy="148800"/>
            <a:chOff x="10435302" y="6601913"/>
            <a:chExt cx="823249" cy="148800"/>
          </a:xfrm>
          <a:solidFill>
            <a:schemeClr val="accent1"/>
          </a:solidFill>
        </p:grpSpPr>
        <p:sp>
          <p:nvSpPr>
            <p:cNvPr id="19" name="Freeform 22"/>
            <p:cNvSpPr>
              <a:spLocks noEditPoints="1"/>
            </p:cNvSpPr>
            <p:nvPr userDrawn="1"/>
          </p:nvSpPr>
          <p:spPr bwMode="auto">
            <a:xfrm>
              <a:off x="10435302" y="6611627"/>
              <a:ext cx="161605" cy="129373"/>
            </a:xfrm>
            <a:custGeom>
              <a:avLst/>
              <a:gdLst>
                <a:gd name="T0" fmla="*/ 68 w 200"/>
                <a:gd name="T1" fmla="*/ 160 h 160"/>
                <a:gd name="T2" fmla="*/ 2 w 200"/>
                <a:gd name="T3" fmla="*/ 123 h 160"/>
                <a:gd name="T4" fmla="*/ 17 w 200"/>
                <a:gd name="T5" fmla="*/ 118 h 160"/>
                <a:gd name="T6" fmla="*/ 24 w 200"/>
                <a:gd name="T7" fmla="*/ 100 h 160"/>
                <a:gd name="T8" fmla="*/ 16 w 200"/>
                <a:gd name="T9" fmla="*/ 82 h 160"/>
                <a:gd name="T10" fmla="*/ 12 w 200"/>
                <a:gd name="T11" fmla="*/ 49 h 160"/>
                <a:gd name="T12" fmla="*/ 10 w 200"/>
                <a:gd name="T13" fmla="*/ 31 h 160"/>
                <a:gd name="T14" fmla="*/ 27 w 200"/>
                <a:gd name="T15" fmla="*/ 2 h 160"/>
                <a:gd name="T16" fmla="*/ 44 w 200"/>
                <a:gd name="T17" fmla="*/ 17 h 160"/>
                <a:gd name="T18" fmla="*/ 97 w 200"/>
                <a:gd name="T19" fmla="*/ 14 h 160"/>
                <a:gd name="T20" fmla="*/ 145 w 200"/>
                <a:gd name="T21" fmla="*/ 2 h 160"/>
                <a:gd name="T22" fmla="*/ 172 w 200"/>
                <a:gd name="T23" fmla="*/ 6 h 160"/>
                <a:gd name="T24" fmla="*/ 183 w 200"/>
                <a:gd name="T25" fmla="*/ 2 h 160"/>
                <a:gd name="T26" fmla="*/ 190 w 200"/>
                <a:gd name="T27" fmla="*/ 17 h 160"/>
                <a:gd name="T28" fmla="*/ 196 w 200"/>
                <a:gd name="T29" fmla="*/ 18 h 160"/>
                <a:gd name="T30" fmla="*/ 197 w 200"/>
                <a:gd name="T31" fmla="*/ 19 h 160"/>
                <a:gd name="T32" fmla="*/ 197 w 200"/>
                <a:gd name="T33" fmla="*/ 20 h 160"/>
                <a:gd name="T34" fmla="*/ 200 w 200"/>
                <a:gd name="T35" fmla="*/ 23 h 160"/>
                <a:gd name="T36" fmla="*/ 190 w 200"/>
                <a:gd name="T37" fmla="*/ 42 h 160"/>
                <a:gd name="T38" fmla="*/ 179 w 200"/>
                <a:gd name="T39" fmla="*/ 54 h 160"/>
                <a:gd name="T40" fmla="*/ 105 w 200"/>
                <a:gd name="T41" fmla="*/ 154 h 160"/>
                <a:gd name="T42" fmla="*/ 10 w 200"/>
                <a:gd name="T43" fmla="*/ 126 h 160"/>
                <a:gd name="T44" fmla="*/ 68 w 200"/>
                <a:gd name="T45" fmla="*/ 152 h 160"/>
                <a:gd name="T46" fmla="*/ 103 w 200"/>
                <a:gd name="T47" fmla="*/ 147 h 160"/>
                <a:gd name="T48" fmla="*/ 171 w 200"/>
                <a:gd name="T49" fmla="*/ 55 h 160"/>
                <a:gd name="T50" fmla="*/ 184 w 200"/>
                <a:gd name="T51" fmla="*/ 37 h 160"/>
                <a:gd name="T52" fmla="*/ 190 w 200"/>
                <a:gd name="T53" fmla="*/ 25 h 160"/>
                <a:gd name="T54" fmla="*/ 184 w 200"/>
                <a:gd name="T55" fmla="*/ 26 h 160"/>
                <a:gd name="T56" fmla="*/ 179 w 200"/>
                <a:gd name="T57" fmla="*/ 21 h 160"/>
                <a:gd name="T58" fmla="*/ 178 w 200"/>
                <a:gd name="T59" fmla="*/ 12 h 160"/>
                <a:gd name="T60" fmla="*/ 159 w 200"/>
                <a:gd name="T61" fmla="*/ 18 h 160"/>
                <a:gd name="T62" fmla="*/ 156 w 200"/>
                <a:gd name="T63" fmla="*/ 17 h 160"/>
                <a:gd name="T64" fmla="*/ 131 w 200"/>
                <a:gd name="T65" fmla="*/ 8 h 160"/>
                <a:gd name="T66" fmla="*/ 94 w 200"/>
                <a:gd name="T67" fmla="*/ 44 h 160"/>
                <a:gd name="T68" fmla="*/ 89 w 200"/>
                <a:gd name="T69" fmla="*/ 48 h 160"/>
                <a:gd name="T70" fmla="*/ 35 w 200"/>
                <a:gd name="T71" fmla="*/ 18 h 160"/>
                <a:gd name="T72" fmla="*/ 18 w 200"/>
                <a:gd name="T73" fmla="*/ 31 h 160"/>
                <a:gd name="T74" fmla="*/ 21 w 200"/>
                <a:gd name="T75" fmla="*/ 49 h 160"/>
                <a:gd name="T76" fmla="*/ 18 w 200"/>
                <a:gd name="T77" fmla="*/ 55 h 160"/>
                <a:gd name="T78" fmla="*/ 23 w 200"/>
                <a:gd name="T79" fmla="*/ 78 h 160"/>
                <a:gd name="T80" fmla="*/ 30 w 200"/>
                <a:gd name="T81" fmla="*/ 87 h 160"/>
                <a:gd name="T82" fmla="*/ 31 w 200"/>
                <a:gd name="T83" fmla="*/ 97 h 160"/>
                <a:gd name="T84" fmla="*/ 60 w 200"/>
                <a:gd name="T85" fmla="*/ 119 h 160"/>
                <a:gd name="T86" fmla="*/ 23 w 200"/>
                <a:gd name="T87" fmla="*/ 126 h 160"/>
                <a:gd name="T88" fmla="*/ 11 w 200"/>
                <a:gd name="T89" fmla="*/ 12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 h="160">
                  <a:moveTo>
                    <a:pt x="68" y="160"/>
                  </a:moveTo>
                  <a:cubicBezTo>
                    <a:pt x="68" y="160"/>
                    <a:pt x="68" y="160"/>
                    <a:pt x="68" y="160"/>
                  </a:cubicBezTo>
                  <a:cubicBezTo>
                    <a:pt x="50" y="160"/>
                    <a:pt x="33" y="156"/>
                    <a:pt x="20" y="148"/>
                  </a:cubicBezTo>
                  <a:cubicBezTo>
                    <a:pt x="19" y="147"/>
                    <a:pt x="0" y="132"/>
                    <a:pt x="2" y="123"/>
                  </a:cubicBezTo>
                  <a:cubicBezTo>
                    <a:pt x="3" y="121"/>
                    <a:pt x="5" y="118"/>
                    <a:pt x="11" y="118"/>
                  </a:cubicBezTo>
                  <a:cubicBezTo>
                    <a:pt x="13" y="118"/>
                    <a:pt x="15" y="118"/>
                    <a:pt x="17" y="118"/>
                  </a:cubicBezTo>
                  <a:cubicBezTo>
                    <a:pt x="24" y="118"/>
                    <a:pt x="31" y="118"/>
                    <a:pt x="37" y="117"/>
                  </a:cubicBezTo>
                  <a:cubicBezTo>
                    <a:pt x="31" y="112"/>
                    <a:pt x="26" y="107"/>
                    <a:pt x="24" y="100"/>
                  </a:cubicBezTo>
                  <a:cubicBezTo>
                    <a:pt x="23" y="98"/>
                    <a:pt x="21" y="94"/>
                    <a:pt x="21" y="90"/>
                  </a:cubicBezTo>
                  <a:cubicBezTo>
                    <a:pt x="19" y="88"/>
                    <a:pt x="17" y="85"/>
                    <a:pt x="16" y="82"/>
                  </a:cubicBezTo>
                  <a:cubicBezTo>
                    <a:pt x="11" y="75"/>
                    <a:pt x="9" y="66"/>
                    <a:pt x="10" y="56"/>
                  </a:cubicBezTo>
                  <a:cubicBezTo>
                    <a:pt x="10" y="53"/>
                    <a:pt x="11" y="50"/>
                    <a:pt x="12" y="49"/>
                  </a:cubicBezTo>
                  <a:cubicBezTo>
                    <a:pt x="12" y="48"/>
                    <a:pt x="11" y="46"/>
                    <a:pt x="11" y="45"/>
                  </a:cubicBezTo>
                  <a:cubicBezTo>
                    <a:pt x="10" y="41"/>
                    <a:pt x="10" y="36"/>
                    <a:pt x="10" y="31"/>
                  </a:cubicBezTo>
                  <a:cubicBezTo>
                    <a:pt x="11" y="20"/>
                    <a:pt x="15" y="12"/>
                    <a:pt x="22" y="4"/>
                  </a:cubicBezTo>
                  <a:cubicBezTo>
                    <a:pt x="24" y="3"/>
                    <a:pt x="25" y="2"/>
                    <a:pt x="27" y="2"/>
                  </a:cubicBezTo>
                  <a:cubicBezTo>
                    <a:pt x="32" y="2"/>
                    <a:pt x="37" y="7"/>
                    <a:pt x="42" y="14"/>
                  </a:cubicBezTo>
                  <a:cubicBezTo>
                    <a:pt x="43" y="15"/>
                    <a:pt x="44" y="16"/>
                    <a:pt x="44" y="17"/>
                  </a:cubicBezTo>
                  <a:cubicBezTo>
                    <a:pt x="55" y="27"/>
                    <a:pt x="68" y="34"/>
                    <a:pt x="86" y="39"/>
                  </a:cubicBezTo>
                  <a:cubicBezTo>
                    <a:pt x="87" y="30"/>
                    <a:pt x="91" y="21"/>
                    <a:pt x="97" y="14"/>
                  </a:cubicBezTo>
                  <a:cubicBezTo>
                    <a:pt x="106" y="5"/>
                    <a:pt x="118" y="0"/>
                    <a:pt x="131" y="0"/>
                  </a:cubicBezTo>
                  <a:cubicBezTo>
                    <a:pt x="136" y="0"/>
                    <a:pt x="140" y="1"/>
                    <a:pt x="145" y="2"/>
                  </a:cubicBezTo>
                  <a:cubicBezTo>
                    <a:pt x="150" y="4"/>
                    <a:pt x="155" y="7"/>
                    <a:pt x="160" y="10"/>
                  </a:cubicBezTo>
                  <a:cubicBezTo>
                    <a:pt x="164" y="10"/>
                    <a:pt x="168" y="8"/>
                    <a:pt x="172" y="6"/>
                  </a:cubicBezTo>
                  <a:cubicBezTo>
                    <a:pt x="172" y="6"/>
                    <a:pt x="173" y="6"/>
                    <a:pt x="174" y="5"/>
                  </a:cubicBezTo>
                  <a:cubicBezTo>
                    <a:pt x="176" y="4"/>
                    <a:pt x="180" y="2"/>
                    <a:pt x="183" y="2"/>
                  </a:cubicBezTo>
                  <a:cubicBezTo>
                    <a:pt x="187" y="2"/>
                    <a:pt x="189" y="3"/>
                    <a:pt x="190" y="6"/>
                  </a:cubicBezTo>
                  <a:cubicBezTo>
                    <a:pt x="191" y="9"/>
                    <a:pt x="191" y="13"/>
                    <a:pt x="190" y="17"/>
                  </a:cubicBezTo>
                  <a:cubicBezTo>
                    <a:pt x="192" y="17"/>
                    <a:pt x="194" y="17"/>
                    <a:pt x="195" y="18"/>
                  </a:cubicBezTo>
                  <a:cubicBezTo>
                    <a:pt x="196" y="18"/>
                    <a:pt x="196" y="18"/>
                    <a:pt x="196" y="18"/>
                  </a:cubicBezTo>
                  <a:cubicBezTo>
                    <a:pt x="197" y="19"/>
                    <a:pt x="197" y="19"/>
                    <a:pt x="197" y="19"/>
                  </a:cubicBezTo>
                  <a:cubicBezTo>
                    <a:pt x="197" y="19"/>
                    <a:pt x="197" y="19"/>
                    <a:pt x="197" y="19"/>
                  </a:cubicBezTo>
                  <a:cubicBezTo>
                    <a:pt x="197" y="19"/>
                    <a:pt x="197" y="19"/>
                    <a:pt x="197" y="20"/>
                  </a:cubicBezTo>
                  <a:cubicBezTo>
                    <a:pt x="197" y="20"/>
                    <a:pt x="197" y="20"/>
                    <a:pt x="197" y="20"/>
                  </a:cubicBezTo>
                  <a:cubicBezTo>
                    <a:pt x="197" y="20"/>
                    <a:pt x="197" y="20"/>
                    <a:pt x="197" y="20"/>
                  </a:cubicBezTo>
                  <a:cubicBezTo>
                    <a:pt x="200" y="23"/>
                    <a:pt x="200" y="23"/>
                    <a:pt x="200" y="23"/>
                  </a:cubicBezTo>
                  <a:cubicBezTo>
                    <a:pt x="199" y="24"/>
                    <a:pt x="199" y="24"/>
                    <a:pt x="199" y="24"/>
                  </a:cubicBezTo>
                  <a:cubicBezTo>
                    <a:pt x="199" y="29"/>
                    <a:pt x="194" y="36"/>
                    <a:pt x="190" y="42"/>
                  </a:cubicBezTo>
                  <a:cubicBezTo>
                    <a:pt x="188" y="44"/>
                    <a:pt x="186" y="46"/>
                    <a:pt x="184" y="47"/>
                  </a:cubicBezTo>
                  <a:cubicBezTo>
                    <a:pt x="181" y="50"/>
                    <a:pt x="179" y="52"/>
                    <a:pt x="179" y="54"/>
                  </a:cubicBezTo>
                  <a:cubicBezTo>
                    <a:pt x="181" y="70"/>
                    <a:pt x="174" y="87"/>
                    <a:pt x="169" y="99"/>
                  </a:cubicBezTo>
                  <a:cubicBezTo>
                    <a:pt x="157" y="125"/>
                    <a:pt x="134" y="145"/>
                    <a:pt x="105" y="154"/>
                  </a:cubicBezTo>
                  <a:cubicBezTo>
                    <a:pt x="93" y="158"/>
                    <a:pt x="81" y="160"/>
                    <a:pt x="68" y="160"/>
                  </a:cubicBezTo>
                  <a:close/>
                  <a:moveTo>
                    <a:pt x="10" y="126"/>
                  </a:moveTo>
                  <a:cubicBezTo>
                    <a:pt x="12" y="130"/>
                    <a:pt x="21" y="139"/>
                    <a:pt x="24" y="141"/>
                  </a:cubicBezTo>
                  <a:cubicBezTo>
                    <a:pt x="36" y="148"/>
                    <a:pt x="52" y="152"/>
                    <a:pt x="68" y="152"/>
                  </a:cubicBezTo>
                  <a:cubicBezTo>
                    <a:pt x="68" y="152"/>
                    <a:pt x="68" y="152"/>
                    <a:pt x="68" y="152"/>
                  </a:cubicBezTo>
                  <a:cubicBezTo>
                    <a:pt x="80" y="152"/>
                    <a:pt x="92" y="150"/>
                    <a:pt x="103" y="147"/>
                  </a:cubicBezTo>
                  <a:cubicBezTo>
                    <a:pt x="129" y="138"/>
                    <a:pt x="150" y="120"/>
                    <a:pt x="161" y="96"/>
                  </a:cubicBezTo>
                  <a:cubicBezTo>
                    <a:pt x="166" y="85"/>
                    <a:pt x="172" y="69"/>
                    <a:pt x="171" y="55"/>
                  </a:cubicBezTo>
                  <a:cubicBezTo>
                    <a:pt x="171" y="49"/>
                    <a:pt x="175" y="45"/>
                    <a:pt x="179" y="41"/>
                  </a:cubicBezTo>
                  <a:cubicBezTo>
                    <a:pt x="181" y="40"/>
                    <a:pt x="183" y="39"/>
                    <a:pt x="184" y="37"/>
                  </a:cubicBezTo>
                  <a:cubicBezTo>
                    <a:pt x="190" y="29"/>
                    <a:pt x="191" y="25"/>
                    <a:pt x="191" y="25"/>
                  </a:cubicBezTo>
                  <a:cubicBezTo>
                    <a:pt x="190" y="25"/>
                    <a:pt x="190" y="25"/>
                    <a:pt x="190" y="25"/>
                  </a:cubicBezTo>
                  <a:cubicBezTo>
                    <a:pt x="189" y="25"/>
                    <a:pt x="187" y="25"/>
                    <a:pt x="186" y="25"/>
                  </a:cubicBezTo>
                  <a:cubicBezTo>
                    <a:pt x="185" y="26"/>
                    <a:pt x="185" y="26"/>
                    <a:pt x="184" y="26"/>
                  </a:cubicBezTo>
                  <a:cubicBezTo>
                    <a:pt x="176" y="28"/>
                    <a:pt x="176" y="28"/>
                    <a:pt x="176" y="28"/>
                  </a:cubicBezTo>
                  <a:cubicBezTo>
                    <a:pt x="179" y="21"/>
                    <a:pt x="179" y="21"/>
                    <a:pt x="179" y="21"/>
                  </a:cubicBezTo>
                  <a:cubicBezTo>
                    <a:pt x="183" y="13"/>
                    <a:pt x="183" y="11"/>
                    <a:pt x="183" y="10"/>
                  </a:cubicBezTo>
                  <a:cubicBezTo>
                    <a:pt x="181" y="10"/>
                    <a:pt x="179" y="11"/>
                    <a:pt x="178" y="12"/>
                  </a:cubicBezTo>
                  <a:cubicBezTo>
                    <a:pt x="177" y="13"/>
                    <a:pt x="176" y="13"/>
                    <a:pt x="175" y="13"/>
                  </a:cubicBezTo>
                  <a:cubicBezTo>
                    <a:pt x="170" y="16"/>
                    <a:pt x="164" y="18"/>
                    <a:pt x="159" y="18"/>
                  </a:cubicBezTo>
                  <a:cubicBezTo>
                    <a:pt x="157" y="19"/>
                    <a:pt x="157" y="19"/>
                    <a:pt x="157" y="19"/>
                  </a:cubicBezTo>
                  <a:cubicBezTo>
                    <a:pt x="156" y="17"/>
                    <a:pt x="156" y="17"/>
                    <a:pt x="156" y="17"/>
                  </a:cubicBezTo>
                  <a:cubicBezTo>
                    <a:pt x="152" y="14"/>
                    <a:pt x="147" y="11"/>
                    <a:pt x="142" y="10"/>
                  </a:cubicBezTo>
                  <a:cubicBezTo>
                    <a:pt x="139" y="8"/>
                    <a:pt x="135" y="8"/>
                    <a:pt x="131" y="8"/>
                  </a:cubicBezTo>
                  <a:cubicBezTo>
                    <a:pt x="121" y="8"/>
                    <a:pt x="110" y="12"/>
                    <a:pt x="103" y="19"/>
                  </a:cubicBezTo>
                  <a:cubicBezTo>
                    <a:pt x="97" y="26"/>
                    <a:pt x="94" y="35"/>
                    <a:pt x="94" y="44"/>
                  </a:cubicBezTo>
                  <a:cubicBezTo>
                    <a:pt x="94" y="49"/>
                    <a:pt x="94" y="49"/>
                    <a:pt x="94" y="49"/>
                  </a:cubicBezTo>
                  <a:cubicBezTo>
                    <a:pt x="89" y="48"/>
                    <a:pt x="89" y="48"/>
                    <a:pt x="89" y="48"/>
                  </a:cubicBezTo>
                  <a:cubicBezTo>
                    <a:pt x="67" y="42"/>
                    <a:pt x="51" y="34"/>
                    <a:pt x="39" y="22"/>
                  </a:cubicBezTo>
                  <a:cubicBezTo>
                    <a:pt x="38" y="22"/>
                    <a:pt x="37" y="20"/>
                    <a:pt x="35" y="18"/>
                  </a:cubicBezTo>
                  <a:cubicBezTo>
                    <a:pt x="34" y="16"/>
                    <a:pt x="30" y="11"/>
                    <a:pt x="28" y="10"/>
                  </a:cubicBezTo>
                  <a:cubicBezTo>
                    <a:pt x="21" y="16"/>
                    <a:pt x="19" y="22"/>
                    <a:pt x="18" y="31"/>
                  </a:cubicBezTo>
                  <a:cubicBezTo>
                    <a:pt x="18" y="36"/>
                    <a:pt x="18" y="40"/>
                    <a:pt x="19" y="44"/>
                  </a:cubicBezTo>
                  <a:cubicBezTo>
                    <a:pt x="19" y="45"/>
                    <a:pt x="20" y="47"/>
                    <a:pt x="21" y="49"/>
                  </a:cubicBezTo>
                  <a:cubicBezTo>
                    <a:pt x="23" y="54"/>
                    <a:pt x="23" y="54"/>
                    <a:pt x="23" y="54"/>
                  </a:cubicBezTo>
                  <a:cubicBezTo>
                    <a:pt x="18" y="55"/>
                    <a:pt x="18" y="55"/>
                    <a:pt x="18" y="55"/>
                  </a:cubicBezTo>
                  <a:cubicBezTo>
                    <a:pt x="18" y="55"/>
                    <a:pt x="18" y="55"/>
                    <a:pt x="18" y="56"/>
                  </a:cubicBezTo>
                  <a:cubicBezTo>
                    <a:pt x="17" y="65"/>
                    <a:pt x="19" y="72"/>
                    <a:pt x="23" y="78"/>
                  </a:cubicBezTo>
                  <a:cubicBezTo>
                    <a:pt x="24" y="81"/>
                    <a:pt x="26" y="83"/>
                    <a:pt x="28" y="85"/>
                  </a:cubicBezTo>
                  <a:cubicBezTo>
                    <a:pt x="30" y="87"/>
                    <a:pt x="30" y="87"/>
                    <a:pt x="30" y="87"/>
                  </a:cubicBezTo>
                  <a:cubicBezTo>
                    <a:pt x="30" y="89"/>
                    <a:pt x="30" y="89"/>
                    <a:pt x="30" y="89"/>
                  </a:cubicBezTo>
                  <a:cubicBezTo>
                    <a:pt x="29" y="91"/>
                    <a:pt x="30" y="94"/>
                    <a:pt x="31" y="97"/>
                  </a:cubicBezTo>
                  <a:cubicBezTo>
                    <a:pt x="34" y="105"/>
                    <a:pt x="41" y="111"/>
                    <a:pt x="50" y="115"/>
                  </a:cubicBezTo>
                  <a:cubicBezTo>
                    <a:pt x="60" y="119"/>
                    <a:pt x="60" y="119"/>
                    <a:pt x="60" y="119"/>
                  </a:cubicBezTo>
                  <a:cubicBezTo>
                    <a:pt x="50" y="122"/>
                    <a:pt x="50" y="122"/>
                    <a:pt x="50" y="122"/>
                  </a:cubicBezTo>
                  <a:cubicBezTo>
                    <a:pt x="40" y="125"/>
                    <a:pt x="32" y="126"/>
                    <a:pt x="23" y="126"/>
                  </a:cubicBezTo>
                  <a:cubicBezTo>
                    <a:pt x="21" y="126"/>
                    <a:pt x="19" y="126"/>
                    <a:pt x="17" y="126"/>
                  </a:cubicBezTo>
                  <a:cubicBezTo>
                    <a:pt x="15" y="126"/>
                    <a:pt x="13" y="126"/>
                    <a:pt x="11" y="126"/>
                  </a:cubicBezTo>
                  <a:cubicBezTo>
                    <a:pt x="11" y="126"/>
                    <a:pt x="10" y="126"/>
                    <a:pt x="10" y="126"/>
                  </a:cubicBezTo>
                  <a:close/>
                </a:path>
              </a:pathLst>
            </a:custGeom>
            <a:grpFill/>
            <a:ln>
              <a:noFill/>
            </a:ln>
          </p:spPr>
          <p:txBody>
            <a:bodyPr vert="horz" wrap="square" lIns="91440" tIns="45720" rIns="91440" bIns="45720" numCol="1" anchor="t" anchorCtr="0" compatLnSpc="1"/>
            <a:lstStyle/>
            <a:p>
              <a:endParaRPr lang="en-US" dirty="0">
                <a:latin typeface="宋体" panose="02010600030101010101" pitchFamily="2" charset="-122"/>
              </a:endParaRPr>
            </a:p>
          </p:txBody>
        </p:sp>
        <p:sp>
          <p:nvSpPr>
            <p:cNvPr id="20" name="Freeform 35"/>
            <p:cNvSpPr>
              <a:spLocks noEditPoints="1"/>
            </p:cNvSpPr>
            <p:nvPr userDrawn="1"/>
          </p:nvSpPr>
          <p:spPr bwMode="auto">
            <a:xfrm>
              <a:off x="10816239" y="6605224"/>
              <a:ext cx="71089" cy="142178"/>
            </a:xfrm>
            <a:custGeom>
              <a:avLst/>
              <a:gdLst>
                <a:gd name="T0" fmla="*/ 60 w 88"/>
                <a:gd name="T1" fmla="*/ 176 h 176"/>
                <a:gd name="T2" fmla="*/ 16 w 88"/>
                <a:gd name="T3" fmla="*/ 176 h 176"/>
                <a:gd name="T4" fmla="*/ 16 w 88"/>
                <a:gd name="T5" fmla="*/ 92 h 176"/>
                <a:gd name="T6" fmla="*/ 0 w 88"/>
                <a:gd name="T7" fmla="*/ 92 h 176"/>
                <a:gd name="T8" fmla="*/ 0 w 88"/>
                <a:gd name="T9" fmla="*/ 56 h 176"/>
                <a:gd name="T10" fmla="*/ 16 w 88"/>
                <a:gd name="T11" fmla="*/ 56 h 176"/>
                <a:gd name="T12" fmla="*/ 17 w 88"/>
                <a:gd name="T13" fmla="*/ 39 h 176"/>
                <a:gd name="T14" fmla="*/ 57 w 88"/>
                <a:gd name="T15" fmla="*/ 0 h 176"/>
                <a:gd name="T16" fmla="*/ 88 w 88"/>
                <a:gd name="T17" fmla="*/ 0 h 176"/>
                <a:gd name="T18" fmla="*/ 88 w 88"/>
                <a:gd name="T19" fmla="*/ 37 h 176"/>
                <a:gd name="T20" fmla="*/ 64 w 88"/>
                <a:gd name="T21" fmla="*/ 37 h 176"/>
                <a:gd name="T22" fmla="*/ 60 w 88"/>
                <a:gd name="T23" fmla="*/ 40 h 176"/>
                <a:gd name="T24" fmla="*/ 60 w 88"/>
                <a:gd name="T25" fmla="*/ 56 h 176"/>
                <a:gd name="T26" fmla="*/ 84 w 88"/>
                <a:gd name="T27" fmla="*/ 56 h 176"/>
                <a:gd name="T28" fmla="*/ 85 w 88"/>
                <a:gd name="T29" fmla="*/ 92 h 176"/>
                <a:gd name="T30" fmla="*/ 60 w 88"/>
                <a:gd name="T31" fmla="*/ 92 h 176"/>
                <a:gd name="T32" fmla="*/ 60 w 88"/>
                <a:gd name="T33" fmla="*/ 176 h 176"/>
                <a:gd name="T34" fmla="*/ 24 w 88"/>
                <a:gd name="T35" fmla="*/ 168 h 176"/>
                <a:gd name="T36" fmla="*/ 52 w 88"/>
                <a:gd name="T37" fmla="*/ 168 h 176"/>
                <a:gd name="T38" fmla="*/ 53 w 88"/>
                <a:gd name="T39" fmla="*/ 84 h 176"/>
                <a:gd name="T40" fmla="*/ 77 w 88"/>
                <a:gd name="T41" fmla="*/ 84 h 176"/>
                <a:gd name="T42" fmla="*/ 76 w 88"/>
                <a:gd name="T43" fmla="*/ 64 h 176"/>
                <a:gd name="T44" fmla="*/ 52 w 88"/>
                <a:gd name="T45" fmla="*/ 64 h 176"/>
                <a:gd name="T46" fmla="*/ 53 w 88"/>
                <a:gd name="T47" fmla="*/ 41 h 176"/>
                <a:gd name="T48" fmla="*/ 64 w 88"/>
                <a:gd name="T49" fmla="*/ 29 h 176"/>
                <a:gd name="T50" fmla="*/ 79 w 88"/>
                <a:gd name="T51" fmla="*/ 29 h 176"/>
                <a:gd name="T52" fmla="*/ 79 w 88"/>
                <a:gd name="T53" fmla="*/ 8 h 176"/>
                <a:gd name="T54" fmla="*/ 57 w 88"/>
                <a:gd name="T55" fmla="*/ 8 h 176"/>
                <a:gd name="T56" fmla="*/ 25 w 88"/>
                <a:gd name="T57" fmla="*/ 39 h 176"/>
                <a:gd name="T58" fmla="*/ 24 w 88"/>
                <a:gd name="T59" fmla="*/ 64 h 176"/>
                <a:gd name="T60" fmla="*/ 8 w 88"/>
                <a:gd name="T61" fmla="*/ 64 h 176"/>
                <a:gd name="T62" fmla="*/ 8 w 88"/>
                <a:gd name="T63" fmla="*/ 84 h 176"/>
                <a:gd name="T64" fmla="*/ 24 w 88"/>
                <a:gd name="T65" fmla="*/ 84 h 176"/>
                <a:gd name="T66" fmla="*/ 24 w 88"/>
                <a:gd name="T6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176">
                  <a:moveTo>
                    <a:pt x="60" y="176"/>
                  </a:moveTo>
                  <a:cubicBezTo>
                    <a:pt x="16" y="176"/>
                    <a:pt x="16" y="176"/>
                    <a:pt x="16" y="176"/>
                  </a:cubicBezTo>
                  <a:cubicBezTo>
                    <a:pt x="16" y="92"/>
                    <a:pt x="16" y="92"/>
                    <a:pt x="16" y="92"/>
                  </a:cubicBezTo>
                  <a:cubicBezTo>
                    <a:pt x="0" y="92"/>
                    <a:pt x="0" y="92"/>
                    <a:pt x="0" y="92"/>
                  </a:cubicBezTo>
                  <a:cubicBezTo>
                    <a:pt x="0" y="56"/>
                    <a:pt x="0" y="56"/>
                    <a:pt x="0" y="56"/>
                  </a:cubicBezTo>
                  <a:cubicBezTo>
                    <a:pt x="16" y="56"/>
                    <a:pt x="16" y="56"/>
                    <a:pt x="16" y="56"/>
                  </a:cubicBezTo>
                  <a:cubicBezTo>
                    <a:pt x="17" y="39"/>
                    <a:pt x="17" y="39"/>
                    <a:pt x="17" y="39"/>
                  </a:cubicBezTo>
                  <a:cubicBezTo>
                    <a:pt x="17" y="20"/>
                    <a:pt x="28" y="0"/>
                    <a:pt x="57" y="0"/>
                  </a:cubicBezTo>
                  <a:cubicBezTo>
                    <a:pt x="88" y="0"/>
                    <a:pt x="88" y="0"/>
                    <a:pt x="88" y="0"/>
                  </a:cubicBezTo>
                  <a:cubicBezTo>
                    <a:pt x="88" y="37"/>
                    <a:pt x="88" y="37"/>
                    <a:pt x="88" y="37"/>
                  </a:cubicBezTo>
                  <a:cubicBezTo>
                    <a:pt x="64" y="37"/>
                    <a:pt x="64" y="37"/>
                    <a:pt x="64" y="37"/>
                  </a:cubicBezTo>
                  <a:cubicBezTo>
                    <a:pt x="62" y="37"/>
                    <a:pt x="60" y="37"/>
                    <a:pt x="60" y="40"/>
                  </a:cubicBezTo>
                  <a:cubicBezTo>
                    <a:pt x="60" y="56"/>
                    <a:pt x="60" y="56"/>
                    <a:pt x="60" y="56"/>
                  </a:cubicBezTo>
                  <a:cubicBezTo>
                    <a:pt x="84" y="56"/>
                    <a:pt x="84" y="56"/>
                    <a:pt x="84" y="56"/>
                  </a:cubicBezTo>
                  <a:cubicBezTo>
                    <a:pt x="85" y="92"/>
                    <a:pt x="85" y="92"/>
                    <a:pt x="85" y="92"/>
                  </a:cubicBezTo>
                  <a:cubicBezTo>
                    <a:pt x="60" y="92"/>
                    <a:pt x="60" y="92"/>
                    <a:pt x="60" y="92"/>
                  </a:cubicBezTo>
                  <a:lnTo>
                    <a:pt x="60" y="176"/>
                  </a:lnTo>
                  <a:close/>
                  <a:moveTo>
                    <a:pt x="24" y="168"/>
                  </a:moveTo>
                  <a:cubicBezTo>
                    <a:pt x="52" y="168"/>
                    <a:pt x="52" y="168"/>
                    <a:pt x="52" y="168"/>
                  </a:cubicBezTo>
                  <a:cubicBezTo>
                    <a:pt x="53" y="84"/>
                    <a:pt x="53" y="84"/>
                    <a:pt x="53" y="84"/>
                  </a:cubicBezTo>
                  <a:cubicBezTo>
                    <a:pt x="77" y="84"/>
                    <a:pt x="77" y="84"/>
                    <a:pt x="77" y="84"/>
                  </a:cubicBezTo>
                  <a:cubicBezTo>
                    <a:pt x="76" y="64"/>
                    <a:pt x="76" y="64"/>
                    <a:pt x="76" y="64"/>
                  </a:cubicBezTo>
                  <a:cubicBezTo>
                    <a:pt x="52" y="64"/>
                    <a:pt x="52" y="64"/>
                    <a:pt x="52" y="64"/>
                  </a:cubicBezTo>
                  <a:cubicBezTo>
                    <a:pt x="53" y="41"/>
                    <a:pt x="53" y="41"/>
                    <a:pt x="53" y="41"/>
                  </a:cubicBezTo>
                  <a:cubicBezTo>
                    <a:pt x="53" y="33"/>
                    <a:pt x="59" y="29"/>
                    <a:pt x="64" y="29"/>
                  </a:cubicBezTo>
                  <a:cubicBezTo>
                    <a:pt x="79" y="29"/>
                    <a:pt x="79" y="29"/>
                    <a:pt x="79" y="29"/>
                  </a:cubicBezTo>
                  <a:cubicBezTo>
                    <a:pt x="79" y="8"/>
                    <a:pt x="79" y="8"/>
                    <a:pt x="79" y="8"/>
                  </a:cubicBezTo>
                  <a:cubicBezTo>
                    <a:pt x="57" y="8"/>
                    <a:pt x="57" y="8"/>
                    <a:pt x="57" y="8"/>
                  </a:cubicBezTo>
                  <a:cubicBezTo>
                    <a:pt x="28" y="8"/>
                    <a:pt x="25" y="32"/>
                    <a:pt x="25" y="39"/>
                  </a:cubicBezTo>
                  <a:cubicBezTo>
                    <a:pt x="24" y="64"/>
                    <a:pt x="24" y="64"/>
                    <a:pt x="24" y="64"/>
                  </a:cubicBezTo>
                  <a:cubicBezTo>
                    <a:pt x="8" y="64"/>
                    <a:pt x="8" y="64"/>
                    <a:pt x="8" y="64"/>
                  </a:cubicBezTo>
                  <a:cubicBezTo>
                    <a:pt x="8" y="84"/>
                    <a:pt x="8" y="84"/>
                    <a:pt x="8" y="84"/>
                  </a:cubicBezTo>
                  <a:cubicBezTo>
                    <a:pt x="24" y="84"/>
                    <a:pt x="24" y="84"/>
                    <a:pt x="24" y="84"/>
                  </a:cubicBezTo>
                  <a:lnTo>
                    <a:pt x="24" y="168"/>
                  </a:lnTo>
                  <a:close/>
                </a:path>
              </a:pathLst>
            </a:custGeom>
            <a:grpFill/>
            <a:ln>
              <a:noFill/>
            </a:ln>
          </p:spPr>
          <p:txBody>
            <a:bodyPr vert="horz" wrap="square" lIns="91440" tIns="45720" rIns="91440" bIns="45720" numCol="1" anchor="t" anchorCtr="0" compatLnSpc="1"/>
            <a:lstStyle/>
            <a:p>
              <a:endParaRPr lang="en-US" dirty="0">
                <a:latin typeface="宋体" panose="02010600030101010101" pitchFamily="2" charset="-122"/>
              </a:endParaRPr>
            </a:p>
          </p:txBody>
        </p:sp>
        <p:sp>
          <p:nvSpPr>
            <p:cNvPr id="21" name="Freeform 37"/>
            <p:cNvSpPr>
              <a:spLocks noEditPoints="1"/>
            </p:cNvSpPr>
            <p:nvPr userDrawn="1"/>
          </p:nvSpPr>
          <p:spPr bwMode="auto">
            <a:xfrm>
              <a:off x="11106660" y="6601913"/>
              <a:ext cx="151891" cy="148800"/>
            </a:xfrm>
            <a:custGeom>
              <a:avLst/>
              <a:gdLst>
                <a:gd name="T0" fmla="*/ 17 w 188"/>
                <a:gd name="T1" fmla="*/ 184 h 184"/>
                <a:gd name="T2" fmla="*/ 0 w 188"/>
                <a:gd name="T3" fmla="*/ 17 h 184"/>
                <a:gd name="T4" fmla="*/ 170 w 188"/>
                <a:gd name="T5" fmla="*/ 0 h 184"/>
                <a:gd name="T6" fmla="*/ 188 w 188"/>
                <a:gd name="T7" fmla="*/ 167 h 184"/>
                <a:gd name="T8" fmla="*/ 17 w 188"/>
                <a:gd name="T9" fmla="*/ 8 h 184"/>
                <a:gd name="T10" fmla="*/ 7 w 188"/>
                <a:gd name="T11" fmla="*/ 167 h 184"/>
                <a:gd name="T12" fmla="*/ 170 w 188"/>
                <a:gd name="T13" fmla="*/ 176 h 184"/>
                <a:gd name="T14" fmla="*/ 180 w 188"/>
                <a:gd name="T15" fmla="*/ 17 h 184"/>
                <a:gd name="T16" fmla="*/ 17 w 188"/>
                <a:gd name="T17" fmla="*/ 8 h 184"/>
                <a:gd name="T18" fmla="*/ 26 w 188"/>
                <a:gd name="T19" fmla="*/ 168 h 184"/>
                <a:gd name="T20" fmla="*/ 16 w 188"/>
                <a:gd name="T21" fmla="*/ 85 h 184"/>
                <a:gd name="T22" fmla="*/ 48 w 188"/>
                <a:gd name="T23" fmla="*/ 81 h 184"/>
                <a:gd name="T24" fmla="*/ 52 w 188"/>
                <a:gd name="T25" fmla="*/ 86 h 184"/>
                <a:gd name="T26" fmla="*/ 94 w 188"/>
                <a:gd name="T27" fmla="*/ 141 h 184"/>
                <a:gd name="T28" fmla="*/ 135 w 188"/>
                <a:gd name="T29" fmla="*/ 86 h 184"/>
                <a:gd name="T30" fmla="*/ 139 w 188"/>
                <a:gd name="T31" fmla="*/ 81 h 184"/>
                <a:gd name="T32" fmla="*/ 172 w 188"/>
                <a:gd name="T33" fmla="*/ 85 h 184"/>
                <a:gd name="T34" fmla="*/ 161 w 188"/>
                <a:gd name="T35" fmla="*/ 168 h 184"/>
                <a:gd name="T36" fmla="*/ 23 w 188"/>
                <a:gd name="T37" fmla="*/ 158 h 184"/>
                <a:gd name="T38" fmla="*/ 161 w 188"/>
                <a:gd name="T39" fmla="*/ 160 h 184"/>
                <a:gd name="T40" fmla="*/ 164 w 188"/>
                <a:gd name="T41" fmla="*/ 89 h 184"/>
                <a:gd name="T42" fmla="*/ 145 w 188"/>
                <a:gd name="T43" fmla="*/ 98 h 184"/>
                <a:gd name="T44" fmla="*/ 43 w 188"/>
                <a:gd name="T45" fmla="*/ 98 h 184"/>
                <a:gd name="T46" fmla="*/ 23 w 188"/>
                <a:gd name="T47" fmla="*/ 89 h 184"/>
                <a:gd name="T48" fmla="*/ 58 w 188"/>
                <a:gd name="T49" fmla="*/ 98 h 184"/>
                <a:gd name="T50" fmla="*/ 129 w 188"/>
                <a:gd name="T51" fmla="*/ 98 h 184"/>
                <a:gd name="T52" fmla="*/ 94 w 188"/>
                <a:gd name="T53" fmla="*/ 71 h 184"/>
                <a:gd name="T54" fmla="*/ 94 w 188"/>
                <a:gd name="T55" fmla="*/ 125 h 184"/>
                <a:gd name="T56" fmla="*/ 94 w 188"/>
                <a:gd name="T57" fmla="*/ 71 h 184"/>
                <a:gd name="T58" fmla="*/ 135 w 188"/>
                <a:gd name="T59" fmla="*/ 60 h 184"/>
                <a:gd name="T60" fmla="*/ 124 w 188"/>
                <a:gd name="T61" fmla="*/ 30 h 184"/>
                <a:gd name="T62" fmla="*/ 156 w 188"/>
                <a:gd name="T63" fmla="*/ 20 h 184"/>
                <a:gd name="T64" fmla="*/ 168 w 188"/>
                <a:gd name="T65" fmla="*/ 50 h 184"/>
                <a:gd name="T66" fmla="*/ 135 w 188"/>
                <a:gd name="T67" fmla="*/ 28 h 184"/>
                <a:gd name="T68" fmla="*/ 132 w 188"/>
                <a:gd name="T69" fmla="*/ 49 h 184"/>
                <a:gd name="T70" fmla="*/ 157 w 188"/>
                <a:gd name="T71" fmla="*/ 52 h 184"/>
                <a:gd name="T72" fmla="*/ 160 w 188"/>
                <a:gd name="T73" fmla="*/ 31 h 184"/>
                <a:gd name="T74" fmla="*/ 135 w 188"/>
                <a:gd name="T75" fmla="*/ 2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84">
                  <a:moveTo>
                    <a:pt x="170" y="184"/>
                  </a:moveTo>
                  <a:cubicBezTo>
                    <a:pt x="17" y="184"/>
                    <a:pt x="17" y="184"/>
                    <a:pt x="17" y="184"/>
                  </a:cubicBezTo>
                  <a:cubicBezTo>
                    <a:pt x="8" y="184"/>
                    <a:pt x="0" y="176"/>
                    <a:pt x="0" y="167"/>
                  </a:cubicBezTo>
                  <a:cubicBezTo>
                    <a:pt x="0" y="17"/>
                    <a:pt x="0" y="17"/>
                    <a:pt x="0" y="17"/>
                  </a:cubicBezTo>
                  <a:cubicBezTo>
                    <a:pt x="0" y="8"/>
                    <a:pt x="8" y="0"/>
                    <a:pt x="17" y="0"/>
                  </a:cubicBezTo>
                  <a:cubicBezTo>
                    <a:pt x="170" y="0"/>
                    <a:pt x="170" y="0"/>
                    <a:pt x="170" y="0"/>
                  </a:cubicBezTo>
                  <a:cubicBezTo>
                    <a:pt x="180" y="0"/>
                    <a:pt x="188" y="8"/>
                    <a:pt x="188" y="17"/>
                  </a:cubicBezTo>
                  <a:cubicBezTo>
                    <a:pt x="188" y="167"/>
                    <a:pt x="188" y="167"/>
                    <a:pt x="188" y="167"/>
                  </a:cubicBezTo>
                  <a:cubicBezTo>
                    <a:pt x="188" y="176"/>
                    <a:pt x="180" y="184"/>
                    <a:pt x="170" y="184"/>
                  </a:cubicBezTo>
                  <a:close/>
                  <a:moveTo>
                    <a:pt x="17" y="8"/>
                  </a:moveTo>
                  <a:cubicBezTo>
                    <a:pt x="12" y="8"/>
                    <a:pt x="7" y="12"/>
                    <a:pt x="7" y="17"/>
                  </a:cubicBezTo>
                  <a:cubicBezTo>
                    <a:pt x="7" y="167"/>
                    <a:pt x="7" y="167"/>
                    <a:pt x="7" y="167"/>
                  </a:cubicBezTo>
                  <a:cubicBezTo>
                    <a:pt x="7" y="172"/>
                    <a:pt x="12" y="176"/>
                    <a:pt x="17" y="176"/>
                  </a:cubicBezTo>
                  <a:cubicBezTo>
                    <a:pt x="170" y="176"/>
                    <a:pt x="170" y="176"/>
                    <a:pt x="170" y="176"/>
                  </a:cubicBezTo>
                  <a:cubicBezTo>
                    <a:pt x="175" y="176"/>
                    <a:pt x="180" y="172"/>
                    <a:pt x="180" y="167"/>
                  </a:cubicBezTo>
                  <a:cubicBezTo>
                    <a:pt x="180" y="17"/>
                    <a:pt x="180" y="17"/>
                    <a:pt x="180" y="17"/>
                  </a:cubicBezTo>
                  <a:cubicBezTo>
                    <a:pt x="180" y="12"/>
                    <a:pt x="175" y="8"/>
                    <a:pt x="170" y="8"/>
                  </a:cubicBezTo>
                  <a:lnTo>
                    <a:pt x="17" y="8"/>
                  </a:lnTo>
                  <a:close/>
                  <a:moveTo>
                    <a:pt x="161" y="168"/>
                  </a:moveTo>
                  <a:cubicBezTo>
                    <a:pt x="26" y="168"/>
                    <a:pt x="26" y="168"/>
                    <a:pt x="26" y="168"/>
                  </a:cubicBezTo>
                  <a:cubicBezTo>
                    <a:pt x="20" y="168"/>
                    <a:pt x="16" y="163"/>
                    <a:pt x="16" y="158"/>
                  </a:cubicBezTo>
                  <a:cubicBezTo>
                    <a:pt x="16" y="85"/>
                    <a:pt x="16" y="85"/>
                    <a:pt x="16" y="85"/>
                  </a:cubicBezTo>
                  <a:cubicBezTo>
                    <a:pt x="16" y="83"/>
                    <a:pt x="17" y="81"/>
                    <a:pt x="19" y="81"/>
                  </a:cubicBezTo>
                  <a:cubicBezTo>
                    <a:pt x="48" y="81"/>
                    <a:pt x="48" y="81"/>
                    <a:pt x="48" y="81"/>
                  </a:cubicBezTo>
                  <a:cubicBezTo>
                    <a:pt x="50" y="81"/>
                    <a:pt x="51" y="82"/>
                    <a:pt x="51" y="83"/>
                  </a:cubicBezTo>
                  <a:cubicBezTo>
                    <a:pt x="52" y="84"/>
                    <a:pt x="52" y="85"/>
                    <a:pt x="52" y="86"/>
                  </a:cubicBezTo>
                  <a:cubicBezTo>
                    <a:pt x="51" y="90"/>
                    <a:pt x="50" y="94"/>
                    <a:pt x="50" y="98"/>
                  </a:cubicBezTo>
                  <a:cubicBezTo>
                    <a:pt x="50" y="122"/>
                    <a:pt x="70" y="141"/>
                    <a:pt x="94" y="141"/>
                  </a:cubicBezTo>
                  <a:cubicBezTo>
                    <a:pt x="117" y="141"/>
                    <a:pt x="137" y="122"/>
                    <a:pt x="137" y="98"/>
                  </a:cubicBezTo>
                  <a:cubicBezTo>
                    <a:pt x="137" y="94"/>
                    <a:pt x="136" y="90"/>
                    <a:pt x="135" y="86"/>
                  </a:cubicBezTo>
                  <a:cubicBezTo>
                    <a:pt x="135" y="85"/>
                    <a:pt x="135" y="84"/>
                    <a:pt x="136" y="83"/>
                  </a:cubicBezTo>
                  <a:cubicBezTo>
                    <a:pt x="136" y="82"/>
                    <a:pt x="138" y="81"/>
                    <a:pt x="139" y="81"/>
                  </a:cubicBezTo>
                  <a:cubicBezTo>
                    <a:pt x="168" y="81"/>
                    <a:pt x="168" y="81"/>
                    <a:pt x="168" y="81"/>
                  </a:cubicBezTo>
                  <a:cubicBezTo>
                    <a:pt x="170" y="81"/>
                    <a:pt x="172" y="83"/>
                    <a:pt x="172" y="85"/>
                  </a:cubicBezTo>
                  <a:cubicBezTo>
                    <a:pt x="172" y="158"/>
                    <a:pt x="172" y="158"/>
                    <a:pt x="172" y="158"/>
                  </a:cubicBezTo>
                  <a:cubicBezTo>
                    <a:pt x="172" y="163"/>
                    <a:pt x="167" y="168"/>
                    <a:pt x="161" y="168"/>
                  </a:cubicBezTo>
                  <a:close/>
                  <a:moveTo>
                    <a:pt x="23" y="89"/>
                  </a:moveTo>
                  <a:cubicBezTo>
                    <a:pt x="23" y="158"/>
                    <a:pt x="23" y="158"/>
                    <a:pt x="23" y="158"/>
                  </a:cubicBezTo>
                  <a:cubicBezTo>
                    <a:pt x="23" y="159"/>
                    <a:pt x="25" y="160"/>
                    <a:pt x="26" y="160"/>
                  </a:cubicBezTo>
                  <a:cubicBezTo>
                    <a:pt x="161" y="160"/>
                    <a:pt x="161" y="160"/>
                    <a:pt x="161" y="160"/>
                  </a:cubicBezTo>
                  <a:cubicBezTo>
                    <a:pt x="163" y="160"/>
                    <a:pt x="164" y="159"/>
                    <a:pt x="164" y="158"/>
                  </a:cubicBezTo>
                  <a:cubicBezTo>
                    <a:pt x="164" y="89"/>
                    <a:pt x="164" y="89"/>
                    <a:pt x="164" y="89"/>
                  </a:cubicBezTo>
                  <a:cubicBezTo>
                    <a:pt x="144" y="89"/>
                    <a:pt x="144" y="89"/>
                    <a:pt x="144" y="89"/>
                  </a:cubicBezTo>
                  <a:cubicBezTo>
                    <a:pt x="144" y="92"/>
                    <a:pt x="145" y="95"/>
                    <a:pt x="145" y="98"/>
                  </a:cubicBezTo>
                  <a:cubicBezTo>
                    <a:pt x="145" y="126"/>
                    <a:pt x="122" y="148"/>
                    <a:pt x="94" y="148"/>
                  </a:cubicBezTo>
                  <a:cubicBezTo>
                    <a:pt x="65" y="148"/>
                    <a:pt x="43" y="126"/>
                    <a:pt x="43" y="98"/>
                  </a:cubicBezTo>
                  <a:cubicBezTo>
                    <a:pt x="43" y="95"/>
                    <a:pt x="43" y="92"/>
                    <a:pt x="43" y="89"/>
                  </a:cubicBezTo>
                  <a:lnTo>
                    <a:pt x="23" y="89"/>
                  </a:lnTo>
                  <a:close/>
                  <a:moveTo>
                    <a:pt x="94" y="133"/>
                  </a:moveTo>
                  <a:cubicBezTo>
                    <a:pt x="74" y="133"/>
                    <a:pt x="58" y="117"/>
                    <a:pt x="58" y="98"/>
                  </a:cubicBezTo>
                  <a:cubicBezTo>
                    <a:pt x="58" y="79"/>
                    <a:pt x="74" y="64"/>
                    <a:pt x="94" y="64"/>
                  </a:cubicBezTo>
                  <a:cubicBezTo>
                    <a:pt x="113" y="64"/>
                    <a:pt x="129" y="79"/>
                    <a:pt x="129" y="98"/>
                  </a:cubicBezTo>
                  <a:cubicBezTo>
                    <a:pt x="129" y="117"/>
                    <a:pt x="113" y="133"/>
                    <a:pt x="94" y="133"/>
                  </a:cubicBezTo>
                  <a:close/>
                  <a:moveTo>
                    <a:pt x="94" y="71"/>
                  </a:moveTo>
                  <a:cubicBezTo>
                    <a:pt x="78" y="71"/>
                    <a:pt x="66" y="84"/>
                    <a:pt x="66" y="98"/>
                  </a:cubicBezTo>
                  <a:cubicBezTo>
                    <a:pt x="66" y="113"/>
                    <a:pt x="78" y="125"/>
                    <a:pt x="94" y="125"/>
                  </a:cubicBezTo>
                  <a:cubicBezTo>
                    <a:pt x="109" y="125"/>
                    <a:pt x="121" y="113"/>
                    <a:pt x="121" y="98"/>
                  </a:cubicBezTo>
                  <a:cubicBezTo>
                    <a:pt x="121" y="84"/>
                    <a:pt x="109" y="71"/>
                    <a:pt x="94" y="71"/>
                  </a:cubicBezTo>
                  <a:close/>
                  <a:moveTo>
                    <a:pt x="156" y="60"/>
                  </a:moveTo>
                  <a:cubicBezTo>
                    <a:pt x="135" y="60"/>
                    <a:pt x="135" y="60"/>
                    <a:pt x="135" y="60"/>
                  </a:cubicBezTo>
                  <a:cubicBezTo>
                    <a:pt x="129" y="60"/>
                    <a:pt x="124" y="55"/>
                    <a:pt x="124" y="50"/>
                  </a:cubicBezTo>
                  <a:cubicBezTo>
                    <a:pt x="124" y="30"/>
                    <a:pt x="124" y="30"/>
                    <a:pt x="124" y="30"/>
                  </a:cubicBezTo>
                  <a:cubicBezTo>
                    <a:pt x="124" y="24"/>
                    <a:pt x="129" y="20"/>
                    <a:pt x="135" y="20"/>
                  </a:cubicBezTo>
                  <a:cubicBezTo>
                    <a:pt x="156" y="20"/>
                    <a:pt x="156" y="20"/>
                    <a:pt x="156" y="20"/>
                  </a:cubicBezTo>
                  <a:cubicBezTo>
                    <a:pt x="163" y="20"/>
                    <a:pt x="168" y="24"/>
                    <a:pt x="168" y="30"/>
                  </a:cubicBezTo>
                  <a:cubicBezTo>
                    <a:pt x="168" y="50"/>
                    <a:pt x="168" y="50"/>
                    <a:pt x="168" y="50"/>
                  </a:cubicBezTo>
                  <a:cubicBezTo>
                    <a:pt x="168" y="55"/>
                    <a:pt x="163" y="60"/>
                    <a:pt x="156" y="60"/>
                  </a:cubicBezTo>
                  <a:close/>
                  <a:moveTo>
                    <a:pt x="135" y="28"/>
                  </a:moveTo>
                  <a:cubicBezTo>
                    <a:pt x="133" y="28"/>
                    <a:pt x="132" y="29"/>
                    <a:pt x="132" y="31"/>
                  </a:cubicBezTo>
                  <a:cubicBezTo>
                    <a:pt x="132" y="49"/>
                    <a:pt x="132" y="49"/>
                    <a:pt x="132" y="49"/>
                  </a:cubicBezTo>
                  <a:cubicBezTo>
                    <a:pt x="132" y="51"/>
                    <a:pt x="133" y="52"/>
                    <a:pt x="135" y="52"/>
                  </a:cubicBezTo>
                  <a:cubicBezTo>
                    <a:pt x="157" y="52"/>
                    <a:pt x="157" y="52"/>
                    <a:pt x="157" y="52"/>
                  </a:cubicBezTo>
                  <a:cubicBezTo>
                    <a:pt x="158" y="52"/>
                    <a:pt x="160" y="51"/>
                    <a:pt x="160" y="49"/>
                  </a:cubicBezTo>
                  <a:cubicBezTo>
                    <a:pt x="160" y="31"/>
                    <a:pt x="160" y="31"/>
                    <a:pt x="160" y="31"/>
                  </a:cubicBezTo>
                  <a:cubicBezTo>
                    <a:pt x="160" y="29"/>
                    <a:pt x="158" y="28"/>
                    <a:pt x="157" y="28"/>
                  </a:cubicBezTo>
                  <a:lnTo>
                    <a:pt x="135" y="28"/>
                  </a:lnTo>
                  <a:close/>
                </a:path>
              </a:pathLst>
            </a:custGeom>
            <a:grpFill/>
            <a:ln>
              <a:noFill/>
            </a:ln>
          </p:spPr>
          <p:txBody>
            <a:bodyPr vert="horz" wrap="square" lIns="91440" tIns="45720" rIns="91440" bIns="45720" numCol="1" anchor="t" anchorCtr="0" compatLnSpc="1"/>
            <a:lstStyle/>
            <a:p>
              <a:endParaRPr lang="en-US" dirty="0">
                <a:latin typeface="宋体" panose="02010600030101010101" pitchFamily="2" charset="-122"/>
              </a:endParaRPr>
            </a:p>
          </p:txBody>
        </p:sp>
      </p:grpSp>
      <p:sp>
        <p:nvSpPr>
          <p:cNvPr id="4" name="Picture Placeholder 3"/>
          <p:cNvSpPr>
            <a:spLocks noGrp="1"/>
          </p:cNvSpPr>
          <p:nvPr>
            <p:ph type="pic" sz="quarter" idx="10" hasCustomPrompt="1"/>
          </p:nvPr>
        </p:nvSpPr>
        <p:spPr>
          <a:xfrm>
            <a:off x="5653081" y="0"/>
            <a:ext cx="4093028" cy="6858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1" y="0"/>
            <a:ext cx="12191999" cy="501445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14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7" y="0"/>
            <a:ext cx="12191988" cy="5048250"/>
          </a:xfrm>
          <a:custGeom>
            <a:avLst/>
            <a:gdLst>
              <a:gd name="connsiteX0" fmla="*/ 0 w 12191988"/>
              <a:gd name="connsiteY0" fmla="*/ 0 h 5048250"/>
              <a:gd name="connsiteX1" fmla="*/ 12191988 w 12191988"/>
              <a:gd name="connsiteY1" fmla="*/ 0 h 5048250"/>
              <a:gd name="connsiteX2" fmla="*/ 12191988 w 12191988"/>
              <a:gd name="connsiteY2" fmla="*/ 4804440 h 5048250"/>
              <a:gd name="connsiteX3" fmla="*/ 12172832 w 12191988"/>
              <a:gd name="connsiteY3" fmla="*/ 4899324 h 5048250"/>
              <a:gd name="connsiteX4" fmla="*/ 11948154 w 12191988"/>
              <a:gd name="connsiteY4" fmla="*/ 5048250 h 5048250"/>
              <a:gd name="connsiteX5" fmla="*/ 11704314 w 12191988"/>
              <a:gd name="connsiteY5" fmla="*/ 4804410 h 5048250"/>
              <a:gd name="connsiteX6" fmla="*/ 11704314 w 12191988"/>
              <a:gd name="connsiteY6" fmla="*/ 4072890 h 5048250"/>
              <a:gd name="connsiteX7" fmla="*/ 11460474 w 12191988"/>
              <a:gd name="connsiteY7" fmla="*/ 3829050 h 5048250"/>
              <a:gd name="connsiteX8" fmla="*/ 11216634 w 12191988"/>
              <a:gd name="connsiteY8" fmla="*/ 4072890 h 5048250"/>
              <a:gd name="connsiteX9" fmla="*/ 11216634 w 12191988"/>
              <a:gd name="connsiteY9" fmla="*/ 4804410 h 5048250"/>
              <a:gd name="connsiteX10" fmla="*/ 10972794 w 12191988"/>
              <a:gd name="connsiteY10" fmla="*/ 5048250 h 5048250"/>
              <a:gd name="connsiteX11" fmla="*/ 10728954 w 12191988"/>
              <a:gd name="connsiteY11" fmla="*/ 4804410 h 5048250"/>
              <a:gd name="connsiteX12" fmla="*/ 10728954 w 12191988"/>
              <a:gd name="connsiteY12" fmla="*/ 3139440 h 5048250"/>
              <a:gd name="connsiteX13" fmla="*/ 10485114 w 12191988"/>
              <a:gd name="connsiteY13" fmla="*/ 2895600 h 5048250"/>
              <a:gd name="connsiteX14" fmla="*/ 10241274 w 12191988"/>
              <a:gd name="connsiteY14" fmla="*/ 3139440 h 5048250"/>
              <a:gd name="connsiteX15" fmla="*/ 10241274 w 12191988"/>
              <a:gd name="connsiteY15" fmla="*/ 4804410 h 5048250"/>
              <a:gd name="connsiteX16" fmla="*/ 9997434 w 12191988"/>
              <a:gd name="connsiteY16" fmla="*/ 5048250 h 5048250"/>
              <a:gd name="connsiteX17" fmla="*/ 9753594 w 12191988"/>
              <a:gd name="connsiteY17" fmla="*/ 4804410 h 5048250"/>
              <a:gd name="connsiteX18" fmla="*/ 9753594 w 12191988"/>
              <a:gd name="connsiteY18" fmla="*/ 4330065 h 5048250"/>
              <a:gd name="connsiteX19" fmla="*/ 9509754 w 12191988"/>
              <a:gd name="connsiteY19" fmla="*/ 4086225 h 5048250"/>
              <a:gd name="connsiteX20" fmla="*/ 9265914 w 12191988"/>
              <a:gd name="connsiteY20" fmla="*/ 4330065 h 5048250"/>
              <a:gd name="connsiteX21" fmla="*/ 9265914 w 12191988"/>
              <a:gd name="connsiteY21" fmla="*/ 4804410 h 5048250"/>
              <a:gd name="connsiteX22" fmla="*/ 9022074 w 12191988"/>
              <a:gd name="connsiteY22" fmla="*/ 5048250 h 5048250"/>
              <a:gd name="connsiteX23" fmla="*/ 8778234 w 12191988"/>
              <a:gd name="connsiteY23" fmla="*/ 4804410 h 5048250"/>
              <a:gd name="connsiteX24" fmla="*/ 8778234 w 12191988"/>
              <a:gd name="connsiteY24" fmla="*/ 3920491 h 5048250"/>
              <a:gd name="connsiteX25" fmla="*/ 8534394 w 12191988"/>
              <a:gd name="connsiteY25" fmla="*/ 3676651 h 5048250"/>
              <a:gd name="connsiteX26" fmla="*/ 8290554 w 12191988"/>
              <a:gd name="connsiteY26" fmla="*/ 3920491 h 5048250"/>
              <a:gd name="connsiteX27" fmla="*/ 8290554 w 12191988"/>
              <a:gd name="connsiteY27" fmla="*/ 4804410 h 5048250"/>
              <a:gd name="connsiteX28" fmla="*/ 8046714 w 12191988"/>
              <a:gd name="connsiteY28" fmla="*/ 5048250 h 5048250"/>
              <a:gd name="connsiteX29" fmla="*/ 7802874 w 12191988"/>
              <a:gd name="connsiteY29" fmla="*/ 4804410 h 5048250"/>
              <a:gd name="connsiteX30" fmla="*/ 7802874 w 12191988"/>
              <a:gd name="connsiteY30" fmla="*/ 4606290 h 5048250"/>
              <a:gd name="connsiteX31" fmla="*/ 7559034 w 12191988"/>
              <a:gd name="connsiteY31" fmla="*/ 4362450 h 5048250"/>
              <a:gd name="connsiteX32" fmla="*/ 7315194 w 12191988"/>
              <a:gd name="connsiteY32" fmla="*/ 4606290 h 5048250"/>
              <a:gd name="connsiteX33" fmla="*/ 7315194 w 12191988"/>
              <a:gd name="connsiteY33" fmla="*/ 4804410 h 5048250"/>
              <a:gd name="connsiteX34" fmla="*/ 7071354 w 12191988"/>
              <a:gd name="connsiteY34" fmla="*/ 5048250 h 5048250"/>
              <a:gd name="connsiteX35" fmla="*/ 6827514 w 12191988"/>
              <a:gd name="connsiteY35" fmla="*/ 4804410 h 5048250"/>
              <a:gd name="connsiteX36" fmla="*/ 6827514 w 12191988"/>
              <a:gd name="connsiteY36" fmla="*/ 3444241 h 5048250"/>
              <a:gd name="connsiteX37" fmla="*/ 6583674 w 12191988"/>
              <a:gd name="connsiteY37" fmla="*/ 3200401 h 5048250"/>
              <a:gd name="connsiteX38" fmla="*/ 6339834 w 12191988"/>
              <a:gd name="connsiteY38" fmla="*/ 3444241 h 5048250"/>
              <a:gd name="connsiteX39" fmla="*/ 6339834 w 12191988"/>
              <a:gd name="connsiteY39" fmla="*/ 4804410 h 5048250"/>
              <a:gd name="connsiteX40" fmla="*/ 6095995 w 12191988"/>
              <a:gd name="connsiteY40" fmla="*/ 5048250 h 5048250"/>
              <a:gd name="connsiteX41" fmla="*/ 5852155 w 12191988"/>
              <a:gd name="connsiteY41" fmla="*/ 4804410 h 5048250"/>
              <a:gd name="connsiteX42" fmla="*/ 5852155 w 12191988"/>
              <a:gd name="connsiteY42" fmla="*/ 4072891 h 5048250"/>
              <a:gd name="connsiteX43" fmla="*/ 5608315 w 12191988"/>
              <a:gd name="connsiteY43" fmla="*/ 3829051 h 5048250"/>
              <a:gd name="connsiteX44" fmla="*/ 5364474 w 12191988"/>
              <a:gd name="connsiteY44" fmla="*/ 4072891 h 5048250"/>
              <a:gd name="connsiteX45" fmla="*/ 5364474 w 12191988"/>
              <a:gd name="connsiteY45" fmla="*/ 4804425 h 5048250"/>
              <a:gd name="connsiteX46" fmla="*/ 5345317 w 12191988"/>
              <a:gd name="connsiteY46" fmla="*/ 4899324 h 5048250"/>
              <a:gd name="connsiteX47" fmla="*/ 5120638 w 12191988"/>
              <a:gd name="connsiteY47" fmla="*/ 5048250 h 5048250"/>
              <a:gd name="connsiteX48" fmla="*/ 4876797 w 12191988"/>
              <a:gd name="connsiteY48" fmla="*/ 4804410 h 5048250"/>
              <a:gd name="connsiteX49" fmla="*/ 4876795 w 12191988"/>
              <a:gd name="connsiteY49" fmla="*/ 4804421 h 5048250"/>
              <a:gd name="connsiteX50" fmla="*/ 4876795 w 12191988"/>
              <a:gd name="connsiteY50" fmla="*/ 3139442 h 5048250"/>
              <a:gd name="connsiteX51" fmla="*/ 4632956 w 12191988"/>
              <a:gd name="connsiteY51" fmla="*/ 2895602 h 5048250"/>
              <a:gd name="connsiteX52" fmla="*/ 4389116 w 12191988"/>
              <a:gd name="connsiteY52" fmla="*/ 3139442 h 5048250"/>
              <a:gd name="connsiteX53" fmla="*/ 4389116 w 12191988"/>
              <a:gd name="connsiteY53" fmla="*/ 4804410 h 5048250"/>
              <a:gd name="connsiteX54" fmla="*/ 4145279 w 12191988"/>
              <a:gd name="connsiteY54" fmla="*/ 5048250 h 5048250"/>
              <a:gd name="connsiteX55" fmla="*/ 3920601 w 12191988"/>
              <a:gd name="connsiteY55" fmla="*/ 4899324 h 5048250"/>
              <a:gd name="connsiteX56" fmla="*/ 3901439 w 12191988"/>
              <a:gd name="connsiteY56" fmla="*/ 4804411 h 5048250"/>
              <a:gd name="connsiteX57" fmla="*/ 3901436 w 12191988"/>
              <a:gd name="connsiteY57" fmla="*/ 4804429 h 5048250"/>
              <a:gd name="connsiteX58" fmla="*/ 3901436 w 12191988"/>
              <a:gd name="connsiteY58" fmla="*/ 4501515 h 5048250"/>
              <a:gd name="connsiteX59" fmla="*/ 3657596 w 12191988"/>
              <a:gd name="connsiteY59" fmla="*/ 4257675 h 5048250"/>
              <a:gd name="connsiteX60" fmla="*/ 3413756 w 12191988"/>
              <a:gd name="connsiteY60" fmla="*/ 4501515 h 5048250"/>
              <a:gd name="connsiteX61" fmla="*/ 3413756 w 12191988"/>
              <a:gd name="connsiteY61" fmla="*/ 4804430 h 5048250"/>
              <a:gd name="connsiteX62" fmla="*/ 3394599 w 12191988"/>
              <a:gd name="connsiteY62" fmla="*/ 4899324 h 5048250"/>
              <a:gd name="connsiteX63" fmla="*/ 3169919 w 12191988"/>
              <a:gd name="connsiteY63" fmla="*/ 5048250 h 5048250"/>
              <a:gd name="connsiteX64" fmla="*/ 2945242 w 12191988"/>
              <a:gd name="connsiteY64" fmla="*/ 4899324 h 5048250"/>
              <a:gd name="connsiteX65" fmla="*/ 2926081 w 12191988"/>
              <a:gd name="connsiteY65" fmla="*/ 4804411 h 5048250"/>
              <a:gd name="connsiteX66" fmla="*/ 2926076 w 12191988"/>
              <a:gd name="connsiteY66" fmla="*/ 4804434 h 5048250"/>
              <a:gd name="connsiteX67" fmla="*/ 2926076 w 12191988"/>
              <a:gd name="connsiteY67" fmla="*/ 3691892 h 5048250"/>
              <a:gd name="connsiteX68" fmla="*/ 2682236 w 12191988"/>
              <a:gd name="connsiteY68" fmla="*/ 3448051 h 5048250"/>
              <a:gd name="connsiteX69" fmla="*/ 2438396 w 12191988"/>
              <a:gd name="connsiteY69" fmla="*/ 3691892 h 5048250"/>
              <a:gd name="connsiteX70" fmla="*/ 2438396 w 12191988"/>
              <a:gd name="connsiteY70" fmla="*/ 4804433 h 5048250"/>
              <a:gd name="connsiteX71" fmla="*/ 2419239 w 12191988"/>
              <a:gd name="connsiteY71" fmla="*/ 4899324 h 5048250"/>
              <a:gd name="connsiteX72" fmla="*/ 2194561 w 12191988"/>
              <a:gd name="connsiteY72" fmla="*/ 5048250 h 5048250"/>
              <a:gd name="connsiteX73" fmla="*/ 1969881 w 12191988"/>
              <a:gd name="connsiteY73" fmla="*/ 4899324 h 5048250"/>
              <a:gd name="connsiteX74" fmla="*/ 1950719 w 12191988"/>
              <a:gd name="connsiteY74" fmla="*/ 4804411 h 5048250"/>
              <a:gd name="connsiteX75" fmla="*/ 1950716 w 12191988"/>
              <a:gd name="connsiteY75" fmla="*/ 4804427 h 5048250"/>
              <a:gd name="connsiteX76" fmla="*/ 1950716 w 12191988"/>
              <a:gd name="connsiteY76" fmla="*/ 4330065 h 5048250"/>
              <a:gd name="connsiteX77" fmla="*/ 1706876 w 12191988"/>
              <a:gd name="connsiteY77" fmla="*/ 4086227 h 5048250"/>
              <a:gd name="connsiteX78" fmla="*/ 1463036 w 12191988"/>
              <a:gd name="connsiteY78" fmla="*/ 4330065 h 5048250"/>
              <a:gd name="connsiteX79" fmla="*/ 1463036 w 12191988"/>
              <a:gd name="connsiteY79" fmla="*/ 4804428 h 5048250"/>
              <a:gd name="connsiteX80" fmla="*/ 1443877 w 12191988"/>
              <a:gd name="connsiteY80" fmla="*/ 4899324 h 5048250"/>
              <a:gd name="connsiteX81" fmla="*/ 1219200 w 12191988"/>
              <a:gd name="connsiteY81" fmla="*/ 5048250 h 5048250"/>
              <a:gd name="connsiteX82" fmla="*/ 994522 w 12191988"/>
              <a:gd name="connsiteY82" fmla="*/ 4899324 h 5048250"/>
              <a:gd name="connsiteX83" fmla="*/ 975360 w 12191988"/>
              <a:gd name="connsiteY83" fmla="*/ 4804411 h 5048250"/>
              <a:gd name="connsiteX84" fmla="*/ 975356 w 12191988"/>
              <a:gd name="connsiteY84" fmla="*/ 4804431 h 5048250"/>
              <a:gd name="connsiteX85" fmla="*/ 975356 w 12191988"/>
              <a:gd name="connsiteY85" fmla="*/ 3920492 h 5048250"/>
              <a:gd name="connsiteX86" fmla="*/ 731516 w 12191988"/>
              <a:gd name="connsiteY86" fmla="*/ 3676652 h 5048250"/>
              <a:gd name="connsiteX87" fmla="*/ 487676 w 12191988"/>
              <a:gd name="connsiteY87" fmla="*/ 3920492 h 5048250"/>
              <a:gd name="connsiteX88" fmla="*/ 487676 w 12191988"/>
              <a:gd name="connsiteY88" fmla="*/ 4804431 h 5048250"/>
              <a:gd name="connsiteX89" fmla="*/ 468518 w 12191988"/>
              <a:gd name="connsiteY89" fmla="*/ 4899324 h 5048250"/>
              <a:gd name="connsiteX90" fmla="*/ 243840 w 12191988"/>
              <a:gd name="connsiteY90" fmla="*/ 5048250 h 5048250"/>
              <a:gd name="connsiteX91" fmla="*/ 0 w 12191988"/>
              <a:gd name="connsiteY91" fmla="*/ 4804410 h 504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2191988" h="5048250">
                <a:moveTo>
                  <a:pt x="0" y="0"/>
                </a:moveTo>
                <a:lnTo>
                  <a:pt x="12191988" y="0"/>
                </a:lnTo>
                <a:lnTo>
                  <a:pt x="12191988" y="4804440"/>
                </a:lnTo>
                <a:lnTo>
                  <a:pt x="12172832" y="4899324"/>
                </a:lnTo>
                <a:cubicBezTo>
                  <a:pt x="12135815" y="4986842"/>
                  <a:pt x="12049156" y="5048250"/>
                  <a:pt x="11948154" y="5048250"/>
                </a:cubicBezTo>
                <a:cubicBezTo>
                  <a:pt x="11813485" y="5048250"/>
                  <a:pt x="11704314" y="4939079"/>
                  <a:pt x="11704314" y="4804410"/>
                </a:cubicBezTo>
                <a:lnTo>
                  <a:pt x="11704314" y="4072890"/>
                </a:lnTo>
                <a:cubicBezTo>
                  <a:pt x="11704314" y="3938221"/>
                  <a:pt x="11595143" y="3829050"/>
                  <a:pt x="11460474" y="3829050"/>
                </a:cubicBezTo>
                <a:cubicBezTo>
                  <a:pt x="11325805" y="3829050"/>
                  <a:pt x="11216634" y="3938221"/>
                  <a:pt x="11216634" y="4072890"/>
                </a:cubicBezTo>
                <a:lnTo>
                  <a:pt x="11216634" y="4804410"/>
                </a:lnTo>
                <a:cubicBezTo>
                  <a:pt x="11216634" y="4939079"/>
                  <a:pt x="11107463" y="5048250"/>
                  <a:pt x="10972794" y="5048250"/>
                </a:cubicBezTo>
                <a:cubicBezTo>
                  <a:pt x="10838125" y="5048250"/>
                  <a:pt x="10728954" y="4939079"/>
                  <a:pt x="10728954" y="4804410"/>
                </a:cubicBezTo>
                <a:lnTo>
                  <a:pt x="10728954" y="3139440"/>
                </a:lnTo>
                <a:cubicBezTo>
                  <a:pt x="10728954" y="3004772"/>
                  <a:pt x="10619783" y="2895600"/>
                  <a:pt x="10485114" y="2895600"/>
                </a:cubicBezTo>
                <a:cubicBezTo>
                  <a:pt x="10350445" y="2895600"/>
                  <a:pt x="10241274" y="3004772"/>
                  <a:pt x="10241274" y="3139440"/>
                </a:cubicBezTo>
                <a:lnTo>
                  <a:pt x="10241274" y="4804410"/>
                </a:lnTo>
                <a:cubicBezTo>
                  <a:pt x="10241274" y="4939079"/>
                  <a:pt x="10132103" y="5048250"/>
                  <a:pt x="9997434" y="5048250"/>
                </a:cubicBezTo>
                <a:cubicBezTo>
                  <a:pt x="9862765" y="5048250"/>
                  <a:pt x="9753594" y="4939079"/>
                  <a:pt x="9753594" y="4804410"/>
                </a:cubicBezTo>
                <a:lnTo>
                  <a:pt x="9753594" y="4330065"/>
                </a:lnTo>
                <a:cubicBezTo>
                  <a:pt x="9753594" y="4195396"/>
                  <a:pt x="9644423" y="4086225"/>
                  <a:pt x="9509754" y="4086225"/>
                </a:cubicBezTo>
                <a:cubicBezTo>
                  <a:pt x="9375085" y="4086225"/>
                  <a:pt x="9265914" y="4195396"/>
                  <a:pt x="9265914" y="4330065"/>
                </a:cubicBezTo>
                <a:lnTo>
                  <a:pt x="9265914" y="4804410"/>
                </a:lnTo>
                <a:cubicBezTo>
                  <a:pt x="9265914" y="4939079"/>
                  <a:pt x="9156743" y="5048250"/>
                  <a:pt x="9022074" y="5048250"/>
                </a:cubicBezTo>
                <a:cubicBezTo>
                  <a:pt x="8887405" y="5048250"/>
                  <a:pt x="8778234" y="4939079"/>
                  <a:pt x="8778234" y="4804410"/>
                </a:cubicBezTo>
                <a:lnTo>
                  <a:pt x="8778234" y="3920491"/>
                </a:lnTo>
                <a:cubicBezTo>
                  <a:pt x="8778234" y="3785822"/>
                  <a:pt x="8669063" y="3676651"/>
                  <a:pt x="8534394" y="3676651"/>
                </a:cubicBezTo>
                <a:cubicBezTo>
                  <a:pt x="8399725" y="3676651"/>
                  <a:pt x="8290554" y="3785822"/>
                  <a:pt x="8290554" y="3920491"/>
                </a:cubicBezTo>
                <a:lnTo>
                  <a:pt x="8290554" y="4804410"/>
                </a:lnTo>
                <a:cubicBezTo>
                  <a:pt x="8290554" y="4939079"/>
                  <a:pt x="8181383" y="5048250"/>
                  <a:pt x="8046714" y="5048250"/>
                </a:cubicBezTo>
                <a:cubicBezTo>
                  <a:pt x="7912045" y="5048250"/>
                  <a:pt x="7802874" y="4939079"/>
                  <a:pt x="7802874" y="4804410"/>
                </a:cubicBezTo>
                <a:lnTo>
                  <a:pt x="7802874" y="4606290"/>
                </a:lnTo>
                <a:cubicBezTo>
                  <a:pt x="7802874" y="4471621"/>
                  <a:pt x="7693703" y="4362450"/>
                  <a:pt x="7559034" y="4362450"/>
                </a:cubicBezTo>
                <a:cubicBezTo>
                  <a:pt x="7424365" y="4362450"/>
                  <a:pt x="7315194" y="4471621"/>
                  <a:pt x="7315194" y="4606290"/>
                </a:cubicBezTo>
                <a:lnTo>
                  <a:pt x="7315194" y="4804410"/>
                </a:lnTo>
                <a:cubicBezTo>
                  <a:pt x="7315194" y="4939079"/>
                  <a:pt x="7206023" y="5048250"/>
                  <a:pt x="7071354" y="5048250"/>
                </a:cubicBezTo>
                <a:cubicBezTo>
                  <a:pt x="6936685" y="5048250"/>
                  <a:pt x="6827514" y="4939079"/>
                  <a:pt x="6827514" y="4804410"/>
                </a:cubicBezTo>
                <a:lnTo>
                  <a:pt x="6827514" y="3444241"/>
                </a:lnTo>
                <a:cubicBezTo>
                  <a:pt x="6827514" y="3309572"/>
                  <a:pt x="6718343" y="3200401"/>
                  <a:pt x="6583674" y="3200401"/>
                </a:cubicBezTo>
                <a:cubicBezTo>
                  <a:pt x="6449005" y="3200401"/>
                  <a:pt x="6339834" y="3309572"/>
                  <a:pt x="6339834" y="3444241"/>
                </a:cubicBezTo>
                <a:lnTo>
                  <a:pt x="6339834" y="4804410"/>
                </a:lnTo>
                <a:cubicBezTo>
                  <a:pt x="6339834" y="4939079"/>
                  <a:pt x="6230663" y="5048250"/>
                  <a:pt x="6095995" y="5048250"/>
                </a:cubicBezTo>
                <a:cubicBezTo>
                  <a:pt x="5961326" y="5048250"/>
                  <a:pt x="5852155" y="4939079"/>
                  <a:pt x="5852155" y="4804410"/>
                </a:cubicBezTo>
                <a:lnTo>
                  <a:pt x="5852155" y="4072891"/>
                </a:lnTo>
                <a:cubicBezTo>
                  <a:pt x="5852155" y="3938223"/>
                  <a:pt x="5742984" y="3829051"/>
                  <a:pt x="5608315" y="3829051"/>
                </a:cubicBezTo>
                <a:cubicBezTo>
                  <a:pt x="5473647" y="3829051"/>
                  <a:pt x="5364474" y="3938223"/>
                  <a:pt x="5364474" y="4072891"/>
                </a:cubicBezTo>
                <a:lnTo>
                  <a:pt x="5364474" y="4804425"/>
                </a:lnTo>
                <a:lnTo>
                  <a:pt x="5345317" y="4899324"/>
                </a:lnTo>
                <a:cubicBezTo>
                  <a:pt x="5308299" y="4986842"/>
                  <a:pt x="5221639" y="5048250"/>
                  <a:pt x="5120638" y="5048250"/>
                </a:cubicBezTo>
                <a:cubicBezTo>
                  <a:pt x="4985968" y="5048250"/>
                  <a:pt x="4876797" y="4939079"/>
                  <a:pt x="4876797" y="4804410"/>
                </a:cubicBezTo>
                <a:lnTo>
                  <a:pt x="4876795" y="4804421"/>
                </a:lnTo>
                <a:lnTo>
                  <a:pt x="4876795" y="3139442"/>
                </a:lnTo>
                <a:cubicBezTo>
                  <a:pt x="4876795" y="3004773"/>
                  <a:pt x="4767624" y="2895602"/>
                  <a:pt x="4632956" y="2895602"/>
                </a:cubicBezTo>
                <a:cubicBezTo>
                  <a:pt x="4498286" y="2895602"/>
                  <a:pt x="4389116" y="3004773"/>
                  <a:pt x="4389116" y="3139442"/>
                </a:cubicBezTo>
                <a:lnTo>
                  <a:pt x="4389116" y="4804410"/>
                </a:lnTo>
                <a:cubicBezTo>
                  <a:pt x="4389116" y="4939079"/>
                  <a:pt x="4279945" y="5048250"/>
                  <a:pt x="4145279" y="5048250"/>
                </a:cubicBezTo>
                <a:cubicBezTo>
                  <a:pt x="4044277" y="5048250"/>
                  <a:pt x="3957618" y="4986842"/>
                  <a:pt x="3920601" y="4899324"/>
                </a:cubicBezTo>
                <a:lnTo>
                  <a:pt x="3901439" y="4804411"/>
                </a:lnTo>
                <a:lnTo>
                  <a:pt x="3901436" y="4804429"/>
                </a:lnTo>
                <a:lnTo>
                  <a:pt x="3901436" y="4501515"/>
                </a:lnTo>
                <a:cubicBezTo>
                  <a:pt x="3901436" y="4366846"/>
                  <a:pt x="3792264" y="4257675"/>
                  <a:pt x="3657596" y="4257675"/>
                </a:cubicBezTo>
                <a:cubicBezTo>
                  <a:pt x="3522927" y="4257675"/>
                  <a:pt x="3413756" y="4366846"/>
                  <a:pt x="3413756" y="4501515"/>
                </a:cubicBezTo>
                <a:lnTo>
                  <a:pt x="3413756" y="4804430"/>
                </a:lnTo>
                <a:lnTo>
                  <a:pt x="3394599" y="4899324"/>
                </a:lnTo>
                <a:cubicBezTo>
                  <a:pt x="3357581" y="4986842"/>
                  <a:pt x="3270922" y="5048250"/>
                  <a:pt x="3169919" y="5048250"/>
                </a:cubicBezTo>
                <a:cubicBezTo>
                  <a:pt x="3068918" y="5048250"/>
                  <a:pt x="2982258" y="4986842"/>
                  <a:pt x="2945242" y="4899324"/>
                </a:cubicBezTo>
                <a:lnTo>
                  <a:pt x="2926081" y="4804411"/>
                </a:lnTo>
                <a:lnTo>
                  <a:pt x="2926076" y="4804434"/>
                </a:lnTo>
                <a:lnTo>
                  <a:pt x="2926076" y="3691892"/>
                </a:lnTo>
                <a:cubicBezTo>
                  <a:pt x="2926076" y="3557222"/>
                  <a:pt x="2816905" y="3448051"/>
                  <a:pt x="2682236" y="3448051"/>
                </a:cubicBezTo>
                <a:cubicBezTo>
                  <a:pt x="2547567" y="3448051"/>
                  <a:pt x="2438396" y="3557222"/>
                  <a:pt x="2438396" y="3691892"/>
                </a:cubicBezTo>
                <a:lnTo>
                  <a:pt x="2438396" y="4804433"/>
                </a:lnTo>
                <a:lnTo>
                  <a:pt x="2419239" y="4899324"/>
                </a:lnTo>
                <a:cubicBezTo>
                  <a:pt x="2382222" y="4986842"/>
                  <a:pt x="2295563" y="5048250"/>
                  <a:pt x="2194561" y="5048250"/>
                </a:cubicBezTo>
                <a:cubicBezTo>
                  <a:pt x="2093557" y="5048250"/>
                  <a:pt x="2006898" y="4986842"/>
                  <a:pt x="1969881" y="4899324"/>
                </a:cubicBezTo>
                <a:lnTo>
                  <a:pt x="1950719" y="4804411"/>
                </a:lnTo>
                <a:lnTo>
                  <a:pt x="1950716" y="4804427"/>
                </a:lnTo>
                <a:lnTo>
                  <a:pt x="1950716" y="4330065"/>
                </a:lnTo>
                <a:cubicBezTo>
                  <a:pt x="1950716" y="4195396"/>
                  <a:pt x="1841545" y="4086227"/>
                  <a:pt x="1706876" y="4086227"/>
                </a:cubicBezTo>
                <a:cubicBezTo>
                  <a:pt x="1572207" y="4086227"/>
                  <a:pt x="1463036" y="4195396"/>
                  <a:pt x="1463036" y="4330065"/>
                </a:cubicBezTo>
                <a:lnTo>
                  <a:pt x="1463036" y="4804428"/>
                </a:lnTo>
                <a:lnTo>
                  <a:pt x="1443877" y="4899324"/>
                </a:lnTo>
                <a:cubicBezTo>
                  <a:pt x="1406860" y="4986842"/>
                  <a:pt x="1320201" y="5048250"/>
                  <a:pt x="1219200" y="5048250"/>
                </a:cubicBezTo>
                <a:cubicBezTo>
                  <a:pt x="1118198" y="5048250"/>
                  <a:pt x="1031539" y="4986842"/>
                  <a:pt x="994522" y="4899324"/>
                </a:cubicBezTo>
                <a:lnTo>
                  <a:pt x="975360" y="4804411"/>
                </a:lnTo>
                <a:lnTo>
                  <a:pt x="975356" y="4804431"/>
                </a:lnTo>
                <a:lnTo>
                  <a:pt x="975356" y="3920492"/>
                </a:lnTo>
                <a:cubicBezTo>
                  <a:pt x="975356" y="3785823"/>
                  <a:pt x="866185" y="3676652"/>
                  <a:pt x="731516" y="3676652"/>
                </a:cubicBezTo>
                <a:cubicBezTo>
                  <a:pt x="596847" y="3676652"/>
                  <a:pt x="487676" y="3785823"/>
                  <a:pt x="487676" y="3920492"/>
                </a:cubicBezTo>
                <a:lnTo>
                  <a:pt x="487676" y="4804431"/>
                </a:lnTo>
                <a:lnTo>
                  <a:pt x="468518" y="4899324"/>
                </a:lnTo>
                <a:cubicBezTo>
                  <a:pt x="431501" y="4986842"/>
                  <a:pt x="344842" y="5048250"/>
                  <a:pt x="243840" y="5048250"/>
                </a:cubicBezTo>
                <a:cubicBezTo>
                  <a:pt x="109171" y="5048250"/>
                  <a:pt x="0" y="4939079"/>
                  <a:pt x="0" y="480441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15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7" y="1809750"/>
            <a:ext cx="12191988" cy="5048250"/>
          </a:xfrm>
          <a:custGeom>
            <a:avLst/>
            <a:gdLst>
              <a:gd name="connsiteX0" fmla="*/ 243840 w 12191988"/>
              <a:gd name="connsiteY0" fmla="*/ 0 h 5048250"/>
              <a:gd name="connsiteX1" fmla="*/ 468518 w 12191988"/>
              <a:gd name="connsiteY1" fmla="*/ 148926 h 5048250"/>
              <a:gd name="connsiteX2" fmla="*/ 487676 w 12191988"/>
              <a:gd name="connsiteY2" fmla="*/ 243819 h 5048250"/>
              <a:gd name="connsiteX3" fmla="*/ 487676 w 12191988"/>
              <a:gd name="connsiteY3" fmla="*/ 1127758 h 5048250"/>
              <a:gd name="connsiteX4" fmla="*/ 731516 w 12191988"/>
              <a:gd name="connsiteY4" fmla="*/ 1371598 h 5048250"/>
              <a:gd name="connsiteX5" fmla="*/ 975356 w 12191988"/>
              <a:gd name="connsiteY5" fmla="*/ 1127758 h 5048250"/>
              <a:gd name="connsiteX6" fmla="*/ 975356 w 12191988"/>
              <a:gd name="connsiteY6" fmla="*/ 243819 h 5048250"/>
              <a:gd name="connsiteX7" fmla="*/ 975360 w 12191988"/>
              <a:gd name="connsiteY7" fmla="*/ 243839 h 5048250"/>
              <a:gd name="connsiteX8" fmla="*/ 994522 w 12191988"/>
              <a:gd name="connsiteY8" fmla="*/ 148926 h 5048250"/>
              <a:gd name="connsiteX9" fmla="*/ 1219200 w 12191988"/>
              <a:gd name="connsiteY9" fmla="*/ 0 h 5048250"/>
              <a:gd name="connsiteX10" fmla="*/ 1443877 w 12191988"/>
              <a:gd name="connsiteY10" fmla="*/ 148926 h 5048250"/>
              <a:gd name="connsiteX11" fmla="*/ 1463036 w 12191988"/>
              <a:gd name="connsiteY11" fmla="*/ 243822 h 5048250"/>
              <a:gd name="connsiteX12" fmla="*/ 1463036 w 12191988"/>
              <a:gd name="connsiteY12" fmla="*/ 718185 h 5048250"/>
              <a:gd name="connsiteX13" fmla="*/ 1706876 w 12191988"/>
              <a:gd name="connsiteY13" fmla="*/ 962023 h 5048250"/>
              <a:gd name="connsiteX14" fmla="*/ 1950716 w 12191988"/>
              <a:gd name="connsiteY14" fmla="*/ 718185 h 5048250"/>
              <a:gd name="connsiteX15" fmla="*/ 1950716 w 12191988"/>
              <a:gd name="connsiteY15" fmla="*/ 243823 h 5048250"/>
              <a:gd name="connsiteX16" fmla="*/ 1950719 w 12191988"/>
              <a:gd name="connsiteY16" fmla="*/ 243839 h 5048250"/>
              <a:gd name="connsiteX17" fmla="*/ 1969881 w 12191988"/>
              <a:gd name="connsiteY17" fmla="*/ 148926 h 5048250"/>
              <a:gd name="connsiteX18" fmla="*/ 2194561 w 12191988"/>
              <a:gd name="connsiteY18" fmla="*/ 0 h 5048250"/>
              <a:gd name="connsiteX19" fmla="*/ 2419239 w 12191988"/>
              <a:gd name="connsiteY19" fmla="*/ 148926 h 5048250"/>
              <a:gd name="connsiteX20" fmla="*/ 2438396 w 12191988"/>
              <a:gd name="connsiteY20" fmla="*/ 243817 h 5048250"/>
              <a:gd name="connsiteX21" fmla="*/ 2438396 w 12191988"/>
              <a:gd name="connsiteY21" fmla="*/ 1356358 h 5048250"/>
              <a:gd name="connsiteX22" fmla="*/ 2682236 w 12191988"/>
              <a:gd name="connsiteY22" fmla="*/ 1600199 h 5048250"/>
              <a:gd name="connsiteX23" fmla="*/ 2926076 w 12191988"/>
              <a:gd name="connsiteY23" fmla="*/ 1356358 h 5048250"/>
              <a:gd name="connsiteX24" fmla="*/ 2926076 w 12191988"/>
              <a:gd name="connsiteY24" fmla="*/ 243816 h 5048250"/>
              <a:gd name="connsiteX25" fmla="*/ 2926081 w 12191988"/>
              <a:gd name="connsiteY25" fmla="*/ 243839 h 5048250"/>
              <a:gd name="connsiteX26" fmla="*/ 2945242 w 12191988"/>
              <a:gd name="connsiteY26" fmla="*/ 148926 h 5048250"/>
              <a:gd name="connsiteX27" fmla="*/ 3169919 w 12191988"/>
              <a:gd name="connsiteY27" fmla="*/ 0 h 5048250"/>
              <a:gd name="connsiteX28" fmla="*/ 3394599 w 12191988"/>
              <a:gd name="connsiteY28" fmla="*/ 148926 h 5048250"/>
              <a:gd name="connsiteX29" fmla="*/ 3413756 w 12191988"/>
              <a:gd name="connsiteY29" fmla="*/ 243820 h 5048250"/>
              <a:gd name="connsiteX30" fmla="*/ 3413756 w 12191988"/>
              <a:gd name="connsiteY30" fmla="*/ 546735 h 5048250"/>
              <a:gd name="connsiteX31" fmla="*/ 3657596 w 12191988"/>
              <a:gd name="connsiteY31" fmla="*/ 790575 h 5048250"/>
              <a:gd name="connsiteX32" fmla="*/ 3901436 w 12191988"/>
              <a:gd name="connsiteY32" fmla="*/ 546735 h 5048250"/>
              <a:gd name="connsiteX33" fmla="*/ 3901436 w 12191988"/>
              <a:gd name="connsiteY33" fmla="*/ 243821 h 5048250"/>
              <a:gd name="connsiteX34" fmla="*/ 3901439 w 12191988"/>
              <a:gd name="connsiteY34" fmla="*/ 243839 h 5048250"/>
              <a:gd name="connsiteX35" fmla="*/ 3920601 w 12191988"/>
              <a:gd name="connsiteY35" fmla="*/ 148926 h 5048250"/>
              <a:gd name="connsiteX36" fmla="*/ 4145279 w 12191988"/>
              <a:gd name="connsiteY36" fmla="*/ 0 h 5048250"/>
              <a:gd name="connsiteX37" fmla="*/ 4389116 w 12191988"/>
              <a:gd name="connsiteY37" fmla="*/ 243840 h 5048250"/>
              <a:gd name="connsiteX38" fmla="*/ 4389116 w 12191988"/>
              <a:gd name="connsiteY38" fmla="*/ 1908808 h 5048250"/>
              <a:gd name="connsiteX39" fmla="*/ 4632955 w 12191988"/>
              <a:gd name="connsiteY39" fmla="*/ 2152648 h 5048250"/>
              <a:gd name="connsiteX40" fmla="*/ 4876795 w 12191988"/>
              <a:gd name="connsiteY40" fmla="*/ 1908808 h 5048250"/>
              <a:gd name="connsiteX41" fmla="*/ 4876795 w 12191988"/>
              <a:gd name="connsiteY41" fmla="*/ 243829 h 5048250"/>
              <a:gd name="connsiteX42" fmla="*/ 4876797 w 12191988"/>
              <a:gd name="connsiteY42" fmla="*/ 243840 h 5048250"/>
              <a:gd name="connsiteX43" fmla="*/ 5120638 w 12191988"/>
              <a:gd name="connsiteY43" fmla="*/ 0 h 5048250"/>
              <a:gd name="connsiteX44" fmla="*/ 5345317 w 12191988"/>
              <a:gd name="connsiteY44" fmla="*/ 148926 h 5048250"/>
              <a:gd name="connsiteX45" fmla="*/ 5364474 w 12191988"/>
              <a:gd name="connsiteY45" fmla="*/ 243825 h 5048250"/>
              <a:gd name="connsiteX46" fmla="*/ 5364474 w 12191988"/>
              <a:gd name="connsiteY46" fmla="*/ 975359 h 5048250"/>
              <a:gd name="connsiteX47" fmla="*/ 5608317 w 12191988"/>
              <a:gd name="connsiteY47" fmla="*/ 1219199 h 5048250"/>
              <a:gd name="connsiteX48" fmla="*/ 5852157 w 12191988"/>
              <a:gd name="connsiteY48" fmla="*/ 975359 h 5048250"/>
              <a:gd name="connsiteX49" fmla="*/ 5852157 w 12191988"/>
              <a:gd name="connsiteY49" fmla="*/ 243840 h 5048250"/>
              <a:gd name="connsiteX50" fmla="*/ 6095996 w 12191988"/>
              <a:gd name="connsiteY50" fmla="*/ 0 h 5048250"/>
              <a:gd name="connsiteX51" fmla="*/ 6339834 w 12191988"/>
              <a:gd name="connsiteY51" fmla="*/ 243840 h 5048250"/>
              <a:gd name="connsiteX52" fmla="*/ 6339834 w 12191988"/>
              <a:gd name="connsiteY52" fmla="*/ 1604009 h 5048250"/>
              <a:gd name="connsiteX53" fmla="*/ 6583674 w 12191988"/>
              <a:gd name="connsiteY53" fmla="*/ 1847849 h 5048250"/>
              <a:gd name="connsiteX54" fmla="*/ 6827514 w 12191988"/>
              <a:gd name="connsiteY54" fmla="*/ 1604009 h 5048250"/>
              <a:gd name="connsiteX55" fmla="*/ 6827514 w 12191988"/>
              <a:gd name="connsiteY55" fmla="*/ 243840 h 5048250"/>
              <a:gd name="connsiteX56" fmla="*/ 7071354 w 12191988"/>
              <a:gd name="connsiteY56" fmla="*/ 0 h 5048250"/>
              <a:gd name="connsiteX57" fmla="*/ 7315194 w 12191988"/>
              <a:gd name="connsiteY57" fmla="*/ 243840 h 5048250"/>
              <a:gd name="connsiteX58" fmla="*/ 7315194 w 12191988"/>
              <a:gd name="connsiteY58" fmla="*/ 441960 h 5048250"/>
              <a:gd name="connsiteX59" fmla="*/ 7559034 w 12191988"/>
              <a:gd name="connsiteY59" fmla="*/ 685800 h 5048250"/>
              <a:gd name="connsiteX60" fmla="*/ 7802874 w 12191988"/>
              <a:gd name="connsiteY60" fmla="*/ 441960 h 5048250"/>
              <a:gd name="connsiteX61" fmla="*/ 7802874 w 12191988"/>
              <a:gd name="connsiteY61" fmla="*/ 243840 h 5048250"/>
              <a:gd name="connsiteX62" fmla="*/ 8046714 w 12191988"/>
              <a:gd name="connsiteY62" fmla="*/ 0 h 5048250"/>
              <a:gd name="connsiteX63" fmla="*/ 8290554 w 12191988"/>
              <a:gd name="connsiteY63" fmla="*/ 243840 h 5048250"/>
              <a:gd name="connsiteX64" fmla="*/ 8290554 w 12191988"/>
              <a:gd name="connsiteY64" fmla="*/ 1127759 h 5048250"/>
              <a:gd name="connsiteX65" fmla="*/ 8534394 w 12191988"/>
              <a:gd name="connsiteY65" fmla="*/ 1371599 h 5048250"/>
              <a:gd name="connsiteX66" fmla="*/ 8778234 w 12191988"/>
              <a:gd name="connsiteY66" fmla="*/ 1127759 h 5048250"/>
              <a:gd name="connsiteX67" fmla="*/ 8778234 w 12191988"/>
              <a:gd name="connsiteY67" fmla="*/ 243840 h 5048250"/>
              <a:gd name="connsiteX68" fmla="*/ 9022074 w 12191988"/>
              <a:gd name="connsiteY68" fmla="*/ 0 h 5048250"/>
              <a:gd name="connsiteX69" fmla="*/ 9265914 w 12191988"/>
              <a:gd name="connsiteY69" fmla="*/ 243840 h 5048250"/>
              <a:gd name="connsiteX70" fmla="*/ 9265914 w 12191988"/>
              <a:gd name="connsiteY70" fmla="*/ 718185 h 5048250"/>
              <a:gd name="connsiteX71" fmla="*/ 9509754 w 12191988"/>
              <a:gd name="connsiteY71" fmla="*/ 962025 h 5048250"/>
              <a:gd name="connsiteX72" fmla="*/ 9753594 w 12191988"/>
              <a:gd name="connsiteY72" fmla="*/ 718185 h 5048250"/>
              <a:gd name="connsiteX73" fmla="*/ 9753594 w 12191988"/>
              <a:gd name="connsiteY73" fmla="*/ 243840 h 5048250"/>
              <a:gd name="connsiteX74" fmla="*/ 9997434 w 12191988"/>
              <a:gd name="connsiteY74" fmla="*/ 0 h 5048250"/>
              <a:gd name="connsiteX75" fmla="*/ 10241274 w 12191988"/>
              <a:gd name="connsiteY75" fmla="*/ 243840 h 5048250"/>
              <a:gd name="connsiteX76" fmla="*/ 10241274 w 12191988"/>
              <a:gd name="connsiteY76" fmla="*/ 1908810 h 5048250"/>
              <a:gd name="connsiteX77" fmla="*/ 10485114 w 12191988"/>
              <a:gd name="connsiteY77" fmla="*/ 2152650 h 5048250"/>
              <a:gd name="connsiteX78" fmla="*/ 10728954 w 12191988"/>
              <a:gd name="connsiteY78" fmla="*/ 1908810 h 5048250"/>
              <a:gd name="connsiteX79" fmla="*/ 10728954 w 12191988"/>
              <a:gd name="connsiteY79" fmla="*/ 243840 h 5048250"/>
              <a:gd name="connsiteX80" fmla="*/ 10972794 w 12191988"/>
              <a:gd name="connsiteY80" fmla="*/ 0 h 5048250"/>
              <a:gd name="connsiteX81" fmla="*/ 11216634 w 12191988"/>
              <a:gd name="connsiteY81" fmla="*/ 243840 h 5048250"/>
              <a:gd name="connsiteX82" fmla="*/ 11216634 w 12191988"/>
              <a:gd name="connsiteY82" fmla="*/ 975360 h 5048250"/>
              <a:gd name="connsiteX83" fmla="*/ 11460474 w 12191988"/>
              <a:gd name="connsiteY83" fmla="*/ 1219200 h 5048250"/>
              <a:gd name="connsiteX84" fmla="*/ 11704314 w 12191988"/>
              <a:gd name="connsiteY84" fmla="*/ 975360 h 5048250"/>
              <a:gd name="connsiteX85" fmla="*/ 11704314 w 12191988"/>
              <a:gd name="connsiteY85" fmla="*/ 243840 h 5048250"/>
              <a:gd name="connsiteX86" fmla="*/ 11948154 w 12191988"/>
              <a:gd name="connsiteY86" fmla="*/ 0 h 5048250"/>
              <a:gd name="connsiteX87" fmla="*/ 12172832 w 12191988"/>
              <a:gd name="connsiteY87" fmla="*/ 148926 h 5048250"/>
              <a:gd name="connsiteX88" fmla="*/ 12191988 w 12191988"/>
              <a:gd name="connsiteY88" fmla="*/ 243810 h 5048250"/>
              <a:gd name="connsiteX89" fmla="*/ 12191988 w 12191988"/>
              <a:gd name="connsiteY89" fmla="*/ 5048250 h 5048250"/>
              <a:gd name="connsiteX90" fmla="*/ 0 w 12191988"/>
              <a:gd name="connsiteY90" fmla="*/ 5048250 h 5048250"/>
              <a:gd name="connsiteX91" fmla="*/ 0 w 12191988"/>
              <a:gd name="connsiteY91" fmla="*/ 243840 h 5048250"/>
              <a:gd name="connsiteX92" fmla="*/ 243840 w 12191988"/>
              <a:gd name="connsiteY92" fmla="*/ 0 h 504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2191988" h="5048250">
                <a:moveTo>
                  <a:pt x="243840" y="0"/>
                </a:moveTo>
                <a:cubicBezTo>
                  <a:pt x="344842" y="0"/>
                  <a:pt x="431501" y="61408"/>
                  <a:pt x="468518" y="148926"/>
                </a:cubicBezTo>
                <a:lnTo>
                  <a:pt x="487676" y="243819"/>
                </a:lnTo>
                <a:lnTo>
                  <a:pt x="487676" y="1127758"/>
                </a:lnTo>
                <a:cubicBezTo>
                  <a:pt x="487676" y="1262427"/>
                  <a:pt x="596847" y="1371598"/>
                  <a:pt x="731516" y="1371598"/>
                </a:cubicBezTo>
                <a:cubicBezTo>
                  <a:pt x="866185" y="1371598"/>
                  <a:pt x="975356" y="1262427"/>
                  <a:pt x="975356" y="1127758"/>
                </a:cubicBezTo>
                <a:lnTo>
                  <a:pt x="975356" y="243819"/>
                </a:lnTo>
                <a:lnTo>
                  <a:pt x="975360" y="243839"/>
                </a:lnTo>
                <a:lnTo>
                  <a:pt x="994522" y="148926"/>
                </a:lnTo>
                <a:cubicBezTo>
                  <a:pt x="1031539" y="61408"/>
                  <a:pt x="1118198" y="0"/>
                  <a:pt x="1219200" y="0"/>
                </a:cubicBezTo>
                <a:cubicBezTo>
                  <a:pt x="1320201" y="0"/>
                  <a:pt x="1406860" y="61408"/>
                  <a:pt x="1443877" y="148926"/>
                </a:cubicBezTo>
                <a:lnTo>
                  <a:pt x="1463036" y="243822"/>
                </a:lnTo>
                <a:lnTo>
                  <a:pt x="1463036" y="718185"/>
                </a:lnTo>
                <a:cubicBezTo>
                  <a:pt x="1463036" y="852854"/>
                  <a:pt x="1572207" y="962023"/>
                  <a:pt x="1706876" y="962023"/>
                </a:cubicBezTo>
                <a:cubicBezTo>
                  <a:pt x="1841545" y="962023"/>
                  <a:pt x="1950716" y="852854"/>
                  <a:pt x="1950716" y="718185"/>
                </a:cubicBezTo>
                <a:lnTo>
                  <a:pt x="1950716" y="243823"/>
                </a:lnTo>
                <a:lnTo>
                  <a:pt x="1950719" y="243839"/>
                </a:lnTo>
                <a:lnTo>
                  <a:pt x="1969881" y="148926"/>
                </a:lnTo>
                <a:cubicBezTo>
                  <a:pt x="2006898" y="61408"/>
                  <a:pt x="2093557" y="0"/>
                  <a:pt x="2194561" y="0"/>
                </a:cubicBezTo>
                <a:cubicBezTo>
                  <a:pt x="2295563" y="0"/>
                  <a:pt x="2382222" y="61408"/>
                  <a:pt x="2419239" y="148926"/>
                </a:cubicBezTo>
                <a:lnTo>
                  <a:pt x="2438396" y="243817"/>
                </a:lnTo>
                <a:lnTo>
                  <a:pt x="2438396" y="1356358"/>
                </a:lnTo>
                <a:cubicBezTo>
                  <a:pt x="2438396" y="1491028"/>
                  <a:pt x="2547567" y="1600199"/>
                  <a:pt x="2682236" y="1600199"/>
                </a:cubicBezTo>
                <a:cubicBezTo>
                  <a:pt x="2816905" y="1600199"/>
                  <a:pt x="2926076" y="1491028"/>
                  <a:pt x="2926076" y="1356358"/>
                </a:cubicBezTo>
                <a:lnTo>
                  <a:pt x="2926076" y="243816"/>
                </a:lnTo>
                <a:lnTo>
                  <a:pt x="2926081" y="243839"/>
                </a:lnTo>
                <a:lnTo>
                  <a:pt x="2945242" y="148926"/>
                </a:lnTo>
                <a:cubicBezTo>
                  <a:pt x="2982258" y="61408"/>
                  <a:pt x="3068918" y="0"/>
                  <a:pt x="3169919" y="0"/>
                </a:cubicBezTo>
                <a:cubicBezTo>
                  <a:pt x="3270922" y="0"/>
                  <a:pt x="3357581" y="61408"/>
                  <a:pt x="3394599" y="148926"/>
                </a:cubicBezTo>
                <a:lnTo>
                  <a:pt x="3413756" y="243820"/>
                </a:lnTo>
                <a:lnTo>
                  <a:pt x="3413756" y="546735"/>
                </a:lnTo>
                <a:cubicBezTo>
                  <a:pt x="3413756" y="681404"/>
                  <a:pt x="3522927" y="790575"/>
                  <a:pt x="3657596" y="790575"/>
                </a:cubicBezTo>
                <a:cubicBezTo>
                  <a:pt x="3792264" y="790575"/>
                  <a:pt x="3901436" y="681404"/>
                  <a:pt x="3901436" y="546735"/>
                </a:cubicBezTo>
                <a:lnTo>
                  <a:pt x="3901436" y="243821"/>
                </a:lnTo>
                <a:lnTo>
                  <a:pt x="3901439" y="243839"/>
                </a:lnTo>
                <a:lnTo>
                  <a:pt x="3920601" y="148926"/>
                </a:lnTo>
                <a:cubicBezTo>
                  <a:pt x="3957618" y="61408"/>
                  <a:pt x="4044277" y="0"/>
                  <a:pt x="4145279" y="0"/>
                </a:cubicBezTo>
                <a:cubicBezTo>
                  <a:pt x="4279945" y="0"/>
                  <a:pt x="4389116" y="109171"/>
                  <a:pt x="4389116" y="243840"/>
                </a:cubicBezTo>
                <a:lnTo>
                  <a:pt x="4389116" y="1908808"/>
                </a:lnTo>
                <a:cubicBezTo>
                  <a:pt x="4389116" y="2043477"/>
                  <a:pt x="4498286" y="2152648"/>
                  <a:pt x="4632955" y="2152648"/>
                </a:cubicBezTo>
                <a:cubicBezTo>
                  <a:pt x="4767623" y="2152648"/>
                  <a:pt x="4876795" y="2043477"/>
                  <a:pt x="4876795" y="1908808"/>
                </a:cubicBezTo>
                <a:lnTo>
                  <a:pt x="4876795" y="243829"/>
                </a:lnTo>
                <a:lnTo>
                  <a:pt x="4876797" y="243840"/>
                </a:lnTo>
                <a:cubicBezTo>
                  <a:pt x="4876797" y="109171"/>
                  <a:pt x="4985968" y="0"/>
                  <a:pt x="5120638" y="0"/>
                </a:cubicBezTo>
                <a:cubicBezTo>
                  <a:pt x="5221639" y="0"/>
                  <a:pt x="5308299" y="61408"/>
                  <a:pt x="5345317" y="148926"/>
                </a:cubicBezTo>
                <a:lnTo>
                  <a:pt x="5364474" y="243825"/>
                </a:lnTo>
                <a:lnTo>
                  <a:pt x="5364474" y="975359"/>
                </a:lnTo>
                <a:cubicBezTo>
                  <a:pt x="5364474" y="1110027"/>
                  <a:pt x="5473648" y="1219199"/>
                  <a:pt x="5608317" y="1219199"/>
                </a:cubicBezTo>
                <a:cubicBezTo>
                  <a:pt x="5742984" y="1219199"/>
                  <a:pt x="5852157" y="1110027"/>
                  <a:pt x="5852157" y="975359"/>
                </a:cubicBezTo>
                <a:lnTo>
                  <a:pt x="5852157" y="243840"/>
                </a:lnTo>
                <a:cubicBezTo>
                  <a:pt x="5852157" y="109171"/>
                  <a:pt x="5961326" y="0"/>
                  <a:pt x="6095996" y="0"/>
                </a:cubicBezTo>
                <a:cubicBezTo>
                  <a:pt x="6230663" y="0"/>
                  <a:pt x="6339834" y="109171"/>
                  <a:pt x="6339834" y="243840"/>
                </a:cubicBezTo>
                <a:lnTo>
                  <a:pt x="6339834" y="1604009"/>
                </a:lnTo>
                <a:cubicBezTo>
                  <a:pt x="6339834" y="1738678"/>
                  <a:pt x="6449005" y="1847849"/>
                  <a:pt x="6583674" y="1847849"/>
                </a:cubicBezTo>
                <a:cubicBezTo>
                  <a:pt x="6718343" y="1847849"/>
                  <a:pt x="6827514" y="1738678"/>
                  <a:pt x="6827514" y="1604009"/>
                </a:cubicBezTo>
                <a:lnTo>
                  <a:pt x="6827514" y="243840"/>
                </a:lnTo>
                <a:cubicBezTo>
                  <a:pt x="6827514" y="109171"/>
                  <a:pt x="6936685" y="0"/>
                  <a:pt x="7071354" y="0"/>
                </a:cubicBezTo>
                <a:cubicBezTo>
                  <a:pt x="7206023" y="0"/>
                  <a:pt x="7315194" y="109171"/>
                  <a:pt x="7315194" y="243840"/>
                </a:cubicBezTo>
                <a:lnTo>
                  <a:pt x="7315194" y="441960"/>
                </a:lnTo>
                <a:cubicBezTo>
                  <a:pt x="7315194" y="576629"/>
                  <a:pt x="7424365" y="685800"/>
                  <a:pt x="7559034" y="685800"/>
                </a:cubicBezTo>
                <a:cubicBezTo>
                  <a:pt x="7693703" y="685800"/>
                  <a:pt x="7802874" y="576629"/>
                  <a:pt x="7802874" y="441960"/>
                </a:cubicBezTo>
                <a:lnTo>
                  <a:pt x="7802874" y="243840"/>
                </a:lnTo>
                <a:cubicBezTo>
                  <a:pt x="7802874" y="109171"/>
                  <a:pt x="7912045" y="0"/>
                  <a:pt x="8046714" y="0"/>
                </a:cubicBezTo>
                <a:cubicBezTo>
                  <a:pt x="8181383" y="0"/>
                  <a:pt x="8290554" y="109171"/>
                  <a:pt x="8290554" y="243840"/>
                </a:cubicBezTo>
                <a:lnTo>
                  <a:pt x="8290554" y="1127759"/>
                </a:lnTo>
                <a:cubicBezTo>
                  <a:pt x="8290554" y="1262428"/>
                  <a:pt x="8399725" y="1371599"/>
                  <a:pt x="8534394" y="1371599"/>
                </a:cubicBezTo>
                <a:cubicBezTo>
                  <a:pt x="8669063" y="1371599"/>
                  <a:pt x="8778234" y="1262428"/>
                  <a:pt x="8778234" y="1127759"/>
                </a:cubicBezTo>
                <a:lnTo>
                  <a:pt x="8778234" y="243840"/>
                </a:lnTo>
                <a:cubicBezTo>
                  <a:pt x="8778234" y="109171"/>
                  <a:pt x="8887405" y="0"/>
                  <a:pt x="9022074" y="0"/>
                </a:cubicBezTo>
                <a:cubicBezTo>
                  <a:pt x="9156743" y="0"/>
                  <a:pt x="9265914" y="109171"/>
                  <a:pt x="9265914" y="243840"/>
                </a:cubicBezTo>
                <a:lnTo>
                  <a:pt x="9265914" y="718185"/>
                </a:lnTo>
                <a:cubicBezTo>
                  <a:pt x="9265914" y="852854"/>
                  <a:pt x="9375085" y="962025"/>
                  <a:pt x="9509754" y="962025"/>
                </a:cubicBezTo>
                <a:cubicBezTo>
                  <a:pt x="9644423" y="962025"/>
                  <a:pt x="9753594" y="852854"/>
                  <a:pt x="9753594" y="718185"/>
                </a:cubicBezTo>
                <a:lnTo>
                  <a:pt x="9753594" y="243840"/>
                </a:lnTo>
                <a:cubicBezTo>
                  <a:pt x="9753594" y="109171"/>
                  <a:pt x="9862765" y="0"/>
                  <a:pt x="9997434" y="0"/>
                </a:cubicBezTo>
                <a:cubicBezTo>
                  <a:pt x="10132103" y="0"/>
                  <a:pt x="10241274" y="109171"/>
                  <a:pt x="10241274" y="243840"/>
                </a:cubicBezTo>
                <a:lnTo>
                  <a:pt x="10241274" y="1908810"/>
                </a:lnTo>
                <a:cubicBezTo>
                  <a:pt x="10241274" y="2043478"/>
                  <a:pt x="10350445" y="2152650"/>
                  <a:pt x="10485114" y="2152650"/>
                </a:cubicBezTo>
                <a:cubicBezTo>
                  <a:pt x="10619783" y="2152650"/>
                  <a:pt x="10728954" y="2043478"/>
                  <a:pt x="10728954" y="1908810"/>
                </a:cubicBezTo>
                <a:lnTo>
                  <a:pt x="10728954" y="243840"/>
                </a:lnTo>
                <a:cubicBezTo>
                  <a:pt x="10728954" y="109171"/>
                  <a:pt x="10838125" y="0"/>
                  <a:pt x="10972794" y="0"/>
                </a:cubicBezTo>
                <a:cubicBezTo>
                  <a:pt x="11107463" y="0"/>
                  <a:pt x="11216634" y="109171"/>
                  <a:pt x="11216634" y="243840"/>
                </a:cubicBezTo>
                <a:lnTo>
                  <a:pt x="11216634" y="975360"/>
                </a:lnTo>
                <a:cubicBezTo>
                  <a:pt x="11216634" y="1110029"/>
                  <a:pt x="11325805" y="1219200"/>
                  <a:pt x="11460474" y="1219200"/>
                </a:cubicBezTo>
                <a:cubicBezTo>
                  <a:pt x="11595143" y="1219200"/>
                  <a:pt x="11704314" y="1110029"/>
                  <a:pt x="11704314" y="975360"/>
                </a:cubicBezTo>
                <a:lnTo>
                  <a:pt x="11704314" y="243840"/>
                </a:lnTo>
                <a:cubicBezTo>
                  <a:pt x="11704314" y="109171"/>
                  <a:pt x="11813485" y="0"/>
                  <a:pt x="11948154" y="0"/>
                </a:cubicBezTo>
                <a:cubicBezTo>
                  <a:pt x="12049156" y="0"/>
                  <a:pt x="12135815" y="61408"/>
                  <a:pt x="12172832" y="148926"/>
                </a:cubicBezTo>
                <a:lnTo>
                  <a:pt x="12191988" y="243810"/>
                </a:lnTo>
                <a:lnTo>
                  <a:pt x="12191988" y="5048250"/>
                </a:lnTo>
                <a:lnTo>
                  <a:pt x="0" y="5048250"/>
                </a:lnTo>
                <a:lnTo>
                  <a:pt x="0" y="243840"/>
                </a:lnTo>
                <a:cubicBezTo>
                  <a:pt x="0" y="109171"/>
                  <a:pt x="109171" y="0"/>
                  <a:pt x="243840"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15" name="Freeform: Shape 14"/>
          <p:cNvSpPr/>
          <p:nvPr userDrawn="1"/>
        </p:nvSpPr>
        <p:spPr>
          <a:xfrm>
            <a:off x="0" y="0"/>
            <a:ext cx="12192000" cy="3920052"/>
          </a:xfrm>
          <a:custGeom>
            <a:avLst/>
            <a:gdLst>
              <a:gd name="connsiteX0" fmla="*/ 0 w 12192000"/>
              <a:gd name="connsiteY0" fmla="*/ 0 h 3920052"/>
              <a:gd name="connsiteX1" fmla="*/ 12192000 w 12192000"/>
              <a:gd name="connsiteY1" fmla="*/ 0 h 3920052"/>
              <a:gd name="connsiteX2" fmla="*/ 12192000 w 12192000"/>
              <a:gd name="connsiteY2" fmla="*/ 3920052 h 3920052"/>
              <a:gd name="connsiteX3" fmla="*/ 12073399 w 12192000"/>
              <a:gd name="connsiteY3" fmla="*/ 3854859 h 3920052"/>
              <a:gd name="connsiteX4" fmla="*/ 11149781 w 12192000"/>
              <a:gd name="connsiteY4" fmla="*/ 3480619 h 3920052"/>
              <a:gd name="connsiteX5" fmla="*/ 8023123 w 12192000"/>
              <a:gd name="connsiteY5" fmla="*/ 3156155 h 3920052"/>
              <a:gd name="connsiteX6" fmla="*/ 6253316 w 12192000"/>
              <a:gd name="connsiteY6" fmla="*/ 2241755 h 3920052"/>
              <a:gd name="connsiteX7" fmla="*/ 3510116 w 12192000"/>
              <a:gd name="connsiteY7" fmla="*/ 2123768 h 3920052"/>
              <a:gd name="connsiteX8" fmla="*/ 1297858 w 12192000"/>
              <a:gd name="connsiteY8" fmla="*/ 973394 h 3920052"/>
              <a:gd name="connsiteX9" fmla="*/ 49776 w 12192000"/>
              <a:gd name="connsiteY9" fmla="*/ 883059 h 3920052"/>
              <a:gd name="connsiteX10" fmla="*/ 0 w 12192000"/>
              <a:gd name="connsiteY10" fmla="*/ 883718 h 3920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3920052">
                <a:moveTo>
                  <a:pt x="0" y="0"/>
                </a:moveTo>
                <a:lnTo>
                  <a:pt x="12192000" y="0"/>
                </a:lnTo>
                <a:lnTo>
                  <a:pt x="12192000" y="3920052"/>
                </a:lnTo>
                <a:lnTo>
                  <a:pt x="12073399" y="3854859"/>
                </a:lnTo>
                <a:cubicBezTo>
                  <a:pt x="11824520" y="3715364"/>
                  <a:pt x="11552904" y="3564193"/>
                  <a:pt x="11149781" y="3480619"/>
                </a:cubicBezTo>
                <a:cubicBezTo>
                  <a:pt x="10343536" y="3313471"/>
                  <a:pt x="8839201" y="3362632"/>
                  <a:pt x="8023123" y="3156155"/>
                </a:cubicBezTo>
                <a:cubicBezTo>
                  <a:pt x="7207046" y="2949678"/>
                  <a:pt x="7005484" y="2413819"/>
                  <a:pt x="6253316" y="2241755"/>
                </a:cubicBezTo>
                <a:cubicBezTo>
                  <a:pt x="5501148" y="2069691"/>
                  <a:pt x="4336027" y="2335161"/>
                  <a:pt x="3510116" y="2123768"/>
                </a:cubicBezTo>
                <a:cubicBezTo>
                  <a:pt x="2684206" y="1912375"/>
                  <a:pt x="2050026" y="1199536"/>
                  <a:pt x="1297858" y="973394"/>
                </a:cubicBezTo>
                <a:cubicBezTo>
                  <a:pt x="921774" y="860323"/>
                  <a:pt x="469491" y="873842"/>
                  <a:pt x="49776" y="883059"/>
                </a:cubicBezTo>
                <a:lnTo>
                  <a:pt x="0" y="883718"/>
                </a:lnTo>
                <a:close/>
              </a:path>
            </a:pathLst>
          </a:custGeom>
          <a:gradFill flip="none" rotWithShape="1">
            <a:gsLst>
              <a:gs pos="0">
                <a:schemeClr val="accent1"/>
              </a:gs>
              <a:gs pos="100000">
                <a:schemeClr val="accent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ndParaRPr>
          </a:p>
        </p:txBody>
      </p:sp>
      <p:sp>
        <p:nvSpPr>
          <p:cNvPr id="28" name="TextBox 27"/>
          <p:cNvSpPr txBox="1"/>
          <p:nvPr userDrawn="1"/>
        </p:nvSpPr>
        <p:spPr>
          <a:xfrm rot="16200000">
            <a:off x="-463101" y="2959212"/>
            <a:ext cx="4557253" cy="1569660"/>
          </a:xfrm>
          <a:prstGeom prst="rect">
            <a:avLst/>
          </a:prstGeom>
          <a:noFill/>
        </p:spPr>
        <p:txBody>
          <a:bodyPr wrap="square" rtlCol="0">
            <a:spAutoFit/>
          </a:bodyPr>
          <a:lstStyle/>
          <a:p>
            <a:r>
              <a:rPr lang="en-US" sz="9600" b="1" dirty="0">
                <a:solidFill>
                  <a:schemeClr val="accent5">
                    <a:lumMod val="50000"/>
                    <a:alpha val="12000"/>
                  </a:schemeClr>
                </a:solidFill>
                <a:latin typeface="宋体" panose="02010600030101010101" pitchFamily="2" charset="-122"/>
              </a:rPr>
              <a:t>OFFER</a:t>
            </a:r>
          </a:p>
        </p:txBody>
      </p:sp>
      <p:sp>
        <p:nvSpPr>
          <p:cNvPr id="29" name="TextBox 28"/>
          <p:cNvSpPr txBox="1"/>
          <p:nvPr userDrawn="1"/>
        </p:nvSpPr>
        <p:spPr>
          <a:xfrm rot="16200000">
            <a:off x="-1405771" y="3282376"/>
            <a:ext cx="4557253" cy="923330"/>
          </a:xfrm>
          <a:prstGeom prst="rect">
            <a:avLst/>
          </a:prstGeom>
          <a:noFill/>
        </p:spPr>
        <p:txBody>
          <a:bodyPr wrap="square" rtlCol="0">
            <a:spAutoFit/>
          </a:bodyPr>
          <a:lstStyle/>
          <a:p>
            <a:r>
              <a:rPr lang="en-US" sz="5400" b="1" dirty="0">
                <a:solidFill>
                  <a:schemeClr val="accent5">
                    <a:lumMod val="50000"/>
                    <a:alpha val="12000"/>
                  </a:schemeClr>
                </a:solidFill>
                <a:latin typeface="宋体" panose="02010600030101010101" pitchFamily="2" charset="-122"/>
              </a:rPr>
              <a:t>SPECIAL</a:t>
            </a:r>
          </a:p>
        </p:txBody>
      </p:sp>
      <p:sp>
        <p:nvSpPr>
          <p:cNvPr id="12" name="Picture Placeholder 11"/>
          <p:cNvSpPr>
            <a:spLocks noGrp="1"/>
          </p:cNvSpPr>
          <p:nvPr>
            <p:ph type="pic" sz="quarter" idx="10" hasCustomPrompt="1"/>
          </p:nvPr>
        </p:nvSpPr>
        <p:spPr>
          <a:xfrm>
            <a:off x="2663140" y="1336587"/>
            <a:ext cx="2802193" cy="4557251"/>
          </a:xfrm>
          <a:custGeom>
            <a:avLst/>
            <a:gdLst>
              <a:gd name="connsiteX0" fmla="*/ 83898 w 2802193"/>
              <a:gd name="connsiteY0" fmla="*/ 0 h 4557251"/>
              <a:gd name="connsiteX1" fmla="*/ 2718295 w 2802193"/>
              <a:gd name="connsiteY1" fmla="*/ 0 h 4557251"/>
              <a:gd name="connsiteX2" fmla="*/ 2802193 w 2802193"/>
              <a:gd name="connsiteY2" fmla="*/ 83898 h 4557251"/>
              <a:gd name="connsiteX3" fmla="*/ 2802193 w 2802193"/>
              <a:gd name="connsiteY3" fmla="*/ 4473353 h 4557251"/>
              <a:gd name="connsiteX4" fmla="*/ 2718295 w 2802193"/>
              <a:gd name="connsiteY4" fmla="*/ 4557251 h 4557251"/>
              <a:gd name="connsiteX5" fmla="*/ 83898 w 2802193"/>
              <a:gd name="connsiteY5" fmla="*/ 4557251 h 4557251"/>
              <a:gd name="connsiteX6" fmla="*/ 0 w 2802193"/>
              <a:gd name="connsiteY6" fmla="*/ 4473353 h 4557251"/>
              <a:gd name="connsiteX7" fmla="*/ 0 w 2802193"/>
              <a:gd name="connsiteY7" fmla="*/ 83898 h 4557251"/>
              <a:gd name="connsiteX8" fmla="*/ 83898 w 2802193"/>
              <a:gd name="connsiteY8" fmla="*/ 0 h 455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2193" h="4557251">
                <a:moveTo>
                  <a:pt x="83898" y="0"/>
                </a:moveTo>
                <a:lnTo>
                  <a:pt x="2718295" y="0"/>
                </a:lnTo>
                <a:cubicBezTo>
                  <a:pt x="2764631" y="0"/>
                  <a:pt x="2802193" y="37562"/>
                  <a:pt x="2802193" y="83898"/>
                </a:cubicBezTo>
                <a:lnTo>
                  <a:pt x="2802193" y="4473353"/>
                </a:lnTo>
                <a:cubicBezTo>
                  <a:pt x="2802193" y="4519689"/>
                  <a:pt x="2764631" y="4557251"/>
                  <a:pt x="2718295" y="4557251"/>
                </a:cubicBezTo>
                <a:lnTo>
                  <a:pt x="83898" y="4557251"/>
                </a:lnTo>
                <a:cubicBezTo>
                  <a:pt x="37562" y="4557251"/>
                  <a:pt x="0" y="4519689"/>
                  <a:pt x="0" y="4473353"/>
                </a:cubicBezTo>
                <a:lnTo>
                  <a:pt x="0" y="83898"/>
                </a:lnTo>
                <a:cubicBezTo>
                  <a:pt x="0" y="37562"/>
                  <a:pt x="37562" y="0"/>
                  <a:pt x="83898" y="0"/>
                </a:cubicBezTo>
                <a:close/>
              </a:path>
            </a:pathLst>
          </a:custGeom>
          <a:noFill/>
          <a:ln>
            <a:noFill/>
          </a:ln>
          <a:effectLst>
            <a:outerShdw blurRad="1066800" dist="1193800" dir="5400000" sx="78000" sy="78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lang="en-US" sz="1600">
                <a:solidFill>
                  <a:schemeClr val="bg1"/>
                </a:solidFill>
                <a:latin typeface="宋体" panose="02010600030101010101" pitchFamily="2" charset="-122"/>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pPr marL="0" lvl="0" algn="ctr"/>
            <a:endParaRPr lang="en-US" dirty="0"/>
          </a:p>
        </p:txBody>
      </p:sp>
      <p:sp>
        <p:nvSpPr>
          <p:cNvPr id="13" name="Picture Placeholder 12"/>
          <p:cNvSpPr>
            <a:spLocks noGrp="1"/>
          </p:cNvSpPr>
          <p:nvPr>
            <p:ph type="pic" sz="quarter" idx="11" hasCustomPrompt="1"/>
          </p:nvPr>
        </p:nvSpPr>
        <p:spPr>
          <a:xfrm>
            <a:off x="5696390" y="1336587"/>
            <a:ext cx="2802193" cy="4557251"/>
          </a:xfrm>
          <a:custGeom>
            <a:avLst/>
            <a:gdLst>
              <a:gd name="connsiteX0" fmla="*/ 83898 w 2802193"/>
              <a:gd name="connsiteY0" fmla="*/ 0 h 4557251"/>
              <a:gd name="connsiteX1" fmla="*/ 2718295 w 2802193"/>
              <a:gd name="connsiteY1" fmla="*/ 0 h 4557251"/>
              <a:gd name="connsiteX2" fmla="*/ 2802193 w 2802193"/>
              <a:gd name="connsiteY2" fmla="*/ 83898 h 4557251"/>
              <a:gd name="connsiteX3" fmla="*/ 2802193 w 2802193"/>
              <a:gd name="connsiteY3" fmla="*/ 4473353 h 4557251"/>
              <a:gd name="connsiteX4" fmla="*/ 2718295 w 2802193"/>
              <a:gd name="connsiteY4" fmla="*/ 4557251 h 4557251"/>
              <a:gd name="connsiteX5" fmla="*/ 83898 w 2802193"/>
              <a:gd name="connsiteY5" fmla="*/ 4557251 h 4557251"/>
              <a:gd name="connsiteX6" fmla="*/ 0 w 2802193"/>
              <a:gd name="connsiteY6" fmla="*/ 4473353 h 4557251"/>
              <a:gd name="connsiteX7" fmla="*/ 0 w 2802193"/>
              <a:gd name="connsiteY7" fmla="*/ 83898 h 4557251"/>
              <a:gd name="connsiteX8" fmla="*/ 83898 w 2802193"/>
              <a:gd name="connsiteY8" fmla="*/ 0 h 455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2193" h="4557251">
                <a:moveTo>
                  <a:pt x="83898" y="0"/>
                </a:moveTo>
                <a:lnTo>
                  <a:pt x="2718295" y="0"/>
                </a:lnTo>
                <a:cubicBezTo>
                  <a:pt x="2764631" y="0"/>
                  <a:pt x="2802193" y="37562"/>
                  <a:pt x="2802193" y="83898"/>
                </a:cubicBezTo>
                <a:lnTo>
                  <a:pt x="2802193" y="4473353"/>
                </a:lnTo>
                <a:cubicBezTo>
                  <a:pt x="2802193" y="4519689"/>
                  <a:pt x="2764631" y="4557251"/>
                  <a:pt x="2718295" y="4557251"/>
                </a:cubicBezTo>
                <a:lnTo>
                  <a:pt x="83898" y="4557251"/>
                </a:lnTo>
                <a:cubicBezTo>
                  <a:pt x="37562" y="4557251"/>
                  <a:pt x="0" y="4519689"/>
                  <a:pt x="0" y="4473353"/>
                </a:cubicBezTo>
                <a:lnTo>
                  <a:pt x="0" y="83898"/>
                </a:lnTo>
                <a:cubicBezTo>
                  <a:pt x="0" y="37562"/>
                  <a:pt x="37562" y="0"/>
                  <a:pt x="83898" y="0"/>
                </a:cubicBezTo>
                <a:close/>
              </a:path>
            </a:pathLst>
          </a:custGeom>
          <a:noFill/>
          <a:ln>
            <a:noFill/>
          </a:ln>
          <a:effectLst>
            <a:outerShdw blurRad="1066800" dist="1193800" dir="5400000" sx="78000" sy="78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lang="en-US" sz="1600">
                <a:solidFill>
                  <a:schemeClr val="bg1"/>
                </a:solidFill>
                <a:latin typeface="宋体" panose="02010600030101010101" pitchFamily="2" charset="-122"/>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pPr marL="0" lvl="0" algn="ctr"/>
            <a:endParaRPr lang="en-US" dirty="0"/>
          </a:p>
        </p:txBody>
      </p:sp>
      <p:sp>
        <p:nvSpPr>
          <p:cNvPr id="14" name="Picture Placeholder 13"/>
          <p:cNvSpPr>
            <a:spLocks noGrp="1"/>
          </p:cNvSpPr>
          <p:nvPr>
            <p:ph type="pic" sz="quarter" idx="12" hasCustomPrompt="1"/>
          </p:nvPr>
        </p:nvSpPr>
        <p:spPr>
          <a:xfrm>
            <a:off x="8729641" y="1336587"/>
            <a:ext cx="2802193" cy="4557251"/>
          </a:xfrm>
          <a:custGeom>
            <a:avLst/>
            <a:gdLst>
              <a:gd name="connsiteX0" fmla="*/ 83898 w 2802193"/>
              <a:gd name="connsiteY0" fmla="*/ 0 h 4557251"/>
              <a:gd name="connsiteX1" fmla="*/ 2718295 w 2802193"/>
              <a:gd name="connsiteY1" fmla="*/ 0 h 4557251"/>
              <a:gd name="connsiteX2" fmla="*/ 2802193 w 2802193"/>
              <a:gd name="connsiteY2" fmla="*/ 83898 h 4557251"/>
              <a:gd name="connsiteX3" fmla="*/ 2802193 w 2802193"/>
              <a:gd name="connsiteY3" fmla="*/ 4473353 h 4557251"/>
              <a:gd name="connsiteX4" fmla="*/ 2718295 w 2802193"/>
              <a:gd name="connsiteY4" fmla="*/ 4557251 h 4557251"/>
              <a:gd name="connsiteX5" fmla="*/ 83898 w 2802193"/>
              <a:gd name="connsiteY5" fmla="*/ 4557251 h 4557251"/>
              <a:gd name="connsiteX6" fmla="*/ 0 w 2802193"/>
              <a:gd name="connsiteY6" fmla="*/ 4473353 h 4557251"/>
              <a:gd name="connsiteX7" fmla="*/ 0 w 2802193"/>
              <a:gd name="connsiteY7" fmla="*/ 83898 h 4557251"/>
              <a:gd name="connsiteX8" fmla="*/ 83898 w 2802193"/>
              <a:gd name="connsiteY8" fmla="*/ 0 h 455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2193" h="4557251">
                <a:moveTo>
                  <a:pt x="83898" y="0"/>
                </a:moveTo>
                <a:lnTo>
                  <a:pt x="2718295" y="0"/>
                </a:lnTo>
                <a:cubicBezTo>
                  <a:pt x="2764631" y="0"/>
                  <a:pt x="2802193" y="37562"/>
                  <a:pt x="2802193" y="83898"/>
                </a:cubicBezTo>
                <a:lnTo>
                  <a:pt x="2802193" y="4473353"/>
                </a:lnTo>
                <a:cubicBezTo>
                  <a:pt x="2802193" y="4519689"/>
                  <a:pt x="2764631" y="4557251"/>
                  <a:pt x="2718295" y="4557251"/>
                </a:cubicBezTo>
                <a:lnTo>
                  <a:pt x="83898" y="4557251"/>
                </a:lnTo>
                <a:cubicBezTo>
                  <a:pt x="37562" y="4557251"/>
                  <a:pt x="0" y="4519689"/>
                  <a:pt x="0" y="4473353"/>
                </a:cubicBezTo>
                <a:lnTo>
                  <a:pt x="0" y="83898"/>
                </a:lnTo>
                <a:cubicBezTo>
                  <a:pt x="0" y="37562"/>
                  <a:pt x="37562" y="0"/>
                  <a:pt x="83898" y="0"/>
                </a:cubicBezTo>
                <a:close/>
              </a:path>
            </a:pathLst>
          </a:custGeom>
          <a:noFill/>
          <a:ln>
            <a:noFill/>
          </a:ln>
          <a:effectLst>
            <a:outerShdw blurRad="1066800" dist="1193800" dir="5400000" sx="78000" sy="78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lang="en-US" sz="1600" dirty="0">
                <a:solidFill>
                  <a:schemeClr val="bg1"/>
                </a:solidFill>
                <a:latin typeface="宋体" panose="02010600030101010101" pitchFamily="2" charset="-122"/>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pPr marL="0" lvl="0" algn="ctr"/>
            <a:endParaRPr lang="en-US" dirty="0"/>
          </a:p>
        </p:txBody>
      </p:sp>
      <p:sp>
        <p:nvSpPr>
          <p:cNvPr id="27" name="TextBox 26"/>
          <p:cNvSpPr txBox="1"/>
          <p:nvPr userDrawn="1"/>
        </p:nvSpPr>
        <p:spPr>
          <a:xfrm rot="10800000" flipV="1">
            <a:off x="10433048" y="68129"/>
            <a:ext cx="1758952" cy="1200329"/>
          </a:xfrm>
          <a:prstGeom prst="rect">
            <a:avLst/>
          </a:prstGeom>
          <a:noFill/>
        </p:spPr>
        <p:txBody>
          <a:bodyPr wrap="square" rtlCol="0">
            <a:spAutoFit/>
          </a:bodyPr>
          <a:lstStyle/>
          <a:p>
            <a:pPr algn="ctr"/>
            <a:fld id="{260E2A6B-A809-4840-BF14-8648BC0BDF87}" type="slidenum">
              <a:rPr lang="id-ID" sz="7200" b="1" i="0" spc="-150" smtClean="0">
                <a:solidFill>
                  <a:schemeClr val="bg1">
                    <a:alpha val="45000"/>
                  </a:schemeClr>
                </a:solidFill>
                <a:latin typeface="宋体" panose="02010600030101010101" pitchFamily="2" charset="-122"/>
                <a:ea typeface="Roboto Condensed" panose="02000000000000000000" pitchFamily="2" charset="0"/>
                <a:cs typeface="Segoe UI" panose="020B0502040204020203" pitchFamily="34" charset="0"/>
              </a:rPr>
              <a:t>‹#›</a:t>
            </a:fld>
            <a:endParaRPr lang="id-ID" sz="41300" b="1" i="0" spc="-150" dirty="0">
              <a:solidFill>
                <a:schemeClr val="bg1">
                  <a:alpha val="45000"/>
                </a:schemeClr>
              </a:solidFill>
              <a:latin typeface="宋体" panose="02010600030101010101" pitchFamily="2" charset="-122"/>
              <a:ea typeface="Roboto Condensed" panose="02000000000000000000" pitchFamily="2" charset="0"/>
              <a:cs typeface="Segoe UI"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ppt_x"/>
                                          </p:val>
                                        </p:tav>
                                        <p:tav tm="100000">
                                          <p:val>
                                            <p:strVal val="#ppt_x"/>
                                          </p:val>
                                        </p:tav>
                                      </p:tavLst>
                                    </p:anim>
                                    <p:anim calcmode="lin" valueType="num">
                                      <p:cBhvr additive="base">
                                        <p:cTn id="8" dur="750" fill="hold"/>
                                        <p:tgtEl>
                                          <p:spTgt spid="15"/>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2" presetClass="entr" presetSubtype="4" decel="100000" fill="hold" grpId="0" nodeType="withEffect">
                                  <p:stCondLst>
                                    <p:cond delay="50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750" fill="hold"/>
                                        <p:tgtEl>
                                          <p:spTgt spid="12"/>
                                        </p:tgtEl>
                                        <p:attrNameLst>
                                          <p:attrName>ppt_x</p:attrName>
                                        </p:attrNameLst>
                                      </p:cBhvr>
                                      <p:tavLst>
                                        <p:tav tm="0">
                                          <p:val>
                                            <p:strVal val="#ppt_x"/>
                                          </p:val>
                                        </p:tav>
                                        <p:tav tm="100000">
                                          <p:val>
                                            <p:strVal val="#ppt_x"/>
                                          </p:val>
                                        </p:tav>
                                      </p:tavLst>
                                    </p:anim>
                                    <p:anim calcmode="lin" valueType="num">
                                      <p:cBhvr additive="base">
                                        <p:cTn id="15" dur="750" fill="hold"/>
                                        <p:tgtEl>
                                          <p:spTgt spid="12"/>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75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750" fill="hold"/>
                                        <p:tgtEl>
                                          <p:spTgt spid="13"/>
                                        </p:tgtEl>
                                        <p:attrNameLst>
                                          <p:attrName>ppt_x</p:attrName>
                                        </p:attrNameLst>
                                      </p:cBhvr>
                                      <p:tavLst>
                                        <p:tav tm="0">
                                          <p:val>
                                            <p:strVal val="#ppt_x"/>
                                          </p:val>
                                        </p:tav>
                                        <p:tav tm="100000">
                                          <p:val>
                                            <p:strVal val="#ppt_x"/>
                                          </p:val>
                                        </p:tav>
                                      </p:tavLst>
                                    </p:anim>
                                    <p:anim calcmode="lin" valueType="num">
                                      <p:cBhvr additive="base">
                                        <p:cTn id="19" dur="75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4" decel="100000" fill="hold" grpId="0" nodeType="withEffect">
                                  <p:stCondLst>
                                    <p:cond delay="100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750" fill="hold"/>
                                        <p:tgtEl>
                                          <p:spTgt spid="14"/>
                                        </p:tgtEl>
                                        <p:attrNameLst>
                                          <p:attrName>ppt_x</p:attrName>
                                        </p:attrNameLst>
                                      </p:cBhvr>
                                      <p:tavLst>
                                        <p:tav tm="0">
                                          <p:val>
                                            <p:strVal val="#ppt_x"/>
                                          </p:val>
                                        </p:tav>
                                        <p:tav tm="100000">
                                          <p:val>
                                            <p:strVal val="#ppt_x"/>
                                          </p:val>
                                        </p:tav>
                                      </p:tavLst>
                                    </p:anim>
                                    <p:anim calcmode="lin" valueType="num">
                                      <p:cBhvr additive="base">
                                        <p:cTn id="23" dur="750" fill="hold"/>
                                        <p:tgtEl>
                                          <p:spTgt spid="14"/>
                                        </p:tgtEl>
                                        <p:attrNameLst>
                                          <p:attrName>ppt_y</p:attrName>
                                        </p:attrNameLst>
                                      </p:cBhvr>
                                      <p:tavLst>
                                        <p:tav tm="0">
                                          <p:val>
                                            <p:strVal val="1+#ppt_h/2"/>
                                          </p:val>
                                        </p:tav>
                                        <p:tav tm="100000">
                                          <p:val>
                                            <p:strVal val="#ppt_y"/>
                                          </p:val>
                                        </p:tav>
                                      </p:tavLst>
                                    </p:anim>
                                  </p:childTnLst>
                                </p:cTn>
                              </p:par>
                              <p:par>
                                <p:cTn id="24" presetID="10" presetClass="entr" presetSubtype="0" fill="hold" grpId="0" nodeType="withEffect">
                                  <p:stCondLst>
                                    <p:cond delay="50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75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8" grpId="0"/>
      <p:bldP spid="29" grpId="0"/>
      <p:bldP spid="12" grpId="0"/>
      <p:bldP spid="13" grpId="0"/>
      <p:bldP spid="14" grpId="0"/>
      <p:bldP spid="27" grpId="0"/>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1" y="4339772"/>
            <a:ext cx="12192001" cy="251822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45_Title Slide">
    <p:bg>
      <p:bgPr>
        <a:solidFill>
          <a:srgbClr val="444C73"/>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0" hasCustomPrompt="1"/>
          </p:nvPr>
        </p:nvSpPr>
        <p:spPr>
          <a:xfrm>
            <a:off x="1510251" y="1314612"/>
            <a:ext cx="1353379" cy="1761185"/>
          </a:xfrm>
          <a:custGeom>
            <a:avLst/>
            <a:gdLst>
              <a:gd name="connsiteX0" fmla="*/ 703221 w 1353378"/>
              <a:gd name="connsiteY0" fmla="*/ 0 h 1761185"/>
              <a:gd name="connsiteX1" fmla="*/ 1169383 w 1353378"/>
              <a:gd name="connsiteY1" fmla="*/ 146374 h 1761185"/>
              <a:gd name="connsiteX2" fmla="*/ 1345149 w 1353378"/>
              <a:gd name="connsiteY2" fmla="*/ 523183 h 1761185"/>
              <a:gd name="connsiteX3" fmla="*/ 1342798 w 1353378"/>
              <a:gd name="connsiteY3" fmla="*/ 530237 h 1761185"/>
              <a:gd name="connsiteX4" fmla="*/ 957171 w 1353378"/>
              <a:gd name="connsiteY4" fmla="*/ 530237 h 1761185"/>
              <a:gd name="connsiteX5" fmla="*/ 887805 w 1353378"/>
              <a:gd name="connsiteY5" fmla="*/ 363877 h 1761185"/>
              <a:gd name="connsiteX6" fmla="*/ 696167 w 1353378"/>
              <a:gd name="connsiteY6" fmla="*/ 299801 h 1761185"/>
              <a:gd name="connsiteX7" fmla="*/ 508057 w 1353378"/>
              <a:gd name="connsiteY7" fmla="*/ 352708 h 1761185"/>
              <a:gd name="connsiteX8" fmla="*/ 439866 w 1353378"/>
              <a:gd name="connsiteY8" fmla="*/ 483209 h 1761185"/>
              <a:gd name="connsiteX9" fmla="*/ 508645 w 1353378"/>
              <a:gd name="connsiteY9" fmla="*/ 603717 h 1761185"/>
              <a:gd name="connsiteX10" fmla="*/ 766709 w 1353378"/>
              <a:gd name="connsiteY10" fmla="*/ 717171 h 1761185"/>
              <a:gd name="connsiteX11" fmla="*/ 1205830 w 1353378"/>
              <a:gd name="connsiteY11" fmla="*/ 931148 h 1761185"/>
              <a:gd name="connsiteX12" fmla="*/ 1353378 w 1353378"/>
              <a:gd name="connsiteY12" fmla="*/ 1280328 h 1761185"/>
              <a:gd name="connsiteX13" fmla="*/ 1177613 w 1353378"/>
              <a:gd name="connsiteY13" fmla="*/ 1633623 h 1761185"/>
              <a:gd name="connsiteX14" fmla="*/ 711451 w 1353378"/>
              <a:gd name="connsiteY14" fmla="*/ 1761185 h 1761185"/>
              <a:gd name="connsiteX15" fmla="*/ 207080 w 1353378"/>
              <a:gd name="connsiteY15" fmla="*/ 1614811 h 1761185"/>
              <a:gd name="connsiteX16" fmla="*/ 159 w 1353378"/>
              <a:gd name="connsiteY16" fmla="*/ 1193326 h 1761185"/>
              <a:gd name="connsiteX17" fmla="*/ 2510 w 1353378"/>
              <a:gd name="connsiteY17" fmla="*/ 1186272 h 1761185"/>
              <a:gd name="connsiteX18" fmla="*/ 389312 w 1353378"/>
              <a:gd name="connsiteY18" fmla="*/ 1186272 h 1761185"/>
              <a:gd name="connsiteX19" fmla="*/ 469259 w 1353378"/>
              <a:gd name="connsiteY19" fmla="*/ 1397897 h 1761185"/>
              <a:gd name="connsiteX20" fmla="*/ 711451 w 1353378"/>
              <a:gd name="connsiteY20" fmla="*/ 1461384 h 1761185"/>
              <a:gd name="connsiteX21" fmla="*/ 895447 w 1353378"/>
              <a:gd name="connsiteY21" fmla="*/ 1412005 h 1761185"/>
              <a:gd name="connsiteX22" fmla="*/ 955995 w 1353378"/>
              <a:gd name="connsiteY22" fmla="*/ 1282679 h 1761185"/>
              <a:gd name="connsiteX23" fmla="*/ 896035 w 1353378"/>
              <a:gd name="connsiteY23" fmla="*/ 1142772 h 1761185"/>
              <a:gd name="connsiteX24" fmla="*/ 680883 w 1353378"/>
              <a:gd name="connsiteY24" fmla="*/ 1038136 h 1761185"/>
              <a:gd name="connsiteX25" fmla="*/ 200026 w 1353378"/>
              <a:gd name="connsiteY25" fmla="*/ 818869 h 1761185"/>
              <a:gd name="connsiteX26" fmla="*/ 43659 w 1353378"/>
              <a:gd name="connsiteY26" fmla="*/ 480858 h 1761185"/>
              <a:gd name="connsiteX27" fmla="*/ 230006 w 1353378"/>
              <a:gd name="connsiteY27" fmla="*/ 132854 h 1761185"/>
              <a:gd name="connsiteX28" fmla="*/ 703221 w 1353378"/>
              <a:gd name="connsiteY28" fmla="*/ 0 h 176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53378" h="1761185">
                <a:moveTo>
                  <a:pt x="703221" y="0"/>
                </a:moveTo>
                <a:cubicBezTo>
                  <a:pt x="892900" y="0"/>
                  <a:pt x="1048287" y="48792"/>
                  <a:pt x="1169383" y="146374"/>
                </a:cubicBezTo>
                <a:cubicBezTo>
                  <a:pt x="1290480" y="243956"/>
                  <a:pt x="1349068" y="369559"/>
                  <a:pt x="1345149" y="523183"/>
                </a:cubicBezTo>
                <a:lnTo>
                  <a:pt x="1342798" y="530237"/>
                </a:lnTo>
                <a:lnTo>
                  <a:pt x="957171" y="530237"/>
                </a:lnTo>
                <a:cubicBezTo>
                  <a:pt x="957171" y="462047"/>
                  <a:pt x="934049" y="406593"/>
                  <a:pt x="887805" y="363877"/>
                </a:cubicBezTo>
                <a:cubicBezTo>
                  <a:pt x="841562" y="321160"/>
                  <a:pt x="777682" y="299801"/>
                  <a:pt x="696167" y="299801"/>
                </a:cubicBezTo>
                <a:cubicBezTo>
                  <a:pt x="616221" y="299801"/>
                  <a:pt x="553517" y="317437"/>
                  <a:pt x="508057" y="352708"/>
                </a:cubicBezTo>
                <a:cubicBezTo>
                  <a:pt x="462597" y="387978"/>
                  <a:pt x="439866" y="431479"/>
                  <a:pt x="439866" y="483209"/>
                </a:cubicBezTo>
                <a:cubicBezTo>
                  <a:pt x="439866" y="533372"/>
                  <a:pt x="462792" y="573542"/>
                  <a:pt x="508645" y="603717"/>
                </a:cubicBezTo>
                <a:cubicBezTo>
                  <a:pt x="554497" y="633894"/>
                  <a:pt x="640518" y="671712"/>
                  <a:pt x="766709" y="717171"/>
                </a:cubicBezTo>
                <a:cubicBezTo>
                  <a:pt x="961090" y="775172"/>
                  <a:pt x="1107464" y="846498"/>
                  <a:pt x="1205830" y="931148"/>
                </a:cubicBezTo>
                <a:cubicBezTo>
                  <a:pt x="1304195" y="1015798"/>
                  <a:pt x="1353378" y="1132190"/>
                  <a:pt x="1353378" y="1280328"/>
                </a:cubicBezTo>
                <a:cubicBezTo>
                  <a:pt x="1353378" y="1430816"/>
                  <a:pt x="1294789" y="1548581"/>
                  <a:pt x="1177613" y="1633623"/>
                </a:cubicBezTo>
                <a:cubicBezTo>
                  <a:pt x="1060436" y="1718664"/>
                  <a:pt x="905048" y="1761185"/>
                  <a:pt x="711451" y="1761185"/>
                </a:cubicBezTo>
                <a:cubicBezTo>
                  <a:pt x="517071" y="1761185"/>
                  <a:pt x="348947" y="1712393"/>
                  <a:pt x="207080" y="1614811"/>
                </a:cubicBezTo>
                <a:cubicBezTo>
                  <a:pt x="65214" y="1517229"/>
                  <a:pt x="-3761" y="1376734"/>
                  <a:pt x="159" y="1193326"/>
                </a:cubicBezTo>
                <a:lnTo>
                  <a:pt x="2510" y="1186272"/>
                </a:lnTo>
                <a:lnTo>
                  <a:pt x="389312" y="1186272"/>
                </a:lnTo>
                <a:cubicBezTo>
                  <a:pt x="389312" y="1285030"/>
                  <a:pt x="415961" y="1355572"/>
                  <a:pt x="469259" y="1397897"/>
                </a:cubicBezTo>
                <a:cubicBezTo>
                  <a:pt x="522557" y="1440221"/>
                  <a:pt x="603288" y="1461384"/>
                  <a:pt x="711451" y="1461384"/>
                </a:cubicBezTo>
                <a:cubicBezTo>
                  <a:pt x="793749" y="1461384"/>
                  <a:pt x="855082" y="1444925"/>
                  <a:pt x="895447" y="1412005"/>
                </a:cubicBezTo>
                <a:cubicBezTo>
                  <a:pt x="935812" y="1379086"/>
                  <a:pt x="955995" y="1335977"/>
                  <a:pt x="955995" y="1282679"/>
                </a:cubicBezTo>
                <a:cubicBezTo>
                  <a:pt x="955995" y="1222327"/>
                  <a:pt x="936009" y="1175692"/>
                  <a:pt x="896035" y="1142772"/>
                </a:cubicBezTo>
                <a:cubicBezTo>
                  <a:pt x="856061" y="1109852"/>
                  <a:pt x="784345" y="1074973"/>
                  <a:pt x="680883" y="1038136"/>
                </a:cubicBezTo>
                <a:cubicBezTo>
                  <a:pt x="464556" y="969946"/>
                  <a:pt x="304271" y="896856"/>
                  <a:pt x="200026" y="818869"/>
                </a:cubicBezTo>
                <a:cubicBezTo>
                  <a:pt x="95782" y="740882"/>
                  <a:pt x="43659" y="628212"/>
                  <a:pt x="43659" y="480858"/>
                </a:cubicBezTo>
                <a:cubicBezTo>
                  <a:pt x="43659" y="337423"/>
                  <a:pt x="105774" y="221423"/>
                  <a:pt x="230006" y="132854"/>
                </a:cubicBezTo>
                <a:cubicBezTo>
                  <a:pt x="354237" y="44285"/>
                  <a:pt x="511975" y="0"/>
                  <a:pt x="703221" y="0"/>
                </a:cubicBezTo>
                <a:close/>
              </a:path>
            </a:pathLst>
          </a:custGeom>
          <a:noFill/>
          <a:effectLst>
            <a:outerShdw blurRad="139700" dist="38100" dir="2700000" algn="tl" rotWithShape="0">
              <a:prstClr val="black">
                <a:alpha val="22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
        <p:nvSpPr>
          <p:cNvPr id="16" name="Picture Placeholder 15"/>
          <p:cNvSpPr>
            <a:spLocks noGrp="1"/>
          </p:cNvSpPr>
          <p:nvPr>
            <p:ph type="pic" sz="quarter" idx="11" hasCustomPrompt="1"/>
          </p:nvPr>
        </p:nvSpPr>
        <p:spPr>
          <a:xfrm>
            <a:off x="3735447" y="1336195"/>
            <a:ext cx="2115067" cy="1711805"/>
          </a:xfrm>
          <a:custGeom>
            <a:avLst/>
            <a:gdLst>
              <a:gd name="connsiteX0" fmla="*/ 0 w 2115066"/>
              <a:gd name="connsiteY0" fmla="*/ 0 h 1711805"/>
              <a:gd name="connsiteX1" fmla="*/ 385627 w 2115066"/>
              <a:gd name="connsiteY1" fmla="*/ 0 h 1711805"/>
              <a:gd name="connsiteX2" fmla="*/ 610183 w 2115066"/>
              <a:gd name="connsiteY2" fmla="*/ 1122784 h 1711805"/>
              <a:gd name="connsiteX3" fmla="*/ 617237 w 2115066"/>
              <a:gd name="connsiteY3" fmla="*/ 1122784 h 1711805"/>
              <a:gd name="connsiteX4" fmla="*/ 919390 w 2115066"/>
              <a:gd name="connsiteY4" fmla="*/ 0 h 1711805"/>
              <a:gd name="connsiteX5" fmla="*/ 1195677 w 2115066"/>
              <a:gd name="connsiteY5" fmla="*/ 0 h 1711805"/>
              <a:gd name="connsiteX6" fmla="*/ 1499005 w 2115066"/>
              <a:gd name="connsiteY6" fmla="*/ 1122784 h 1711805"/>
              <a:gd name="connsiteX7" fmla="*/ 1506059 w 2115066"/>
              <a:gd name="connsiteY7" fmla="*/ 1122784 h 1711805"/>
              <a:gd name="connsiteX8" fmla="*/ 1730616 w 2115066"/>
              <a:gd name="connsiteY8" fmla="*/ 0 h 1711805"/>
              <a:gd name="connsiteX9" fmla="*/ 2115066 w 2115066"/>
              <a:gd name="connsiteY9" fmla="*/ 0 h 1711805"/>
              <a:gd name="connsiteX10" fmla="*/ 1722386 w 2115066"/>
              <a:gd name="connsiteY10" fmla="*/ 1711805 h 1711805"/>
              <a:gd name="connsiteX11" fmla="*/ 1348517 w 2115066"/>
              <a:gd name="connsiteY11" fmla="*/ 1711805 h 1711805"/>
              <a:gd name="connsiteX12" fmla="*/ 1060472 w 2115066"/>
              <a:gd name="connsiteY12" fmla="*/ 656035 h 1711805"/>
              <a:gd name="connsiteX13" fmla="*/ 1053418 w 2115066"/>
              <a:gd name="connsiteY13" fmla="*/ 656035 h 1711805"/>
              <a:gd name="connsiteX14" fmla="*/ 767726 w 2115066"/>
              <a:gd name="connsiteY14" fmla="*/ 1711805 h 1711805"/>
              <a:gd name="connsiteX15" fmla="*/ 393855 w 2115066"/>
              <a:gd name="connsiteY15" fmla="*/ 1711805 h 171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15066" h="1711805">
                <a:moveTo>
                  <a:pt x="0" y="0"/>
                </a:moveTo>
                <a:lnTo>
                  <a:pt x="385627" y="0"/>
                </a:lnTo>
                <a:lnTo>
                  <a:pt x="610183" y="1122784"/>
                </a:lnTo>
                <a:lnTo>
                  <a:pt x="617237" y="1122784"/>
                </a:lnTo>
                <a:lnTo>
                  <a:pt x="919390" y="0"/>
                </a:lnTo>
                <a:lnTo>
                  <a:pt x="1195677" y="0"/>
                </a:lnTo>
                <a:lnTo>
                  <a:pt x="1499005" y="1122784"/>
                </a:lnTo>
                <a:lnTo>
                  <a:pt x="1506059" y="1122784"/>
                </a:lnTo>
                <a:lnTo>
                  <a:pt x="1730616" y="0"/>
                </a:lnTo>
                <a:lnTo>
                  <a:pt x="2115066" y="0"/>
                </a:lnTo>
                <a:lnTo>
                  <a:pt x="1722386" y="1711805"/>
                </a:lnTo>
                <a:lnTo>
                  <a:pt x="1348517" y="1711805"/>
                </a:lnTo>
                <a:lnTo>
                  <a:pt x="1060472" y="656035"/>
                </a:lnTo>
                <a:lnTo>
                  <a:pt x="1053418" y="656035"/>
                </a:lnTo>
                <a:lnTo>
                  <a:pt x="767726" y="1711805"/>
                </a:lnTo>
                <a:lnTo>
                  <a:pt x="393855" y="1711805"/>
                </a:lnTo>
                <a:close/>
              </a:path>
            </a:pathLst>
          </a:custGeom>
          <a:noFill/>
          <a:effectLst>
            <a:outerShdw blurRad="139700" dist="38100" dir="2700000" algn="tl" rotWithShape="0">
              <a:prstClr val="black">
                <a:alpha val="22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
        <p:nvSpPr>
          <p:cNvPr id="17" name="Picture Placeholder 16"/>
          <p:cNvSpPr>
            <a:spLocks noGrp="1"/>
          </p:cNvSpPr>
          <p:nvPr>
            <p:ph type="pic" sz="quarter" idx="12" hasCustomPrompt="1"/>
          </p:nvPr>
        </p:nvSpPr>
        <p:spPr>
          <a:xfrm>
            <a:off x="6671858" y="1314612"/>
            <a:ext cx="1454329" cy="1761185"/>
          </a:xfrm>
          <a:custGeom>
            <a:avLst/>
            <a:gdLst>
              <a:gd name="connsiteX0" fmla="*/ 727752 w 1454329"/>
              <a:gd name="connsiteY0" fmla="*/ 305680 h 1761185"/>
              <a:gd name="connsiteX1" fmla="*/ 481445 w 1454329"/>
              <a:gd name="connsiteY1" fmla="*/ 422661 h 1761185"/>
              <a:gd name="connsiteX2" fmla="*/ 396207 w 1454329"/>
              <a:gd name="connsiteY2" fmla="*/ 724226 h 1761185"/>
              <a:gd name="connsiteX3" fmla="*/ 396207 w 1454329"/>
              <a:gd name="connsiteY3" fmla="*/ 1034608 h 1761185"/>
              <a:gd name="connsiteX4" fmla="*/ 482621 w 1454329"/>
              <a:gd name="connsiteY4" fmla="*/ 1337936 h 1761185"/>
              <a:gd name="connsiteX5" fmla="*/ 730104 w 1454329"/>
              <a:gd name="connsiteY5" fmla="*/ 1455505 h 1761185"/>
              <a:gd name="connsiteX6" fmla="*/ 972296 w 1454329"/>
              <a:gd name="connsiteY6" fmla="*/ 1337936 h 1761185"/>
              <a:gd name="connsiteX7" fmla="*/ 1058121 w 1454329"/>
              <a:gd name="connsiteY7" fmla="*/ 1034608 h 1761185"/>
              <a:gd name="connsiteX8" fmla="*/ 1058121 w 1454329"/>
              <a:gd name="connsiteY8" fmla="*/ 724226 h 1761185"/>
              <a:gd name="connsiteX9" fmla="*/ 971708 w 1454329"/>
              <a:gd name="connsiteY9" fmla="*/ 423249 h 1761185"/>
              <a:gd name="connsiteX10" fmla="*/ 727752 w 1454329"/>
              <a:gd name="connsiteY10" fmla="*/ 305680 h 1761185"/>
              <a:gd name="connsiteX11" fmla="*/ 727752 w 1454329"/>
              <a:gd name="connsiteY11" fmla="*/ 0 h 1761185"/>
              <a:gd name="connsiteX12" fmla="*/ 1252111 w 1454329"/>
              <a:gd name="connsiteY12" fmla="*/ 205746 h 1761185"/>
              <a:gd name="connsiteX13" fmla="*/ 1454329 w 1454329"/>
              <a:gd name="connsiteY13" fmla="*/ 726577 h 1761185"/>
              <a:gd name="connsiteX14" fmla="*/ 1454329 w 1454329"/>
              <a:gd name="connsiteY14" fmla="*/ 1034608 h 1761185"/>
              <a:gd name="connsiteX15" fmla="*/ 1253874 w 1454329"/>
              <a:gd name="connsiteY15" fmla="*/ 1556027 h 1761185"/>
              <a:gd name="connsiteX16" fmla="*/ 730104 w 1454329"/>
              <a:gd name="connsiteY16" fmla="*/ 1761185 h 1761185"/>
              <a:gd name="connsiteX17" fmla="*/ 202219 w 1454329"/>
              <a:gd name="connsiteY17" fmla="*/ 1556027 h 1761185"/>
              <a:gd name="connsiteX18" fmla="*/ 0 w 1454329"/>
              <a:gd name="connsiteY18" fmla="*/ 1034608 h 1761185"/>
              <a:gd name="connsiteX19" fmla="*/ 0 w 1454329"/>
              <a:gd name="connsiteY19" fmla="*/ 726577 h 1761185"/>
              <a:gd name="connsiteX20" fmla="*/ 201631 w 1454329"/>
              <a:gd name="connsiteY20" fmla="*/ 205746 h 1761185"/>
              <a:gd name="connsiteX21" fmla="*/ 727752 w 1454329"/>
              <a:gd name="connsiteY21" fmla="*/ 0 h 176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4329" h="1761185">
                <a:moveTo>
                  <a:pt x="727752" y="305680"/>
                </a:moveTo>
                <a:cubicBezTo>
                  <a:pt x="620373" y="305680"/>
                  <a:pt x="538270" y="344674"/>
                  <a:pt x="481445" y="422661"/>
                </a:cubicBezTo>
                <a:cubicBezTo>
                  <a:pt x="424620" y="500649"/>
                  <a:pt x="396207" y="601170"/>
                  <a:pt x="396207" y="724226"/>
                </a:cubicBezTo>
                <a:lnTo>
                  <a:pt x="396207" y="1034608"/>
                </a:lnTo>
                <a:cubicBezTo>
                  <a:pt x="396207" y="1158447"/>
                  <a:pt x="425012" y="1259557"/>
                  <a:pt x="482621" y="1337936"/>
                </a:cubicBezTo>
                <a:cubicBezTo>
                  <a:pt x="540230" y="1416316"/>
                  <a:pt x="622723" y="1455505"/>
                  <a:pt x="730104" y="1455505"/>
                </a:cubicBezTo>
                <a:cubicBezTo>
                  <a:pt x="834348" y="1455505"/>
                  <a:pt x="915079" y="1416316"/>
                  <a:pt x="972296" y="1337936"/>
                </a:cubicBezTo>
                <a:cubicBezTo>
                  <a:pt x="1029513" y="1259557"/>
                  <a:pt x="1058121" y="1158447"/>
                  <a:pt x="1058121" y="1034608"/>
                </a:cubicBezTo>
                <a:lnTo>
                  <a:pt x="1058121" y="724226"/>
                </a:lnTo>
                <a:cubicBezTo>
                  <a:pt x="1058121" y="601955"/>
                  <a:pt x="1029317" y="501628"/>
                  <a:pt x="971708" y="423249"/>
                </a:cubicBezTo>
                <a:cubicBezTo>
                  <a:pt x="914099" y="344869"/>
                  <a:pt x="832781" y="305680"/>
                  <a:pt x="727752" y="305680"/>
                </a:cubicBezTo>
                <a:close/>
                <a:moveTo>
                  <a:pt x="727752" y="0"/>
                </a:moveTo>
                <a:cubicBezTo>
                  <a:pt x="942512" y="0"/>
                  <a:pt x="1117297" y="68583"/>
                  <a:pt x="1252111" y="205746"/>
                </a:cubicBezTo>
                <a:cubicBezTo>
                  <a:pt x="1386923" y="342910"/>
                  <a:pt x="1454329" y="516521"/>
                  <a:pt x="1454329" y="726577"/>
                </a:cubicBezTo>
                <a:lnTo>
                  <a:pt x="1454329" y="1034608"/>
                </a:lnTo>
                <a:cubicBezTo>
                  <a:pt x="1454329" y="1245449"/>
                  <a:pt x="1387511" y="1419254"/>
                  <a:pt x="1253874" y="1556027"/>
                </a:cubicBezTo>
                <a:cubicBezTo>
                  <a:pt x="1120237" y="1692799"/>
                  <a:pt x="945647" y="1761185"/>
                  <a:pt x="730104" y="1761185"/>
                </a:cubicBezTo>
                <a:cubicBezTo>
                  <a:pt x="512992" y="1761185"/>
                  <a:pt x="337031" y="1692799"/>
                  <a:pt x="202219" y="1556027"/>
                </a:cubicBezTo>
                <a:cubicBezTo>
                  <a:pt x="67406" y="1419254"/>
                  <a:pt x="0" y="1245449"/>
                  <a:pt x="0" y="1034608"/>
                </a:cubicBezTo>
                <a:lnTo>
                  <a:pt x="0" y="726577"/>
                </a:lnTo>
                <a:cubicBezTo>
                  <a:pt x="0" y="516521"/>
                  <a:pt x="67210" y="342910"/>
                  <a:pt x="201631" y="205746"/>
                </a:cubicBezTo>
                <a:cubicBezTo>
                  <a:pt x="336052" y="68583"/>
                  <a:pt x="511425" y="0"/>
                  <a:pt x="727752" y="0"/>
                </a:cubicBezTo>
                <a:close/>
              </a:path>
            </a:pathLst>
          </a:custGeom>
          <a:noFill/>
          <a:effectLst>
            <a:outerShdw blurRad="139700" dist="38100" dir="2700000" algn="tl" rotWithShape="0">
              <a:prstClr val="black">
                <a:alpha val="22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
        <p:nvSpPr>
          <p:cNvPr id="18" name="Picture Placeholder 17"/>
          <p:cNvSpPr>
            <a:spLocks noGrp="1"/>
          </p:cNvSpPr>
          <p:nvPr>
            <p:ph type="pic" sz="quarter" idx="13" hasCustomPrompt="1"/>
          </p:nvPr>
        </p:nvSpPr>
        <p:spPr>
          <a:xfrm>
            <a:off x="9356079" y="1336195"/>
            <a:ext cx="1297963" cy="1711805"/>
          </a:xfrm>
          <a:custGeom>
            <a:avLst/>
            <a:gdLst>
              <a:gd name="connsiteX0" fmla="*/ 0 w 1297962"/>
              <a:gd name="connsiteY0" fmla="*/ 0 h 1711805"/>
              <a:gd name="connsiteX1" fmla="*/ 1297962 w 1297962"/>
              <a:gd name="connsiteY1" fmla="*/ 0 h 1711805"/>
              <a:gd name="connsiteX2" fmla="*/ 1297962 w 1297962"/>
              <a:gd name="connsiteY2" fmla="*/ 305679 h 1711805"/>
              <a:gd name="connsiteX3" fmla="*/ 846497 w 1297962"/>
              <a:gd name="connsiteY3" fmla="*/ 305679 h 1711805"/>
              <a:gd name="connsiteX4" fmla="*/ 846497 w 1297962"/>
              <a:gd name="connsiteY4" fmla="*/ 1711805 h 1711805"/>
              <a:gd name="connsiteX5" fmla="*/ 447938 w 1297962"/>
              <a:gd name="connsiteY5" fmla="*/ 1711805 h 1711805"/>
              <a:gd name="connsiteX6" fmla="*/ 447938 w 1297962"/>
              <a:gd name="connsiteY6" fmla="*/ 305679 h 1711805"/>
              <a:gd name="connsiteX7" fmla="*/ 0 w 1297962"/>
              <a:gd name="connsiteY7" fmla="*/ 305679 h 171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7962" h="1711805">
                <a:moveTo>
                  <a:pt x="0" y="0"/>
                </a:moveTo>
                <a:lnTo>
                  <a:pt x="1297962" y="0"/>
                </a:lnTo>
                <a:lnTo>
                  <a:pt x="1297962" y="305679"/>
                </a:lnTo>
                <a:lnTo>
                  <a:pt x="846497" y="305679"/>
                </a:lnTo>
                <a:lnTo>
                  <a:pt x="846497" y="1711805"/>
                </a:lnTo>
                <a:lnTo>
                  <a:pt x="447938" y="1711805"/>
                </a:lnTo>
                <a:lnTo>
                  <a:pt x="447938" y="305679"/>
                </a:lnTo>
                <a:lnTo>
                  <a:pt x="0" y="305679"/>
                </a:lnTo>
                <a:close/>
              </a:path>
            </a:pathLst>
          </a:custGeom>
          <a:noFill/>
          <a:effectLst>
            <a:outerShdw blurRad="139700" dist="38100" dir="2700000" algn="tl" rotWithShape="0">
              <a:prstClr val="black">
                <a:alpha val="22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100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 calcmode="lin" valueType="num">
                                      <p:cBhvr>
                                        <p:cTn id="9" dur="500" fill="hold"/>
                                        <p:tgtEl>
                                          <p:spTgt spid="15"/>
                                        </p:tgtEl>
                                        <p:attrNameLst>
                                          <p:attrName>style.rotation</p:attrName>
                                        </p:attrNameLst>
                                      </p:cBhvr>
                                      <p:tavLst>
                                        <p:tav tm="0">
                                          <p:val>
                                            <p:fltVal val="360"/>
                                          </p:val>
                                        </p:tav>
                                        <p:tav tm="100000">
                                          <p:val>
                                            <p:fltVal val="0"/>
                                          </p:val>
                                        </p:tav>
                                      </p:tavLst>
                                    </p:anim>
                                    <p:animEffect transition="in" filter="fade">
                                      <p:cBhvr>
                                        <p:cTn id="10" dur="500"/>
                                        <p:tgtEl>
                                          <p:spTgt spid="15"/>
                                        </p:tgtEl>
                                      </p:cBhvr>
                                    </p:animEffect>
                                  </p:childTnLst>
                                </p:cTn>
                              </p:par>
                              <p:par>
                                <p:cTn id="11" presetID="49" presetClass="entr" presetSubtype="0" decel="100000" fill="hold" grpId="0" nodeType="withEffect">
                                  <p:stCondLst>
                                    <p:cond delay="125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 calcmode="lin" valueType="num">
                                      <p:cBhvr>
                                        <p:cTn id="15" dur="500" fill="hold"/>
                                        <p:tgtEl>
                                          <p:spTgt spid="16"/>
                                        </p:tgtEl>
                                        <p:attrNameLst>
                                          <p:attrName>style.rotation</p:attrName>
                                        </p:attrNameLst>
                                      </p:cBhvr>
                                      <p:tavLst>
                                        <p:tav tm="0">
                                          <p:val>
                                            <p:fltVal val="360"/>
                                          </p:val>
                                        </p:tav>
                                        <p:tav tm="100000">
                                          <p:val>
                                            <p:fltVal val="0"/>
                                          </p:val>
                                        </p:tav>
                                      </p:tavLst>
                                    </p:anim>
                                    <p:animEffect transition="in" filter="fade">
                                      <p:cBhvr>
                                        <p:cTn id="16" dur="500"/>
                                        <p:tgtEl>
                                          <p:spTgt spid="16"/>
                                        </p:tgtEl>
                                      </p:cBhvr>
                                    </p:animEffect>
                                  </p:childTnLst>
                                </p:cTn>
                              </p:par>
                              <p:par>
                                <p:cTn id="17" presetID="49" presetClass="entr" presetSubtype="0" decel="100000" fill="hold" grpId="0" nodeType="withEffect">
                                  <p:stCondLst>
                                    <p:cond delay="150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 calcmode="lin" valueType="num">
                                      <p:cBhvr>
                                        <p:cTn id="21" dur="500" fill="hold"/>
                                        <p:tgtEl>
                                          <p:spTgt spid="17"/>
                                        </p:tgtEl>
                                        <p:attrNameLst>
                                          <p:attrName>style.rotation</p:attrName>
                                        </p:attrNameLst>
                                      </p:cBhvr>
                                      <p:tavLst>
                                        <p:tav tm="0">
                                          <p:val>
                                            <p:fltVal val="360"/>
                                          </p:val>
                                        </p:tav>
                                        <p:tav tm="100000">
                                          <p:val>
                                            <p:fltVal val="0"/>
                                          </p:val>
                                        </p:tav>
                                      </p:tavLst>
                                    </p:anim>
                                    <p:animEffect transition="in" filter="fade">
                                      <p:cBhvr>
                                        <p:cTn id="22" dur="500"/>
                                        <p:tgtEl>
                                          <p:spTgt spid="17"/>
                                        </p:tgtEl>
                                      </p:cBhvr>
                                    </p:animEffect>
                                  </p:childTnLst>
                                </p:cTn>
                              </p:par>
                              <p:par>
                                <p:cTn id="23" presetID="49" presetClass="entr" presetSubtype="0" decel="100000" fill="hold" grpId="0" nodeType="withEffect">
                                  <p:stCondLst>
                                    <p:cond delay="175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 calcmode="lin" valueType="num">
                                      <p:cBhvr>
                                        <p:cTn id="27" dur="500" fill="hold"/>
                                        <p:tgtEl>
                                          <p:spTgt spid="18"/>
                                        </p:tgtEl>
                                        <p:attrNameLst>
                                          <p:attrName>style.rotation</p:attrName>
                                        </p:attrNameLst>
                                      </p:cBhvr>
                                      <p:tavLst>
                                        <p:tav tm="0">
                                          <p:val>
                                            <p:fltVal val="360"/>
                                          </p:val>
                                        </p:tav>
                                        <p:tav tm="100000">
                                          <p:val>
                                            <p:fltVal val="0"/>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
        <p:nvSpPr>
          <p:cNvPr id="17" name="Freeform: Shape 16"/>
          <p:cNvSpPr/>
          <p:nvPr userDrawn="1"/>
        </p:nvSpPr>
        <p:spPr>
          <a:xfrm>
            <a:off x="5657805" y="0"/>
            <a:ext cx="6534195" cy="6858000"/>
          </a:xfrm>
          <a:custGeom>
            <a:avLst/>
            <a:gdLst>
              <a:gd name="connsiteX0" fmla="*/ 684182 w 6534194"/>
              <a:gd name="connsiteY0" fmla="*/ 0 h 6858000"/>
              <a:gd name="connsiteX1" fmla="*/ 6534194 w 6534194"/>
              <a:gd name="connsiteY1" fmla="*/ 0 h 6858000"/>
              <a:gd name="connsiteX2" fmla="*/ 6534194 w 6534194"/>
              <a:gd name="connsiteY2" fmla="*/ 6858000 h 6858000"/>
              <a:gd name="connsiteX3" fmla="*/ 455288 w 6534194"/>
              <a:gd name="connsiteY3" fmla="*/ 6858000 h 6858000"/>
              <a:gd name="connsiteX4" fmla="*/ 354814 w 6534194"/>
              <a:gd name="connsiteY4" fmla="*/ 6588092 h 6858000"/>
              <a:gd name="connsiteX5" fmla="*/ 45 w 6534194"/>
              <a:gd name="connsiteY5" fmla="*/ 4972051 h 6858000"/>
              <a:gd name="connsiteX6" fmla="*/ 1066845 w 6534194"/>
              <a:gd name="connsiteY6" fmla="*/ 1619251 h 6858000"/>
              <a:gd name="connsiteX7" fmla="*/ 749469 w 6534194"/>
              <a:gd name="connsiteY7" fmla="*/ 16701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4194" h="6858000">
                <a:moveTo>
                  <a:pt x="684182" y="0"/>
                </a:moveTo>
                <a:lnTo>
                  <a:pt x="6534194" y="0"/>
                </a:lnTo>
                <a:lnTo>
                  <a:pt x="6534194" y="6858000"/>
                </a:lnTo>
                <a:lnTo>
                  <a:pt x="455288" y="6858000"/>
                </a:lnTo>
                <a:lnTo>
                  <a:pt x="354814" y="6588092"/>
                </a:lnTo>
                <a:cubicBezTo>
                  <a:pt x="143230" y="5991586"/>
                  <a:pt x="-2932" y="5421512"/>
                  <a:pt x="45" y="4972051"/>
                </a:cubicBezTo>
                <a:cubicBezTo>
                  <a:pt x="9569" y="3533776"/>
                  <a:pt x="1070020" y="3032126"/>
                  <a:pt x="1066845" y="1619251"/>
                </a:cubicBezTo>
                <a:cubicBezTo>
                  <a:pt x="1065852" y="1177728"/>
                  <a:pt x="936806" y="673883"/>
                  <a:pt x="749469" y="167014"/>
                </a:cubicBezTo>
                <a:close/>
              </a:path>
            </a:pathLst>
          </a:custGeom>
          <a:gradFill>
            <a:gsLst>
              <a:gs pos="0">
                <a:schemeClr val="accent1"/>
              </a:gs>
              <a:gs pos="100000">
                <a:schemeClr val="accent5"/>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ndParaRPr>
          </a:p>
        </p:txBody>
      </p:sp>
      <p:sp>
        <p:nvSpPr>
          <p:cNvPr id="19" name="TextBox 18"/>
          <p:cNvSpPr txBox="1"/>
          <p:nvPr userDrawn="1"/>
        </p:nvSpPr>
        <p:spPr>
          <a:xfrm>
            <a:off x="3546042" y="797083"/>
            <a:ext cx="2953439" cy="2215991"/>
          </a:xfrm>
          <a:prstGeom prst="rect">
            <a:avLst/>
          </a:prstGeom>
          <a:noFill/>
        </p:spPr>
        <p:txBody>
          <a:bodyPr wrap="square" rtlCol="0">
            <a:spAutoFit/>
          </a:bodyPr>
          <a:lstStyle/>
          <a:p>
            <a:r>
              <a:rPr lang="en-US" sz="13800" b="1" dirty="0">
                <a:solidFill>
                  <a:schemeClr val="bg1">
                    <a:lumMod val="75000"/>
                    <a:alpha val="15000"/>
                  </a:schemeClr>
                </a:solidFill>
                <a:latin typeface="宋体" panose="02010600030101010101" pitchFamily="2" charset="-122"/>
              </a:rPr>
              <a:t>01</a:t>
            </a:r>
          </a:p>
        </p:txBody>
      </p:sp>
      <p:sp>
        <p:nvSpPr>
          <p:cNvPr id="20" name="TextBox 19"/>
          <p:cNvSpPr txBox="1"/>
          <p:nvPr userDrawn="1"/>
        </p:nvSpPr>
        <p:spPr>
          <a:xfrm>
            <a:off x="9597530" y="797083"/>
            <a:ext cx="2953439" cy="2215991"/>
          </a:xfrm>
          <a:prstGeom prst="rect">
            <a:avLst/>
          </a:prstGeom>
          <a:noFill/>
        </p:spPr>
        <p:txBody>
          <a:bodyPr wrap="square" rtlCol="0">
            <a:spAutoFit/>
          </a:bodyPr>
          <a:lstStyle/>
          <a:p>
            <a:r>
              <a:rPr lang="en-US" sz="13800" b="1" dirty="0">
                <a:solidFill>
                  <a:schemeClr val="bg1">
                    <a:alpha val="15000"/>
                  </a:schemeClr>
                </a:solidFill>
                <a:latin typeface="宋体" panose="02010600030101010101" pitchFamily="2" charset="-122"/>
              </a:rPr>
              <a:t>02</a:t>
            </a:r>
          </a:p>
        </p:txBody>
      </p:sp>
      <p:pic>
        <p:nvPicPr>
          <p:cNvPr id="2" name="Picture 1"/>
          <p:cNvPicPr>
            <a:picLocks noChangeAspect="1"/>
          </p:cNvPicPr>
          <p:nvPr userDrawn="1"/>
        </p:nvPicPr>
        <p:blipFill>
          <a:blip r:embed="rId2" cstate="screen"/>
          <a:stretch>
            <a:fillRect/>
          </a:stretch>
        </p:blipFill>
        <p:spPr>
          <a:xfrm>
            <a:off x="1897596" y="578344"/>
            <a:ext cx="2340576" cy="4556114"/>
          </a:xfrm>
          <a:prstGeom prst="rect">
            <a:avLst/>
          </a:prstGeom>
          <a:effectLst>
            <a:outerShdw blurRad="698500" dist="355600" dir="2700000" sx="95000" sy="95000" algn="tl" rotWithShape="0">
              <a:prstClr val="black">
                <a:alpha val="29000"/>
              </a:prstClr>
            </a:outerShdw>
          </a:effectLst>
        </p:spPr>
      </p:pic>
      <p:pic>
        <p:nvPicPr>
          <p:cNvPr id="7" name="Picture 6"/>
          <p:cNvPicPr>
            <a:picLocks noChangeAspect="1"/>
          </p:cNvPicPr>
          <p:nvPr userDrawn="1"/>
        </p:nvPicPr>
        <p:blipFill rotWithShape="1">
          <a:blip r:embed="rId3" cstate="screen"/>
          <a:srcRect/>
          <a:stretch>
            <a:fillRect/>
          </a:stretch>
        </p:blipFill>
        <p:spPr>
          <a:xfrm>
            <a:off x="7507967" y="449943"/>
            <a:ext cx="3744891" cy="5196114"/>
          </a:xfrm>
          <a:prstGeom prst="rect">
            <a:avLst/>
          </a:prstGeom>
        </p:spPr>
      </p:pic>
      <p:sp>
        <p:nvSpPr>
          <p:cNvPr id="13" name="Picture Placeholder 12"/>
          <p:cNvSpPr>
            <a:spLocks noGrp="1"/>
          </p:cNvSpPr>
          <p:nvPr>
            <p:ph type="pic" sz="quarter" idx="10" hasCustomPrompt="1"/>
          </p:nvPr>
        </p:nvSpPr>
        <p:spPr>
          <a:xfrm>
            <a:off x="8199129" y="1166814"/>
            <a:ext cx="1906897" cy="3365596"/>
          </a:xfrm>
          <a:custGeom>
            <a:avLst/>
            <a:gdLst>
              <a:gd name="connsiteX0" fmla="*/ 0 w 1889743"/>
              <a:gd name="connsiteY0" fmla="*/ 0 h 3360390"/>
              <a:gd name="connsiteX1" fmla="*/ 1889743 w 1889743"/>
              <a:gd name="connsiteY1" fmla="*/ 0 h 3360390"/>
              <a:gd name="connsiteX2" fmla="*/ 1889743 w 1889743"/>
              <a:gd name="connsiteY2" fmla="*/ 3360390 h 3360390"/>
              <a:gd name="connsiteX3" fmla="*/ 0 w 1889743"/>
              <a:gd name="connsiteY3" fmla="*/ 3360390 h 3360390"/>
            </a:gdLst>
            <a:ahLst/>
            <a:cxnLst>
              <a:cxn ang="0">
                <a:pos x="connsiteX0" y="connsiteY0"/>
              </a:cxn>
              <a:cxn ang="0">
                <a:pos x="connsiteX1" y="connsiteY1"/>
              </a:cxn>
              <a:cxn ang="0">
                <a:pos x="connsiteX2" y="connsiteY2"/>
              </a:cxn>
              <a:cxn ang="0">
                <a:pos x="connsiteX3" y="connsiteY3"/>
              </a:cxn>
            </a:cxnLst>
            <a:rect l="l" t="t" r="r" b="b"/>
            <a:pathLst>
              <a:path w="1889743" h="3360390">
                <a:moveTo>
                  <a:pt x="0" y="0"/>
                </a:moveTo>
                <a:lnTo>
                  <a:pt x="1889743" y="0"/>
                </a:lnTo>
                <a:lnTo>
                  <a:pt x="1889743" y="3360390"/>
                </a:lnTo>
                <a:lnTo>
                  <a:pt x="0" y="3360390"/>
                </a:lnTo>
                <a:close/>
              </a:path>
            </a:pathLst>
          </a:custGeom>
          <a:solidFill>
            <a:schemeClr val="bg1">
              <a:lumMod val="95000"/>
            </a:schemeClr>
          </a:solidFill>
          <a:effectLst>
            <a:innerShdw blurRad="114300">
              <a:prstClr val="black">
                <a:alpha val="24000"/>
              </a:prstClr>
            </a:inn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
        <p:nvSpPr>
          <p:cNvPr id="16" name="Picture Placeholder 15"/>
          <p:cNvSpPr>
            <a:spLocks noGrp="1"/>
          </p:cNvSpPr>
          <p:nvPr>
            <p:ph type="pic" sz="quarter" idx="11" hasCustomPrompt="1"/>
          </p:nvPr>
        </p:nvSpPr>
        <p:spPr>
          <a:xfrm>
            <a:off x="2126404" y="797083"/>
            <a:ext cx="1897909" cy="4104731"/>
          </a:xfrm>
          <a:custGeom>
            <a:avLst/>
            <a:gdLst>
              <a:gd name="connsiteX0" fmla="*/ 176687 w 1887081"/>
              <a:gd name="connsiteY0" fmla="*/ 0 h 4104731"/>
              <a:gd name="connsiteX1" fmla="*/ 407464 w 1887081"/>
              <a:gd name="connsiteY1" fmla="*/ 0 h 4104731"/>
              <a:gd name="connsiteX2" fmla="*/ 407464 w 1887081"/>
              <a:gd name="connsiteY2" fmla="*/ 13141 h 4104731"/>
              <a:gd name="connsiteX3" fmla="*/ 548356 w 1887081"/>
              <a:gd name="connsiteY3" fmla="*/ 153688 h 4104731"/>
              <a:gd name="connsiteX4" fmla="*/ 1341288 w 1887081"/>
              <a:gd name="connsiteY4" fmla="*/ 153688 h 4104731"/>
              <a:gd name="connsiteX5" fmla="*/ 1482179 w 1887081"/>
              <a:gd name="connsiteY5" fmla="*/ 13141 h 4104731"/>
              <a:gd name="connsiteX6" fmla="*/ 1482179 w 1887081"/>
              <a:gd name="connsiteY6" fmla="*/ 0 h 4104731"/>
              <a:gd name="connsiteX7" fmla="*/ 1710394 w 1887081"/>
              <a:gd name="connsiteY7" fmla="*/ 0 h 4104731"/>
              <a:gd name="connsiteX8" fmla="*/ 1887081 w 1887081"/>
              <a:gd name="connsiteY8" fmla="*/ 176256 h 4104731"/>
              <a:gd name="connsiteX9" fmla="*/ 1887081 w 1887081"/>
              <a:gd name="connsiteY9" fmla="*/ 3928475 h 4104731"/>
              <a:gd name="connsiteX10" fmla="*/ 1710394 w 1887081"/>
              <a:gd name="connsiteY10" fmla="*/ 4104731 h 4104731"/>
              <a:gd name="connsiteX11" fmla="*/ 176687 w 1887081"/>
              <a:gd name="connsiteY11" fmla="*/ 4104731 h 4104731"/>
              <a:gd name="connsiteX12" fmla="*/ 0 w 1887081"/>
              <a:gd name="connsiteY12" fmla="*/ 3928475 h 4104731"/>
              <a:gd name="connsiteX13" fmla="*/ 0 w 1887081"/>
              <a:gd name="connsiteY13" fmla="*/ 176256 h 4104731"/>
              <a:gd name="connsiteX14" fmla="*/ 176687 w 1887081"/>
              <a:gd name="connsiteY14" fmla="*/ 0 h 4104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87081" h="4104731">
                <a:moveTo>
                  <a:pt x="176687" y="0"/>
                </a:moveTo>
                <a:lnTo>
                  <a:pt x="407464" y="0"/>
                </a:lnTo>
                <a:lnTo>
                  <a:pt x="407464" y="13141"/>
                </a:lnTo>
                <a:cubicBezTo>
                  <a:pt x="407464" y="90762"/>
                  <a:pt x="470543" y="153688"/>
                  <a:pt x="548356" y="153688"/>
                </a:cubicBezTo>
                <a:lnTo>
                  <a:pt x="1341288" y="153688"/>
                </a:lnTo>
                <a:cubicBezTo>
                  <a:pt x="1419100" y="153688"/>
                  <a:pt x="1482179" y="90762"/>
                  <a:pt x="1482179" y="13141"/>
                </a:cubicBezTo>
                <a:lnTo>
                  <a:pt x="1482179" y="0"/>
                </a:lnTo>
                <a:lnTo>
                  <a:pt x="1710394" y="0"/>
                </a:lnTo>
                <a:cubicBezTo>
                  <a:pt x="1807976" y="0"/>
                  <a:pt x="1887081" y="78912"/>
                  <a:pt x="1887081" y="176256"/>
                </a:cubicBezTo>
                <a:lnTo>
                  <a:pt x="1887081" y="3928475"/>
                </a:lnTo>
                <a:cubicBezTo>
                  <a:pt x="1887081" y="4025819"/>
                  <a:pt x="1807976" y="4104731"/>
                  <a:pt x="1710394" y="4104731"/>
                </a:cubicBezTo>
                <a:lnTo>
                  <a:pt x="176687" y="4104731"/>
                </a:lnTo>
                <a:cubicBezTo>
                  <a:pt x="79106" y="4104731"/>
                  <a:pt x="0" y="4025819"/>
                  <a:pt x="0" y="3928475"/>
                </a:cubicBezTo>
                <a:lnTo>
                  <a:pt x="0" y="176256"/>
                </a:lnTo>
                <a:cubicBezTo>
                  <a:pt x="0" y="78912"/>
                  <a:pt x="79106" y="0"/>
                  <a:pt x="176687" y="0"/>
                </a:cubicBezTo>
                <a:close/>
              </a:path>
            </a:pathLst>
          </a:custGeom>
          <a:solidFill>
            <a:schemeClr val="bg1">
              <a:lumMod val="9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1+#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125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150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13" grpId="0" animBg="1"/>
      <p:bldP spid="16" grpId="0"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2135066" y="1235505"/>
            <a:ext cx="6721599" cy="4223044"/>
          </a:xfrm>
          <a:custGeom>
            <a:avLst/>
            <a:gdLst>
              <a:gd name="connsiteX0" fmla="*/ 0 w 6721598"/>
              <a:gd name="connsiteY0" fmla="*/ 0 h 4223044"/>
              <a:gd name="connsiteX1" fmla="*/ 6721598 w 6721598"/>
              <a:gd name="connsiteY1" fmla="*/ 0 h 4223044"/>
              <a:gd name="connsiteX2" fmla="*/ 6721598 w 6721598"/>
              <a:gd name="connsiteY2" fmla="*/ 4223044 h 4223044"/>
              <a:gd name="connsiteX3" fmla="*/ 0 w 6721598"/>
              <a:gd name="connsiteY3" fmla="*/ 4223044 h 4223044"/>
            </a:gdLst>
            <a:ahLst/>
            <a:cxnLst>
              <a:cxn ang="0">
                <a:pos x="connsiteX0" y="connsiteY0"/>
              </a:cxn>
              <a:cxn ang="0">
                <a:pos x="connsiteX1" y="connsiteY1"/>
              </a:cxn>
              <a:cxn ang="0">
                <a:pos x="connsiteX2" y="connsiteY2"/>
              </a:cxn>
              <a:cxn ang="0">
                <a:pos x="connsiteX3" y="connsiteY3"/>
              </a:cxn>
            </a:cxnLst>
            <a:rect l="l" t="t" r="r" b="b"/>
            <a:pathLst>
              <a:path w="6721598" h="4223044">
                <a:moveTo>
                  <a:pt x="0" y="0"/>
                </a:moveTo>
                <a:lnTo>
                  <a:pt x="6721598" y="0"/>
                </a:lnTo>
                <a:lnTo>
                  <a:pt x="6721598" y="4223044"/>
                </a:lnTo>
                <a:lnTo>
                  <a:pt x="0" y="4223044"/>
                </a:lnTo>
                <a:close/>
              </a:path>
            </a:pathLst>
          </a:custGeom>
          <a:solidFill>
            <a:schemeClr val="bg1">
              <a:lumMod val="95000"/>
            </a:schemeClr>
          </a:solidFill>
          <a:effectLst>
            <a:innerShdw blurRad="114300">
              <a:prstClr val="black">
                <a:alpha val="24000"/>
              </a:prstClr>
            </a:innerShdw>
          </a:effectLst>
        </p:spPr>
        <p:txBody>
          <a:bodyPr wrap="square">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1600"/>
            </a:lvl1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7934632" y="0"/>
            <a:ext cx="4257368" cy="6858000"/>
          </a:xfrm>
          <a:custGeom>
            <a:avLst/>
            <a:gdLst>
              <a:gd name="connsiteX0" fmla="*/ 0 w 4257368"/>
              <a:gd name="connsiteY0" fmla="*/ 0 h 6858000"/>
              <a:gd name="connsiteX1" fmla="*/ 4257368 w 4257368"/>
              <a:gd name="connsiteY1" fmla="*/ 0 h 6858000"/>
              <a:gd name="connsiteX2" fmla="*/ 4257368 w 4257368"/>
              <a:gd name="connsiteY2" fmla="*/ 6858000 h 6858000"/>
              <a:gd name="connsiteX3" fmla="*/ 0 w 425736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57368" h="6858000">
                <a:moveTo>
                  <a:pt x="0" y="0"/>
                </a:moveTo>
                <a:lnTo>
                  <a:pt x="4257368" y="0"/>
                </a:lnTo>
                <a:lnTo>
                  <a:pt x="4257368" y="6858000"/>
                </a:lnTo>
                <a:lnTo>
                  <a:pt x="0" y="6858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C6CDEC1-CAB0-4DA7-B1D0-CB93C3A049CA}" type="datetimeFigureOut">
              <a:rPr lang="zh-CN" altLang="en-US" smtClean="0"/>
              <a:t>2022/5/15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slideLayout" Target="../slideLayouts/slideLayout71.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theme" Target="../theme/theme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宋体" panose="02010600030101010101" pitchFamily="2" charset="-122"/>
                <a:ea typeface="宋体" panose="02010600030101010101" pitchFamily="2" charset="-122"/>
              </a:defRPr>
            </a:lvl1pPr>
          </a:lstStyle>
          <a:p>
            <a:fld id="{0C6CDEC1-CAB0-4DA7-B1D0-CB93C3A049CA}" type="datetimeFigureOut">
              <a:rPr lang="zh-CN" altLang="en-US" smtClean="0"/>
              <a:t>2022/5/15</a:t>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宋体" panose="02010600030101010101" pitchFamily="2" charset="-122"/>
                <a:ea typeface="宋体" panose="02010600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宋体" panose="02010600030101010101" pitchFamily="2" charset="-122"/>
                <a:ea typeface="宋体" panose="02010600030101010101" pitchFamily="2" charset="-122"/>
              </a:defRPr>
            </a:lvl1pPr>
          </a:lstStyle>
          <a:p>
            <a:fld id="{5B0564D4-2016-4661-99C7-91B14B179448}"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宋体" panose="02010600030101010101" pitchFamily="2" charset="-122"/>
          <a:ea typeface="宋体" panose="0201060003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宋体" panose="02010600030101010101" pitchFamily="2" charset="-122"/>
              </a:defRPr>
            </a:lvl1pPr>
          </a:lstStyle>
          <a:p>
            <a:fld id="{0C6CDEC1-CAB0-4DA7-B1D0-CB93C3A049CA}" type="datetimeFigureOut">
              <a:rPr lang="zh-CN" altLang="en-US" smtClean="0"/>
              <a:t>2022/5/15</a:t>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宋体" panose="02010600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宋体" panose="02010600030101010101" pitchFamily="2" charset="-122"/>
              </a:defRPr>
            </a:lvl1pPr>
          </a:lstStyle>
          <a:p>
            <a:fld id="{5B0564D4-2016-4661-99C7-91B14B179448}"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89" r:id="rId24"/>
    <p:sldLayoutId id="2147483690" r:id="rId25"/>
    <p:sldLayoutId id="2147483691" r:id="rId26"/>
  </p:sldLayoutIdLst>
  <p:txStyles>
    <p:titleStyle>
      <a:lvl1pPr algn="l" defTabSz="914400" rtl="0" eaLnBrk="1" latinLnBrk="0" hangingPunct="1">
        <a:lnSpc>
          <a:spcPct val="90000"/>
        </a:lnSpc>
        <a:spcBef>
          <a:spcPct val="0"/>
        </a:spcBef>
        <a:buNone/>
        <a:defRPr sz="4400" kern="1200">
          <a:solidFill>
            <a:schemeClr val="tx1"/>
          </a:solidFill>
          <a:latin typeface="宋体" panose="02010600030101010101" pitchFamily="2"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宋体" panose="02010600030101010101" pitchFamily="2"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宋体" panose="02010600030101010101" pitchFamily="2"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宋体" panose="02010600030101010101" pitchFamily="2"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宋体" panose="02010600030101010101" pitchFamily="2" charset="-122"/>
              </a:defRPr>
            </a:lvl1pPr>
          </a:lstStyle>
          <a:p>
            <a:fld id="{0C6CDEC1-CAB0-4DA7-B1D0-CB93C3A049CA}" type="datetimeFigureOut">
              <a:rPr lang="zh-CN" altLang="en-US" smtClean="0"/>
              <a:t>2022/5/15</a:t>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宋体" panose="02010600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宋体" panose="02010600030101010101" pitchFamily="2" charset="-122"/>
              </a:defRPr>
            </a:lvl1pPr>
          </a:lstStyle>
          <a:p>
            <a:fld id="{5B0564D4-2016-4661-99C7-91B14B179448}"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xStyles>
    <p:titleStyle>
      <a:lvl1pPr algn="l" defTabSz="914400" rtl="0" eaLnBrk="1" latinLnBrk="0" hangingPunct="1">
        <a:lnSpc>
          <a:spcPct val="90000"/>
        </a:lnSpc>
        <a:spcBef>
          <a:spcPct val="0"/>
        </a:spcBef>
        <a:buNone/>
        <a:defRPr sz="4400" kern="1200">
          <a:solidFill>
            <a:schemeClr val="tx1"/>
          </a:solidFill>
          <a:latin typeface="宋体" panose="02010600030101010101" pitchFamily="2"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宋体" panose="02010600030101010101" pitchFamily="2"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宋体" panose="02010600030101010101" pitchFamily="2"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宋体" panose="02010600030101010101" pitchFamily="2"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hyperlink" Target="https://weboffice-sh.docs.dingtalk.com/office/w/57719133516?spaceId=4634437493&amp;fileId=57719133516&amp;lang=zh-CN#%E5%8F%91%E5%B8%83%E5%85%AC%E5%91%8A%E7%95%8C%E9%9D%A2%E5%8E%9F%E5%9E%8B"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73.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69.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73.xml"/><Relationship Id="rId4" Type="http://schemas.openxmlformats.org/officeDocument/2006/relationships/image" Target="../media/image23.jpeg"/></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69.xml"/><Relationship Id="rId5" Type="http://schemas.openxmlformats.org/officeDocument/2006/relationships/image" Target="../media/image27.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69.xml"/><Relationship Id="rId5" Type="http://schemas.openxmlformats.org/officeDocument/2006/relationships/image" Target="../media/image28.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hyperlink" Target="https://www.jianshu.com/p/1090ef586ffb" TargetMode="External"/><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8.jpeg"/></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1.xml"/><Relationship Id="rId1" Type="http://schemas.openxmlformats.org/officeDocument/2006/relationships/slideLayout" Target="../slideLayouts/slideLayout15.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4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38.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cstate="screen">
            <a:lum/>
          </a:blip>
          <a:srcRect/>
          <a:stretch>
            <a:fillRect/>
          </a:stretch>
        </a:blipFill>
        <a:effectLst/>
      </p:bgPr>
    </p:bg>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3233678" y="2598003"/>
            <a:ext cx="5724644" cy="166199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dirty="0">
                <a:ln>
                  <a:noFill/>
                </a:ln>
                <a:solidFill>
                  <a:srgbClr val="676A55">
                    <a:lumMod val="50000"/>
                  </a:srgbClr>
                </a:solidFill>
                <a:effectLst/>
                <a:uLnTx/>
                <a:uFillTx/>
                <a:latin typeface="宋体" panose="02010600030101010101" pitchFamily="2" charset="-122"/>
                <a:ea typeface="宋体" panose="02010600030101010101" pitchFamily="2" charset="-122"/>
                <a:cs typeface="+mn-ea"/>
                <a:sym typeface="+mn-lt"/>
              </a:rPr>
              <a:t>翻转课堂（六）</a:t>
            </a:r>
            <a:endParaRPr kumimoji="0" lang="en-US" altLang="zh-CN" sz="5400" b="1" i="0" u="none" strike="noStrike" kern="1200" cap="none" spc="0" normalizeH="0" baseline="0" noProof="0" dirty="0">
              <a:ln>
                <a:noFill/>
              </a:ln>
              <a:solidFill>
                <a:srgbClr val="676A55">
                  <a:lumMod val="50000"/>
                </a:srgbClr>
              </a:solidFill>
              <a:effectLst/>
              <a:uLnTx/>
              <a:uFillTx/>
              <a:latin typeface="宋体" panose="02010600030101010101" pitchFamily="2" charset="-122"/>
              <a:ea typeface="宋体" panose="02010600030101010101" pitchFamily="2"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676A55">
                    <a:lumMod val="50000"/>
                  </a:srgbClr>
                </a:solidFill>
                <a:effectLst/>
                <a:uLnTx/>
                <a:uFillTx/>
                <a:latin typeface="宋体" panose="02010600030101010101" pitchFamily="2" charset="-122"/>
                <a:ea typeface="宋体" panose="02010600030101010101" pitchFamily="2" charset="-122"/>
                <a:cs typeface="+mn-ea"/>
                <a:sym typeface="+mn-lt"/>
              </a:rPr>
              <a:t>    </a:t>
            </a:r>
            <a:r>
              <a:rPr kumimoji="0" lang="en-US" altLang="zh-CN" sz="4400" b="0" i="0" u="none" strike="noStrike" kern="1200" cap="none" spc="0" normalizeH="0" baseline="0" noProof="0" dirty="0">
                <a:ln>
                  <a:noFill/>
                </a:ln>
                <a:solidFill>
                  <a:srgbClr val="676A55">
                    <a:lumMod val="50000"/>
                  </a:srgbClr>
                </a:solidFill>
                <a:effectLst/>
                <a:uLnTx/>
                <a:uFillTx/>
                <a:latin typeface="宋体" panose="02010600030101010101" pitchFamily="2" charset="-122"/>
                <a:ea typeface="宋体" panose="02010600030101010101" pitchFamily="2" charset="-122"/>
                <a:cs typeface="+mn-ea"/>
                <a:sym typeface="+mn-lt"/>
              </a:rPr>
              <a:t>——UML</a:t>
            </a:r>
            <a:r>
              <a:rPr kumimoji="0" lang="zh-CN" altLang="en-US" sz="4400" b="0" i="0" u="none" strike="noStrike" kern="1200" cap="none" spc="0" normalizeH="0" baseline="0" noProof="0" dirty="0">
                <a:ln>
                  <a:noFill/>
                </a:ln>
                <a:solidFill>
                  <a:srgbClr val="676A55">
                    <a:lumMod val="50000"/>
                  </a:srgbClr>
                </a:solidFill>
                <a:effectLst/>
                <a:uLnTx/>
                <a:uFillTx/>
                <a:latin typeface="宋体" panose="02010600030101010101" pitchFamily="2" charset="-122"/>
                <a:ea typeface="宋体" panose="02010600030101010101" pitchFamily="2" charset="-122"/>
                <a:cs typeface="+mn-ea"/>
                <a:sym typeface="+mn-lt"/>
              </a:rPr>
              <a:t>基础</a:t>
            </a:r>
            <a:r>
              <a:rPr kumimoji="0" lang="en-US" altLang="zh-CN" sz="4400" b="0" i="0" u="none" strike="noStrike" kern="1200" cap="none" spc="0" normalizeH="0" baseline="0" noProof="0" dirty="0">
                <a:ln>
                  <a:noFill/>
                </a:ln>
                <a:solidFill>
                  <a:srgbClr val="676A55">
                    <a:lumMod val="50000"/>
                  </a:srgbClr>
                </a:solidFill>
                <a:effectLst/>
                <a:uLnTx/>
                <a:uFillTx/>
                <a:latin typeface="宋体" panose="02010600030101010101" pitchFamily="2" charset="-122"/>
                <a:ea typeface="宋体" panose="02010600030101010101" pitchFamily="2" charset="-122"/>
                <a:cs typeface="+mn-ea"/>
                <a:sym typeface="+mn-lt"/>
              </a:rPr>
              <a:t>Ⅴ</a:t>
            </a:r>
            <a:endParaRPr kumimoji="0" lang="zh-CN" altLang="en-US" sz="4400" b="0" i="0" u="none" strike="noStrike" kern="1200" cap="none" spc="0" normalizeH="0" baseline="0" noProof="0" dirty="0">
              <a:ln>
                <a:noFill/>
              </a:ln>
              <a:solidFill>
                <a:srgbClr val="676A55">
                  <a:lumMod val="50000"/>
                </a:srgbClr>
              </a:solidFill>
              <a:effectLst/>
              <a:uLnTx/>
              <a:uFillTx/>
              <a:latin typeface="宋体" panose="02010600030101010101" pitchFamily="2" charset="-122"/>
              <a:ea typeface="宋体" panose="02010600030101010101" pitchFamily="2" charset="-122"/>
              <a:cs typeface="+mn-ea"/>
              <a:sym typeface="+mn-lt"/>
            </a:endParaRPr>
          </a:p>
        </p:txBody>
      </p:sp>
      <p:sp>
        <p:nvSpPr>
          <p:cNvPr id="7" name="文本框 6"/>
          <p:cNvSpPr txBox="1"/>
          <p:nvPr/>
        </p:nvSpPr>
        <p:spPr>
          <a:xfrm>
            <a:off x="8732171" y="5513749"/>
            <a:ext cx="2312524" cy="95410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SRA2022-G15</a:t>
            </a:r>
          </a:p>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2022/5/15</a:t>
            </a:r>
            <a:endPar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951820" y="1807863"/>
            <a:ext cx="4288353" cy="215443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rgbClr val="676A55">
                    <a:lumMod val="50000"/>
                  </a:srgbClr>
                </a:solidFill>
                <a:effectLst/>
                <a:uLnTx/>
                <a:uFillTx/>
                <a:latin typeface="宋体" panose="02010600030101010101" pitchFamily="2" charset="-122"/>
                <a:ea typeface="宋体" panose="02010600030101010101" pitchFamily="2" charset="-122"/>
                <a:cs typeface="+mn-ea"/>
                <a:sym typeface="+mn-lt"/>
              </a:rPr>
              <a:t>Feature 02</a:t>
            </a: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8000" dirty="0">
                <a:solidFill>
                  <a:srgbClr val="676A55">
                    <a:lumMod val="50000"/>
                  </a:srgbClr>
                </a:solidFill>
                <a:latin typeface="宋体" panose="02010600030101010101" pitchFamily="2" charset="-122"/>
                <a:ea typeface="宋体" panose="02010600030101010101" pitchFamily="2" charset="-122"/>
                <a:cs typeface="+mn-ea"/>
                <a:sym typeface="+mn-lt"/>
              </a:rPr>
              <a:t>项目简介</a:t>
            </a:r>
            <a:endParaRPr kumimoji="0" lang="zh-CN" altLang="en-US" sz="8000" b="0" i="0" u="none" strike="noStrike" kern="1200" cap="none" spc="0" normalizeH="0" baseline="0" noProof="0" dirty="0">
              <a:ln>
                <a:noFill/>
              </a:ln>
              <a:solidFill>
                <a:srgbClr val="676A55">
                  <a:lumMod val="50000"/>
                </a:srgbClr>
              </a:solidFill>
              <a:effectLst/>
              <a:uLnTx/>
              <a:uFillTx/>
              <a:latin typeface="宋体" panose="02010600030101010101" pitchFamily="2" charset="-122"/>
              <a:ea typeface="宋体" panose="02010600030101010101" pitchFamily="2" charset="-122"/>
              <a:cs typeface="+mn-ea"/>
              <a:sym typeface="+mn-lt"/>
            </a:endParaRPr>
          </a:p>
        </p:txBody>
      </p:sp>
      <p:pic>
        <p:nvPicPr>
          <p:cNvPr id="4" name="图片 3"/>
          <p:cNvPicPr>
            <a:picLocks noChangeAspect="1"/>
          </p:cNvPicPr>
          <p:nvPr/>
        </p:nvPicPr>
        <p:blipFill rotWithShape="1">
          <a:blip r:embed="rId4" cstate="screen"/>
          <a:srcRect/>
          <a:stretch>
            <a:fillRect/>
          </a:stretch>
        </p:blipFill>
        <p:spPr>
          <a:xfrm>
            <a:off x="5368634" y="4061261"/>
            <a:ext cx="1454728" cy="11573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6096000" y="222259"/>
            <a:ext cx="4055904" cy="837406"/>
            <a:chOff x="7005376" y="1845046"/>
            <a:chExt cx="4004187" cy="2498037"/>
          </a:xfrm>
        </p:grpSpPr>
        <p:sp>
          <p:nvSpPr>
            <p:cNvPr id="9" name="TextBox 8"/>
            <p:cNvSpPr txBox="1"/>
            <p:nvPr/>
          </p:nvSpPr>
          <p:spPr>
            <a:xfrm>
              <a:off x="7005376" y="1845046"/>
              <a:ext cx="4004187" cy="24980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schemeClr val="accent5">
                      <a:lumMod val="50000"/>
                    </a:schemeClr>
                  </a:solidFill>
                  <a:effectLst/>
                  <a:uLnTx/>
                  <a:uFillTx/>
                  <a:latin typeface="宋体" panose="02010600030101010101" pitchFamily="2" charset="-122"/>
                  <a:ea typeface="宋体" panose="02010600030101010101" pitchFamily="2" charset="-122"/>
                  <a:cs typeface="+mn-ea"/>
                  <a:sym typeface="+mn-lt"/>
                </a:rPr>
                <a:t>项目简介</a:t>
              </a:r>
              <a:r>
                <a:rPr kumimoji="0" lang="en-US" sz="4400" b="1" i="0" u="none" strike="noStrike" kern="1200" cap="none" spc="0" normalizeH="0" baseline="0" noProof="0" dirty="0">
                  <a:ln>
                    <a:noFill/>
                  </a:ln>
                  <a:solidFill>
                    <a:prstClr val="white"/>
                  </a:solidFill>
                  <a:effectLst/>
                  <a:uLnTx/>
                  <a:uFillTx/>
                  <a:latin typeface="宋体" panose="02010600030101010101" pitchFamily="2" charset="-122"/>
                  <a:ea typeface="义启小魏楷"/>
                  <a:cs typeface="+mn-ea"/>
                  <a:sym typeface="+mn-lt"/>
                </a:rPr>
                <a:t>lide</a:t>
              </a:r>
            </a:p>
          </p:txBody>
        </p:sp>
        <p:grpSp>
          <p:nvGrpSpPr>
            <p:cNvPr id="20" name="Group 19"/>
            <p:cNvGrpSpPr/>
            <p:nvPr/>
          </p:nvGrpSpPr>
          <p:grpSpPr>
            <a:xfrm>
              <a:off x="7140572" y="2763090"/>
              <a:ext cx="0" cy="0"/>
              <a:chOff x="7620000" y="3662052"/>
              <a:chExt cx="133350" cy="0"/>
            </a:xfrm>
          </p:grpSpPr>
          <p:cxnSp>
            <p:nvCxnSpPr>
              <p:cNvPr id="14" name="Straight Connector 13"/>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1" name="TextBox 2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6096000" y="1059665"/>
            <a:ext cx="5561873" cy="511048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sz="2000" b="0" i="0" u="none" strike="noStrike" kern="1200" cap="none" spc="0" normalizeH="0" baseline="0" noProof="0" dirty="0">
                <a:ln>
                  <a:noFill/>
                </a:ln>
                <a:solidFill>
                  <a:prstClr val="white">
                    <a:lumMod val="65000"/>
                  </a:prstClr>
                </a:solidFill>
                <a:effectLst/>
                <a:uLnTx/>
                <a:uFillTx/>
                <a:latin typeface="宋体" panose="02010600030101010101" pitchFamily="2" charset="-122"/>
                <a:ea typeface="义启小魏楷"/>
                <a:cs typeface="+mn-ea"/>
                <a:sym typeface="+mn-lt"/>
              </a:rPr>
              <a:t>       </a:t>
            </a:r>
            <a:r>
              <a:rPr kumimoji="0" 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在软件工程相关学科学习的过程当中会有很多的问题和困难，但是现在很缺少一种只</a:t>
            </a:r>
            <a:r>
              <a:rPr kumimoji="0" lang="en-US" b="1" i="0" u="sng"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针对软件工程</a:t>
            </a:r>
            <a:r>
              <a:rPr kumimoji="0" 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学科的交流平台，这样会让使用者在寻找自己想要的内容的时候</a:t>
            </a:r>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花费更多的时间</a:t>
            </a:r>
            <a:r>
              <a:rPr kumimoji="0" 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a:t>
            </a:r>
          </a:p>
          <a:p>
            <a:pPr marL="0" marR="0" lvl="0" indent="0" algn="l" defTabSz="914400" rtl="0" eaLnBrk="1" fontAlgn="auto" latinLnBrk="0" hangingPunct="1">
              <a:lnSpc>
                <a:spcPct val="120000"/>
              </a:lnSpc>
              <a:spcBef>
                <a:spcPts val="0"/>
              </a:spcBef>
              <a:spcAft>
                <a:spcPts val="0"/>
              </a:spcAft>
              <a:buClrTx/>
              <a:buSzTx/>
              <a:buFontTx/>
              <a:buNone/>
              <a:defRPr/>
            </a:pPr>
            <a:r>
              <a:rPr kumimoji="0" 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	所以我们本项目主要面向</a:t>
            </a:r>
            <a:r>
              <a:rPr kumimoji="0" lang="en-US" b="1" i="0" u="sng"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特定人群</a:t>
            </a:r>
            <a:r>
              <a:rPr kumimoji="0" 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（项目管理,需求工程和相关课程的教师和相关学生以及一些感兴趣的网友）的软件工程相关课程教学和学习的辅助工具，软件工程学习、</a:t>
            </a:r>
            <a:r>
              <a:rPr kumimoji="0" lang="en-US" b="1" i="0" u="sng"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交流</a:t>
            </a:r>
            <a:r>
              <a:rPr kumimoji="0" 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网站。</a:t>
            </a:r>
          </a:p>
          <a:p>
            <a:pPr marL="0" marR="0" lvl="0" indent="0" algn="l" defTabSz="914400" rtl="0" eaLnBrk="1" fontAlgn="auto" latinLnBrk="0" hangingPunct="1">
              <a:lnSpc>
                <a:spcPct val="120000"/>
              </a:lnSpc>
              <a:spcBef>
                <a:spcPts val="0"/>
              </a:spcBef>
              <a:spcAft>
                <a:spcPts val="0"/>
              </a:spcAft>
              <a:buClrTx/>
              <a:buSzTx/>
              <a:buFontTx/>
              <a:buNone/>
              <a:defRPr/>
            </a:pPr>
            <a:r>
              <a:rPr kumimoji="0" 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	旨在构建一个师生之间</a:t>
            </a:r>
            <a:r>
              <a:rPr kumimoji="0" lang="en-US" b="1" i="0" u="sng"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学习与沟通</a:t>
            </a:r>
            <a:r>
              <a:rPr kumimoji="0" 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软件工程化课程的APP，以互联网+作为运作的载体，以专一针对某一确定课程为特色，主要满足</a:t>
            </a:r>
            <a:r>
              <a:rPr kumimoji="0" lang="en-US" b="1" i="0" u="sng"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沟通性需求</a:t>
            </a:r>
            <a:r>
              <a:rPr kumimoji="0" 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，资源性需求等多方面需求，通过对于案例的分析以及跟助教的需求确认来实现项目的构建计划以及需求分析。最终达到实践项目的效果。解决</a:t>
            </a:r>
            <a:r>
              <a:rPr kumimoji="0" lang="en-US" b="1" i="0" u="sng"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工程类实践性学科</a:t>
            </a:r>
            <a:r>
              <a:rPr kumimoji="0" 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在教学过程中实践不足的问题。</a:t>
            </a:r>
          </a:p>
        </p:txBody>
      </p:sp>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anose="02010600030101010101" pitchFamily="2" charset="-122"/>
                <a:ea typeface="义启小魏楷"/>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anose="02010600030101010101" pitchFamily="2" charset="-122"/>
              <a:cs typeface="+mn-ea"/>
              <a:sym typeface="+mn-lt"/>
            </a:endParaRPr>
          </a:p>
        </p:txBody>
      </p:sp>
      <p:pic>
        <p:nvPicPr>
          <p:cNvPr id="11" name="图片占位符 10"/>
          <p:cNvPicPr>
            <a:picLocks noGrp="1" noChangeAspect="1"/>
          </p:cNvPicPr>
          <p:nvPr>
            <p:ph type="pic" sz="quarter" idx="10"/>
          </p:nvPr>
        </p:nvPicPr>
        <p:blipFill>
          <a:blip r:embed="rId3" cstate="screen"/>
          <a:srcRect/>
          <a:stretch>
            <a:fillRect/>
          </a:stretch>
        </p:blipFill>
        <p:spPr>
          <a:xfrm>
            <a:off x="450851" y="838200"/>
            <a:ext cx="5181600" cy="5181600"/>
          </a:xfrm>
        </p:spPr>
      </p:pic>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7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1+#ppt_w/2"/>
                                          </p:val>
                                        </p:tav>
                                        <p:tav tm="100000">
                                          <p:val>
                                            <p:strVal val="#ppt_x"/>
                                          </p:val>
                                        </p:tav>
                                      </p:tavLst>
                                    </p:anim>
                                    <p:anim calcmode="lin" valueType="num">
                                      <p:cBhvr additive="base">
                                        <p:cTn id="12" dur="75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157005" y="1807863"/>
            <a:ext cx="3877985" cy="240065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rgbClr val="676A55">
                    <a:lumMod val="50000"/>
                  </a:srgbClr>
                </a:solidFill>
                <a:effectLst/>
                <a:uLnTx/>
                <a:uFillTx/>
                <a:latin typeface="宋体" panose="02010600030101010101" pitchFamily="2" charset="-122"/>
                <a:ea typeface="宋体" panose="02010600030101010101" pitchFamily="2" charset="-122"/>
                <a:cs typeface="+mn-ea"/>
                <a:sym typeface="+mn-lt"/>
              </a:rPr>
              <a:t>Feature 03</a:t>
            </a: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9600" b="0" i="0" u="none" strike="noStrike" kern="1200" cap="none" spc="0" normalizeH="0" baseline="0" noProof="0" dirty="0">
                <a:ln>
                  <a:noFill/>
                </a:ln>
                <a:solidFill>
                  <a:srgbClr val="676A55">
                    <a:lumMod val="50000"/>
                  </a:srgbClr>
                </a:solidFill>
                <a:effectLst/>
                <a:uLnTx/>
                <a:uFillTx/>
                <a:latin typeface="宋体" panose="02010600030101010101" pitchFamily="2" charset="-122"/>
                <a:ea typeface="宋体" panose="02010600030101010101" pitchFamily="2" charset="-122"/>
                <a:cs typeface="+mn-ea"/>
                <a:sym typeface="+mn-lt"/>
              </a:rPr>
              <a:t>用例图</a:t>
            </a:r>
          </a:p>
        </p:txBody>
      </p:sp>
      <p:pic>
        <p:nvPicPr>
          <p:cNvPr id="4" name="图片 3"/>
          <p:cNvPicPr>
            <a:picLocks noChangeAspect="1"/>
          </p:cNvPicPr>
          <p:nvPr/>
        </p:nvPicPr>
        <p:blipFill rotWithShape="1">
          <a:blip r:embed="rId4" cstate="screen"/>
          <a:srcRect/>
          <a:stretch>
            <a:fillRect/>
          </a:stretch>
        </p:blipFill>
        <p:spPr>
          <a:xfrm>
            <a:off x="5368634" y="4061261"/>
            <a:ext cx="1454728" cy="11573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PPT</a:t>
            </a:r>
            <a:r>
              <a:rPr kumimoji="0" lang="zh-CN" altLang="en-US"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模板 </a:t>
            </a:r>
            <a:r>
              <a:rPr kumimoji="0" lang="en-US" altLang="zh-CN"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http://www.1ppt.com/moban/</a:t>
            </a:r>
            <a:r>
              <a:rPr kumimoji="0" lang="zh-CN" altLang="en-US"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 </a:t>
            </a:r>
            <a:endParaRPr kumimoji="0" lang="en-US" altLang="zh-CN"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endParaRPr>
          </a:p>
        </p:txBody>
      </p:sp>
      <p:pic>
        <p:nvPicPr>
          <p:cNvPr id="7" name="图片占位符 23"/>
          <p:cNvPicPr>
            <a:picLocks noChangeAspect="1"/>
          </p:cNvPicPr>
          <p:nvPr/>
        </p:nvPicPr>
        <p:blipFill>
          <a:blip r:embed="rId3" cstate="screen"/>
          <a:srcRect/>
          <a:stretch>
            <a:fillRect/>
          </a:stretch>
        </p:blipFill>
        <p:spPr>
          <a:xfrm>
            <a:off x="8989709"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
        <p:nvSpPr>
          <p:cNvPr id="8" name="TextBox 29"/>
          <p:cNvSpPr txBox="1"/>
          <p:nvPr/>
        </p:nvSpPr>
        <p:spPr>
          <a:xfrm>
            <a:off x="904689" y="2003898"/>
            <a:ext cx="7934916" cy="285020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accent5">
                    <a:lumMod val="50000"/>
                  </a:schemeClr>
                </a:solidFill>
                <a:effectLst/>
                <a:uLnTx/>
                <a:uFillTx/>
                <a:latin typeface="宋体" panose="02010600030101010101" pitchFamily="2" charset="-122"/>
                <a:ea typeface="宋体" panose="02010600030101010101" pitchFamily="2" charset="-122"/>
                <a:cs typeface="+mn-ea"/>
                <a:sym typeface="+mn-lt"/>
              </a:rPr>
              <a:t>概念</a:t>
            </a:r>
            <a:r>
              <a:rPr kumimoji="0" lang="zh-CN" altLang="en-US" sz="2400" i="0" u="none" strike="noStrike" kern="1200" cap="none" spc="0" normalizeH="0" baseline="0" noProof="0" dirty="0">
                <a:ln>
                  <a:noFill/>
                </a:ln>
                <a:solidFill>
                  <a:schemeClr val="accent5">
                    <a:lumMod val="50000"/>
                  </a:schemeClr>
                </a:solidFill>
                <a:effectLst/>
                <a:uLnTx/>
                <a:uFillTx/>
                <a:latin typeface="宋体" panose="02010600030101010101" pitchFamily="2" charset="-122"/>
                <a:ea typeface="宋体" panose="02010600030101010101" pitchFamily="2" charset="-122"/>
                <a:cs typeface="+mn-ea"/>
                <a:sym typeface="+mn-lt"/>
              </a:rPr>
              <a:t>：</a:t>
            </a:r>
            <a:r>
              <a:rPr kumimoji="0" lang="zh-CN" altLang="en-US" sz="24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ea"/>
                <a:sym typeface="+mn-lt"/>
              </a:rPr>
              <a:t>用例图是显示一组用例、参与者以及它们之间关系的一种图。</a:t>
            </a:r>
            <a:endParaRPr kumimoji="0" lang="en-US" altLang="zh-CN" sz="24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defRPr/>
            </a:pPr>
            <a:endParaRPr lang="en-US" altLang="zh-CN" sz="2000" b="1" dirty="0">
              <a:latin typeface="宋体" panose="02010600030101010101" pitchFamily="2" charset="-122"/>
              <a:ea typeface="宋体" panose="02010600030101010101" pitchFamily="2" charset="-122"/>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accent5">
                    <a:lumMod val="50000"/>
                  </a:schemeClr>
                </a:solidFill>
                <a:effectLst/>
                <a:uLnTx/>
                <a:uFillTx/>
                <a:latin typeface="宋体" panose="02010600030101010101" pitchFamily="2" charset="-122"/>
                <a:ea typeface="宋体" panose="02010600030101010101" pitchFamily="2" charset="-122"/>
                <a:cs typeface="+mn-ea"/>
                <a:sym typeface="+mn-lt"/>
              </a:rPr>
              <a:t>用例图的主要作用：</a:t>
            </a:r>
          </a:p>
          <a:p>
            <a:pPr marL="342900" marR="0" lvl="0" indent="-342900" algn="l" defTabSz="914400" rtl="0" eaLnBrk="1" fontAlgn="auto" latinLnBrk="0" hangingPunct="1">
              <a:lnSpc>
                <a:spcPct val="120000"/>
              </a:lnSpc>
              <a:spcBef>
                <a:spcPts val="0"/>
              </a:spcBef>
              <a:spcAft>
                <a:spcPts val="0"/>
              </a:spcAft>
              <a:buClrTx/>
              <a:buSzTx/>
              <a:buFont typeface="Wingdings" panose="05000000000000000000" pitchFamily="2" charset="2"/>
              <a:buChar char="l"/>
              <a:defRPr/>
            </a:pPr>
            <a:r>
              <a:rPr kumimoji="0" lang="zh-CN" altLang="en-US" sz="20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ea"/>
                <a:sym typeface="+mn-lt"/>
              </a:rPr>
              <a:t>用来描述将要开发系统的功能需求和系统的使用场景。</a:t>
            </a:r>
          </a:p>
          <a:p>
            <a:pPr marL="342900" marR="0" lvl="0" indent="-342900" algn="l" defTabSz="914400" rtl="0" eaLnBrk="1" fontAlgn="auto" latinLnBrk="0" hangingPunct="1">
              <a:lnSpc>
                <a:spcPct val="120000"/>
              </a:lnSpc>
              <a:spcBef>
                <a:spcPts val="0"/>
              </a:spcBef>
              <a:spcAft>
                <a:spcPts val="0"/>
              </a:spcAft>
              <a:buClrTx/>
              <a:buSzTx/>
              <a:buFont typeface="Wingdings" panose="05000000000000000000" pitchFamily="2" charset="2"/>
              <a:buChar char="l"/>
              <a:defRPr/>
            </a:pPr>
            <a:r>
              <a:rPr kumimoji="0" lang="zh-CN" altLang="en-US" sz="20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ea"/>
                <a:sym typeface="+mn-lt"/>
              </a:rPr>
              <a:t>作为设计和开发过程的基础，促进各阶段开发工作进展。</a:t>
            </a:r>
          </a:p>
          <a:p>
            <a:pPr marL="342900" marR="0" lvl="0" indent="-342900" algn="l" defTabSz="914400" rtl="0" eaLnBrk="1" fontAlgn="auto" latinLnBrk="0" hangingPunct="1">
              <a:lnSpc>
                <a:spcPct val="120000"/>
              </a:lnSpc>
              <a:spcBef>
                <a:spcPts val="0"/>
              </a:spcBef>
              <a:spcAft>
                <a:spcPts val="0"/>
              </a:spcAft>
              <a:buClrTx/>
              <a:buSzTx/>
              <a:buFont typeface="Wingdings" panose="05000000000000000000" pitchFamily="2" charset="2"/>
              <a:buChar char="l"/>
              <a:defRPr/>
            </a:pPr>
            <a:r>
              <a:rPr kumimoji="0" lang="zh-CN" altLang="en-US" sz="2000"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ea"/>
                <a:sym typeface="+mn-lt"/>
              </a:rPr>
              <a:t>用于验证与确认系统需求。</a:t>
            </a:r>
          </a:p>
        </p:txBody>
      </p:sp>
      <p:sp>
        <p:nvSpPr>
          <p:cNvPr id="10"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4872147"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 </a:t>
            </a:r>
            <a:r>
              <a:rPr lang="en-US" altLang="zh-CN" sz="3600" b="1" dirty="0">
                <a:solidFill>
                  <a:srgbClr val="9CC0B2">
                    <a:lumMod val="50000"/>
                  </a:srgbClr>
                </a:solidFill>
                <a:latin typeface="宋体" panose="02010600030101010101" pitchFamily="2" charset="-122"/>
                <a:ea typeface="宋体" panose="02010600030101010101" pitchFamily="2" charset="-122"/>
                <a:cs typeface="+mn-ea"/>
                <a:sym typeface="+mn-lt"/>
              </a:rPr>
              <a:t>3</a:t>
            </a:r>
            <a:r>
              <a:rPr kumimoji="0" lang="en-US" altLang="zh-CN"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.1 </a:t>
            </a:r>
            <a:r>
              <a:rPr kumimoji="0" lang="zh-CN" alt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用例图概述</a:t>
            </a:r>
            <a:endParaRPr kumimoji="0" 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PPT</a:t>
            </a:r>
            <a:r>
              <a:rPr kumimoji="0" lang="zh-CN" altLang="en-US"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模板 </a:t>
            </a:r>
            <a:r>
              <a:rPr kumimoji="0" lang="en-US" altLang="zh-CN"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http://www.1ppt.com/moban/</a:t>
            </a:r>
            <a:r>
              <a:rPr kumimoji="0" lang="zh-CN" altLang="en-US"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 </a:t>
            </a:r>
            <a:endParaRPr kumimoji="0" lang="en-US" altLang="zh-CN"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endParaRPr>
          </a:p>
        </p:txBody>
      </p:sp>
      <p:pic>
        <p:nvPicPr>
          <p:cNvPr id="7" name="图片占位符 23"/>
          <p:cNvPicPr>
            <a:picLocks noChangeAspect="1"/>
          </p:cNvPicPr>
          <p:nvPr/>
        </p:nvPicPr>
        <p:blipFill>
          <a:blip r:embed="rId3" cstate="screen"/>
          <a:srcRect/>
          <a:stretch>
            <a:fillRect/>
          </a:stretch>
        </p:blipFill>
        <p:spPr>
          <a:xfrm>
            <a:off x="8989709"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
        <p:nvSpPr>
          <p:cNvPr id="10"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4872147"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 3.1 </a:t>
            </a:r>
            <a:r>
              <a:rPr kumimoji="0" lang="zh-CN" alt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用例图概述</a:t>
            </a:r>
            <a:endParaRPr kumimoji="0" 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endParaRPr>
          </a:p>
        </p:txBody>
      </p:sp>
      <p:sp>
        <p:nvSpPr>
          <p:cNvPr id="9" name="TextBox 3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71717" y="1754621"/>
            <a:ext cx="10048568" cy="2306955"/>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用例图由如下几个</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元素</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组成：</a:t>
            </a:r>
          </a:p>
          <a:p>
            <a:pPr marL="0" marR="0" lvl="0" indent="0" algn="l" defTabSz="914400" rtl="0" eaLnBrk="1" fontAlgn="auto" latinLnBrk="0" hangingPunct="1">
              <a:lnSpc>
                <a:spcPct val="12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参与者</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：也称为角色，它代表系统的用户。</a:t>
            </a: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系统边界</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：确定系统的范围。</a:t>
            </a: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用例</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：代表系统提供的服务。</a:t>
            </a: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关联</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：表示参与者与用例间的关系。</a:t>
            </a:r>
          </a:p>
        </p:txBody>
      </p:sp>
      <p:pic>
        <p:nvPicPr>
          <p:cNvPr id="11" name="图片 10"/>
          <p:cNvPicPr>
            <a:picLocks noChangeAspect="1"/>
          </p:cNvPicPr>
          <p:nvPr/>
        </p:nvPicPr>
        <p:blipFill>
          <a:blip r:embed="rId4"/>
          <a:stretch>
            <a:fillRect/>
          </a:stretch>
        </p:blipFill>
        <p:spPr>
          <a:xfrm>
            <a:off x="1201195" y="4328318"/>
            <a:ext cx="937260" cy="1333500"/>
          </a:xfrm>
          <a:prstGeom prst="rect">
            <a:avLst/>
          </a:prstGeom>
        </p:spPr>
      </p:pic>
      <p:pic>
        <p:nvPicPr>
          <p:cNvPr id="12" name="图片 11"/>
          <p:cNvPicPr>
            <a:picLocks noChangeAspect="1"/>
          </p:cNvPicPr>
          <p:nvPr/>
        </p:nvPicPr>
        <p:blipFill>
          <a:blip r:embed="rId5"/>
          <a:stretch>
            <a:fillRect/>
          </a:stretch>
        </p:blipFill>
        <p:spPr>
          <a:xfrm>
            <a:off x="4748630" y="4517499"/>
            <a:ext cx="1349375" cy="889635"/>
          </a:xfrm>
          <a:prstGeom prst="rect">
            <a:avLst/>
          </a:prstGeom>
        </p:spPr>
      </p:pic>
      <p:sp>
        <p:nvSpPr>
          <p:cNvPr id="13" name="TextBox 52"/>
          <p:cNvSpPr txBox="1"/>
          <p:nvPr/>
        </p:nvSpPr>
        <p:spPr>
          <a:xfrm>
            <a:off x="1071717" y="5917301"/>
            <a:ext cx="1195643" cy="27559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参与者</a:t>
            </a:r>
          </a:p>
        </p:txBody>
      </p:sp>
      <p:sp>
        <p:nvSpPr>
          <p:cNvPr id="14" name="TextBox 52"/>
          <p:cNvSpPr txBox="1"/>
          <p:nvPr/>
        </p:nvSpPr>
        <p:spPr>
          <a:xfrm>
            <a:off x="4825527" y="5874072"/>
            <a:ext cx="1195643" cy="27559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用例</a:t>
            </a:r>
          </a:p>
        </p:txBody>
      </p:sp>
      <p:pic>
        <p:nvPicPr>
          <p:cNvPr id="15" name="图片 14"/>
          <p:cNvPicPr>
            <a:picLocks noChangeAspect="1"/>
          </p:cNvPicPr>
          <p:nvPr/>
        </p:nvPicPr>
        <p:blipFill>
          <a:blip r:embed="rId6"/>
          <a:stretch>
            <a:fillRect/>
          </a:stretch>
        </p:blipFill>
        <p:spPr>
          <a:xfrm>
            <a:off x="6661574" y="4499768"/>
            <a:ext cx="2046605" cy="990600"/>
          </a:xfrm>
          <a:prstGeom prst="rect">
            <a:avLst/>
          </a:prstGeom>
        </p:spPr>
      </p:pic>
      <p:sp>
        <p:nvSpPr>
          <p:cNvPr id="16" name="TextBox 52"/>
          <p:cNvSpPr txBox="1"/>
          <p:nvPr/>
        </p:nvSpPr>
        <p:spPr>
          <a:xfrm>
            <a:off x="7087086" y="5917301"/>
            <a:ext cx="1195643" cy="27559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关联</a:t>
            </a:r>
          </a:p>
        </p:txBody>
      </p:sp>
      <p:sp>
        <p:nvSpPr>
          <p:cNvPr id="17" name="TextBox 52"/>
          <p:cNvSpPr txBox="1"/>
          <p:nvPr/>
        </p:nvSpPr>
        <p:spPr>
          <a:xfrm>
            <a:off x="2898025" y="6016996"/>
            <a:ext cx="1195643" cy="27559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系统边界</a:t>
            </a:r>
          </a:p>
        </p:txBody>
      </p:sp>
      <p:pic>
        <p:nvPicPr>
          <p:cNvPr id="18" name="图片 17"/>
          <p:cNvPicPr>
            <a:picLocks noChangeAspect="1"/>
          </p:cNvPicPr>
          <p:nvPr/>
        </p:nvPicPr>
        <p:blipFill>
          <a:blip r:embed="rId7"/>
          <a:stretch>
            <a:fillRect/>
          </a:stretch>
        </p:blipFill>
        <p:spPr>
          <a:xfrm>
            <a:off x="2875103" y="4328318"/>
            <a:ext cx="1218565" cy="15824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0-#ppt_h/2"/>
                                          </p:val>
                                        </p:tav>
                                        <p:tav tm="100000">
                                          <p:val>
                                            <p:strVal val="#ppt_y"/>
                                          </p:val>
                                        </p:tav>
                                      </p:tavLst>
                                    </p:anim>
                                  </p:childTnLst>
                                </p:cTn>
                              </p:par>
                              <p:par>
                                <p:cTn id="9" presetID="22" presetClass="entr" presetSubtype="8" fill="hold" grpId="0" nodeType="withEffect">
                                  <p:stCondLst>
                                    <p:cond delay="150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PPT</a:t>
            </a:r>
            <a:r>
              <a:rPr kumimoji="0" lang="zh-CN" altLang="en-US"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模板 </a:t>
            </a:r>
            <a:r>
              <a:rPr kumimoji="0" lang="en-US" altLang="zh-CN"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http://www.1ppt.com/moban/</a:t>
            </a:r>
            <a:r>
              <a:rPr kumimoji="0" lang="zh-CN" altLang="en-US"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 </a:t>
            </a:r>
            <a:endParaRPr kumimoji="0" lang="en-US" altLang="zh-CN"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endParaRPr>
          </a:p>
        </p:txBody>
      </p:sp>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1198492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 3.2 </a:t>
            </a:r>
            <a:r>
              <a:rPr kumimoji="0" lang="zh-CN" alt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用例图的应用实例</a:t>
            </a:r>
            <a:r>
              <a:rPr kumimoji="0" lang="en-US" altLang="zh-CN"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a:t>
            </a:r>
            <a:r>
              <a:rPr kumimoji="0" lang="zh-CN" alt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学生、教师顶层用例图</a:t>
            </a:r>
            <a:endParaRPr kumimoji="0" 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endParaRPr>
          </a:p>
        </p:txBody>
      </p:sp>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r="34284"/>
          <a:stretch>
            <a:fillRect/>
          </a:stretch>
        </p:blipFill>
        <p:spPr bwMode="auto">
          <a:xfrm>
            <a:off x="6365900" y="894692"/>
            <a:ext cx="5116452" cy="5665741"/>
          </a:xfrm>
          <a:prstGeom prst="rect">
            <a:avLst/>
          </a:prstGeom>
          <a:noFill/>
          <a:ln>
            <a:noFill/>
          </a:ln>
        </p:spPr>
      </p:pic>
      <p:pic>
        <p:nvPicPr>
          <p:cNvPr id="9" name="图片 8"/>
          <p:cNvPicPr>
            <a:picLocks noChangeAspect="1"/>
          </p:cNvPicPr>
          <p:nvPr/>
        </p:nvPicPr>
        <p:blipFill>
          <a:blip r:embed="rId5"/>
          <a:stretch>
            <a:fillRect/>
          </a:stretch>
        </p:blipFill>
        <p:spPr>
          <a:xfrm>
            <a:off x="1007605" y="895796"/>
            <a:ext cx="5188096" cy="566353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PPT</a:t>
            </a:r>
            <a:r>
              <a:rPr kumimoji="0" lang="zh-CN" altLang="en-US"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模板 </a:t>
            </a:r>
            <a:r>
              <a:rPr kumimoji="0" lang="en-US" altLang="zh-CN"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http://www.1ppt.com/moban/</a:t>
            </a:r>
            <a:r>
              <a:rPr kumimoji="0" lang="zh-CN" altLang="en-US"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 </a:t>
            </a:r>
            <a:endParaRPr kumimoji="0" lang="en-US" altLang="zh-CN"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endParaRPr>
          </a:p>
        </p:txBody>
      </p:sp>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1176575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 3.3 </a:t>
            </a:r>
            <a:r>
              <a:rPr kumimoji="0" lang="zh-CN" alt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用例图的应用实例</a:t>
            </a:r>
            <a:r>
              <a:rPr kumimoji="0" lang="en-US" altLang="zh-CN"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a:t>
            </a:r>
            <a:r>
              <a:rPr kumimoji="0" lang="zh-CN" alt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教师课程公告子系统用例图</a:t>
            </a:r>
            <a:endParaRPr kumimoji="0" 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endParaRPr>
          </a:p>
        </p:txBody>
      </p:sp>
      <p:pic>
        <p:nvPicPr>
          <p:cNvPr id="8" name="图片 7" descr="IMG_256">
            <a:hlinkClick r:id="rId4"/>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08720" y="1060981"/>
            <a:ext cx="9828720" cy="527699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PPT</a:t>
            </a:r>
            <a:r>
              <a:rPr kumimoji="0" lang="zh-CN" altLang="en-US"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模板 </a:t>
            </a:r>
            <a:r>
              <a:rPr kumimoji="0" lang="en-US" altLang="zh-CN"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http://www.1ppt.com/moban/</a:t>
            </a:r>
            <a:r>
              <a:rPr kumimoji="0" lang="zh-CN" altLang="en-US"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 </a:t>
            </a:r>
            <a:endParaRPr kumimoji="0" lang="en-US" altLang="zh-CN" sz="100" b="0"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endParaRPr>
          </a:p>
        </p:txBody>
      </p:sp>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1051210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 </a:t>
            </a:r>
            <a:r>
              <a:rPr kumimoji="0" lang="zh-CN" alt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用例图的应用实例</a:t>
            </a:r>
            <a:r>
              <a:rPr kumimoji="0" lang="en-US" altLang="zh-CN"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a:t>
            </a:r>
            <a:r>
              <a:rPr kumimoji="0" lang="zh-CN" alt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用例描述</a:t>
            </a:r>
            <a:endParaRPr kumimoji="0" 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endParaRPr>
          </a:p>
        </p:txBody>
      </p:sp>
      <p:pic>
        <p:nvPicPr>
          <p:cNvPr id="3" name="图片 2"/>
          <p:cNvPicPr>
            <a:picLocks noChangeAspect="1"/>
          </p:cNvPicPr>
          <p:nvPr/>
        </p:nvPicPr>
        <p:blipFill>
          <a:blip r:embed="rId4"/>
          <a:stretch>
            <a:fillRect/>
          </a:stretch>
        </p:blipFill>
        <p:spPr>
          <a:xfrm>
            <a:off x="2905798" y="895797"/>
            <a:ext cx="6380403" cy="57951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srgbClr val="9CC0B2"/>
                  </a:solidFill>
                  <a:effectLst/>
                  <a:uLnTx/>
                  <a:uFillTx/>
                  <a:latin typeface="宋体" panose="02010600030101010101" pitchFamily="2" charset="-122"/>
                  <a:ea typeface="宋体" panose="02010600030101010101" pitchFamily="2" charset="-122"/>
                  <a:cs typeface="+mn-ea"/>
                  <a:sym typeface="+mn-lt"/>
                </a:rPr>
                <a:t>Question2</a:t>
              </a:r>
              <a:endParaRPr kumimoji="0" lang="en-US" sz="4400" b="1" i="0" u="none" strike="noStrike" kern="1200" cap="none" spc="0" normalizeH="0" baseline="0" noProof="0" dirty="0">
                <a:ln>
                  <a:noFill/>
                </a:ln>
                <a:solidFill>
                  <a:srgbClr val="9CC0B2"/>
                </a:solidFill>
                <a:effectLst/>
                <a:uLnTx/>
                <a:uFillTx/>
                <a:latin typeface="宋体" panose="02010600030101010101" pitchFamily="2" charset="-122"/>
                <a:ea typeface="宋体" panose="02010600030101010101"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7"/>
            <a:ext cx="8195381" cy="4137963"/>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2692660"/>
          </a:xfrm>
          <a:prstGeom prst="rect">
            <a:avLst/>
          </a:prstGeom>
          <a:noFill/>
        </p:spPr>
        <p:txBody>
          <a:bodyPr wrap="square" rtlCol="0">
            <a:spAutoFit/>
          </a:bodyPr>
          <a:lstStyle/>
          <a:p>
            <a:pPr lvl="0">
              <a:lnSpc>
                <a:spcPct val="120000"/>
              </a:lnSpc>
            </a:pPr>
            <a:r>
              <a:rPr lang="zh-CN" altLang="en-US" sz="2400" dirty="0">
                <a:solidFill>
                  <a:prstClr val="black"/>
                </a:solidFill>
                <a:latin typeface="宋体" panose="02010600030101010101" pitchFamily="2" charset="-122"/>
                <a:ea typeface="宋体" panose="02010600030101010101" pitchFamily="2" charset="-122"/>
                <a:cs typeface="+mn-ea"/>
                <a:sym typeface="+mn-lt"/>
              </a:rPr>
              <a:t>在</a:t>
            </a:r>
            <a:r>
              <a:rPr lang="en-US" altLang="zh-CN" sz="2400" dirty="0">
                <a:solidFill>
                  <a:prstClr val="black"/>
                </a:solidFill>
                <a:latin typeface="宋体" panose="02010600030101010101" pitchFamily="2" charset="-122"/>
                <a:ea typeface="宋体" panose="02010600030101010101" pitchFamily="2" charset="-122"/>
                <a:cs typeface="+mn-ea"/>
                <a:sym typeface="+mn-lt"/>
              </a:rPr>
              <a:t>UML</a:t>
            </a:r>
            <a:r>
              <a:rPr lang="zh-CN" altLang="en-US" sz="2400" dirty="0">
                <a:solidFill>
                  <a:prstClr val="black"/>
                </a:solidFill>
                <a:latin typeface="宋体" panose="02010600030101010101" pitchFamily="2" charset="-122"/>
                <a:ea typeface="宋体" panose="02010600030101010101" pitchFamily="2" charset="-122"/>
                <a:cs typeface="+mn-ea"/>
                <a:sym typeface="+mn-lt"/>
              </a:rPr>
              <a:t>提供的图中，</a:t>
            </a:r>
            <a:r>
              <a:rPr lang="en-US" altLang="zh-CN" sz="2400" dirty="0">
                <a:solidFill>
                  <a:prstClr val="black"/>
                </a:solidFill>
                <a:latin typeface="宋体" panose="02010600030101010101" pitchFamily="2" charset="-122"/>
                <a:ea typeface="宋体" panose="02010600030101010101" pitchFamily="2" charset="-122"/>
                <a:cs typeface="+mn-ea"/>
                <a:sym typeface="+mn-lt"/>
              </a:rPr>
              <a:t>__</a:t>
            </a:r>
            <a:r>
              <a:rPr lang="zh-CN" altLang="en-US" sz="2400" dirty="0">
                <a:solidFill>
                  <a:prstClr val="black"/>
                </a:solidFill>
                <a:latin typeface="宋体" panose="02010600030101010101" pitchFamily="2" charset="-122"/>
                <a:ea typeface="宋体" panose="02010600030101010101" pitchFamily="2" charset="-122"/>
                <a:cs typeface="+mn-ea"/>
                <a:sym typeface="+mn-lt"/>
              </a:rPr>
              <a:t>（</a:t>
            </a:r>
            <a:r>
              <a:rPr lang="en-US" altLang="zh-CN" sz="2400" dirty="0">
                <a:solidFill>
                  <a:prstClr val="black"/>
                </a:solidFill>
                <a:latin typeface="宋体" panose="02010600030101010101" pitchFamily="2" charset="-122"/>
                <a:ea typeface="宋体" panose="02010600030101010101" pitchFamily="2" charset="-122"/>
                <a:cs typeface="+mn-ea"/>
                <a:sym typeface="+mn-lt"/>
              </a:rPr>
              <a:t>1</a:t>
            </a:r>
            <a:r>
              <a:rPr lang="zh-CN" altLang="en-US" sz="2400" dirty="0">
                <a:solidFill>
                  <a:prstClr val="black"/>
                </a:solidFill>
                <a:latin typeface="宋体" panose="02010600030101010101" pitchFamily="2" charset="-122"/>
                <a:ea typeface="宋体" panose="02010600030101010101" pitchFamily="2" charset="-122"/>
                <a:cs typeface="+mn-ea"/>
                <a:sym typeface="+mn-lt"/>
              </a:rPr>
              <a:t>）</a:t>
            </a:r>
            <a:r>
              <a:rPr lang="en-US" altLang="zh-CN" sz="2400" dirty="0">
                <a:solidFill>
                  <a:prstClr val="black"/>
                </a:solidFill>
                <a:latin typeface="宋体" panose="02010600030101010101" pitchFamily="2" charset="-122"/>
                <a:ea typeface="宋体" panose="02010600030101010101" pitchFamily="2" charset="-122"/>
                <a:cs typeface="+mn-ea"/>
                <a:sym typeface="+mn-lt"/>
              </a:rPr>
              <a:t>__</a:t>
            </a:r>
            <a:r>
              <a:rPr lang="zh-CN" altLang="en-US" sz="2400" dirty="0">
                <a:solidFill>
                  <a:prstClr val="black"/>
                </a:solidFill>
                <a:latin typeface="宋体" panose="02010600030101010101" pitchFamily="2" charset="-122"/>
                <a:ea typeface="宋体" panose="02010600030101010101" pitchFamily="2" charset="-122"/>
                <a:cs typeface="+mn-ea"/>
                <a:sym typeface="+mn-lt"/>
              </a:rPr>
              <a:t>用于描述系统与外部系统及用户之间的交互； </a:t>
            </a:r>
            <a:r>
              <a:rPr lang="en-US" altLang="zh-CN" sz="2400" dirty="0">
                <a:solidFill>
                  <a:prstClr val="black"/>
                </a:solidFill>
                <a:latin typeface="宋体" panose="02010600030101010101" pitchFamily="2" charset="-122"/>
                <a:ea typeface="宋体" panose="02010600030101010101" pitchFamily="2" charset="-122"/>
                <a:cs typeface="+mn-ea"/>
                <a:sym typeface="+mn-lt"/>
              </a:rPr>
              <a:t>__</a:t>
            </a:r>
            <a:r>
              <a:rPr lang="zh-CN" altLang="en-US" sz="2400" dirty="0">
                <a:solidFill>
                  <a:prstClr val="black"/>
                </a:solidFill>
                <a:latin typeface="宋体" panose="02010600030101010101" pitchFamily="2" charset="-122"/>
                <a:ea typeface="宋体" panose="02010600030101010101" pitchFamily="2" charset="-122"/>
                <a:cs typeface="+mn-ea"/>
                <a:sym typeface="+mn-lt"/>
              </a:rPr>
              <a:t>（</a:t>
            </a:r>
            <a:r>
              <a:rPr lang="en-US" altLang="zh-CN" sz="2400" dirty="0">
                <a:solidFill>
                  <a:prstClr val="black"/>
                </a:solidFill>
                <a:latin typeface="宋体" panose="02010600030101010101" pitchFamily="2" charset="-122"/>
                <a:ea typeface="宋体" panose="02010600030101010101" pitchFamily="2" charset="-122"/>
                <a:cs typeface="+mn-ea"/>
                <a:sym typeface="+mn-lt"/>
              </a:rPr>
              <a:t>2</a:t>
            </a:r>
            <a:r>
              <a:rPr lang="zh-CN" altLang="en-US" sz="2400" dirty="0">
                <a:solidFill>
                  <a:prstClr val="black"/>
                </a:solidFill>
                <a:latin typeface="宋体" panose="02010600030101010101" pitchFamily="2" charset="-122"/>
                <a:ea typeface="宋体" panose="02010600030101010101" pitchFamily="2" charset="-122"/>
                <a:cs typeface="+mn-ea"/>
                <a:sym typeface="+mn-lt"/>
              </a:rPr>
              <a:t>）</a:t>
            </a:r>
            <a:r>
              <a:rPr lang="en-US" altLang="zh-CN" sz="2400" dirty="0">
                <a:solidFill>
                  <a:prstClr val="black"/>
                </a:solidFill>
                <a:latin typeface="宋体" panose="02010600030101010101" pitchFamily="2" charset="-122"/>
                <a:ea typeface="宋体" panose="02010600030101010101" pitchFamily="2" charset="-122"/>
                <a:cs typeface="+mn-ea"/>
                <a:sym typeface="+mn-lt"/>
              </a:rPr>
              <a:t>__</a:t>
            </a:r>
            <a:r>
              <a:rPr lang="zh-CN" altLang="en-US" sz="2400" dirty="0">
                <a:solidFill>
                  <a:prstClr val="black"/>
                </a:solidFill>
                <a:latin typeface="宋体" panose="02010600030101010101" pitchFamily="2" charset="-122"/>
                <a:ea typeface="宋体" panose="02010600030101010101" pitchFamily="2" charset="-122"/>
                <a:cs typeface="+mn-ea"/>
                <a:sym typeface="+mn-lt"/>
              </a:rPr>
              <a:t>用于按时间顺序描述对象间的交互。</a:t>
            </a:r>
            <a:endParaRPr lang="en-US" altLang="zh-CN" sz="2400" dirty="0">
              <a:solidFill>
                <a:prstClr val="black"/>
              </a:solidFill>
              <a:latin typeface="宋体" panose="02010600030101010101" pitchFamily="2" charset="-122"/>
              <a:ea typeface="宋体" panose="02010600030101010101" pitchFamily="2" charset="-122"/>
              <a:cs typeface="+mn-ea"/>
              <a:sym typeface="+mn-lt"/>
            </a:endParaRPr>
          </a:p>
          <a:p>
            <a:pPr lvl="0">
              <a:lnSpc>
                <a:spcPct val="120000"/>
              </a:lnSpc>
            </a:pPr>
            <a:endParaRPr lang="en-US" altLang="zh-CN" sz="2400" dirty="0">
              <a:solidFill>
                <a:prstClr val="black"/>
              </a:solidFill>
              <a:latin typeface="宋体" panose="02010600030101010101" pitchFamily="2" charset="-122"/>
              <a:ea typeface="宋体" panose="02010600030101010101" pitchFamily="2" charset="-122"/>
              <a:cs typeface="+mn-ea"/>
              <a:sym typeface="+mn-lt"/>
            </a:endParaRPr>
          </a:p>
          <a:p>
            <a:pPr lvl="0">
              <a:lnSpc>
                <a:spcPct val="120000"/>
              </a:lnSpc>
            </a:pPr>
            <a:r>
              <a:rPr lang="en-US" altLang="zh-CN" sz="2400" dirty="0">
                <a:solidFill>
                  <a:prstClr val="black"/>
                </a:solidFill>
                <a:latin typeface="宋体" panose="02010600030101010101" pitchFamily="2" charset="-122"/>
                <a:ea typeface="宋体" panose="02010600030101010101" pitchFamily="2" charset="-122"/>
                <a:cs typeface="+mn-ea"/>
                <a:sym typeface="+mn-lt"/>
              </a:rPr>
              <a:t>A</a:t>
            </a:r>
            <a:r>
              <a:rPr lang="zh-CN" altLang="en-US" sz="2400" dirty="0">
                <a:solidFill>
                  <a:prstClr val="black"/>
                </a:solidFill>
                <a:latin typeface="宋体" panose="02010600030101010101" pitchFamily="2" charset="-122"/>
                <a:ea typeface="宋体" panose="02010600030101010101" pitchFamily="2" charset="-122"/>
                <a:cs typeface="+mn-ea"/>
                <a:sym typeface="+mn-lt"/>
              </a:rPr>
              <a:t>、用例图      </a:t>
            </a:r>
            <a:r>
              <a:rPr lang="en-US" altLang="zh-CN" sz="2400" dirty="0">
                <a:solidFill>
                  <a:prstClr val="black"/>
                </a:solidFill>
                <a:latin typeface="宋体" panose="02010600030101010101" pitchFamily="2" charset="-122"/>
                <a:ea typeface="宋体" panose="02010600030101010101" pitchFamily="2" charset="-122"/>
                <a:cs typeface="+mn-ea"/>
                <a:sym typeface="+mn-lt"/>
              </a:rPr>
              <a:t>B</a:t>
            </a:r>
            <a:r>
              <a:rPr lang="zh-CN" altLang="en-US" sz="2400" dirty="0">
                <a:solidFill>
                  <a:prstClr val="black"/>
                </a:solidFill>
                <a:latin typeface="宋体" panose="02010600030101010101" pitchFamily="2" charset="-122"/>
                <a:ea typeface="宋体" panose="02010600030101010101" pitchFamily="2" charset="-122"/>
                <a:cs typeface="+mn-ea"/>
                <a:sym typeface="+mn-lt"/>
              </a:rPr>
              <a:t>、类图        </a:t>
            </a:r>
            <a:r>
              <a:rPr lang="en-US" altLang="zh-CN" sz="2400" dirty="0">
                <a:solidFill>
                  <a:prstClr val="black"/>
                </a:solidFill>
                <a:latin typeface="宋体" panose="02010600030101010101" pitchFamily="2" charset="-122"/>
                <a:ea typeface="宋体" panose="02010600030101010101" pitchFamily="2" charset="-122"/>
                <a:cs typeface="+mn-ea"/>
                <a:sym typeface="+mn-lt"/>
              </a:rPr>
              <a:t>C</a:t>
            </a:r>
            <a:r>
              <a:rPr lang="zh-CN" altLang="en-US" sz="2400" dirty="0">
                <a:solidFill>
                  <a:prstClr val="black"/>
                </a:solidFill>
                <a:latin typeface="宋体" panose="02010600030101010101" pitchFamily="2" charset="-122"/>
                <a:ea typeface="宋体" panose="02010600030101010101" pitchFamily="2" charset="-122"/>
                <a:cs typeface="+mn-ea"/>
                <a:sym typeface="+mn-lt"/>
              </a:rPr>
              <a:t>、状态机图</a:t>
            </a:r>
            <a:endParaRPr lang="en-US" altLang="zh-CN" sz="2400" dirty="0">
              <a:solidFill>
                <a:prstClr val="black"/>
              </a:solidFill>
              <a:latin typeface="宋体" panose="02010600030101010101" pitchFamily="2" charset="-122"/>
              <a:ea typeface="宋体" panose="02010600030101010101" pitchFamily="2" charset="-122"/>
              <a:cs typeface="+mn-ea"/>
              <a:sym typeface="+mn-lt"/>
            </a:endParaRPr>
          </a:p>
          <a:p>
            <a:pPr lvl="0">
              <a:lnSpc>
                <a:spcPct val="120000"/>
              </a:lnSpc>
            </a:pPr>
            <a:r>
              <a:rPr lang="en-US" altLang="zh-CN" sz="2400" dirty="0">
                <a:solidFill>
                  <a:prstClr val="black"/>
                </a:solidFill>
                <a:latin typeface="宋体" panose="02010600030101010101" pitchFamily="2" charset="-122"/>
                <a:ea typeface="宋体" panose="02010600030101010101" pitchFamily="2" charset="-122"/>
                <a:cs typeface="+mn-ea"/>
                <a:sym typeface="+mn-lt"/>
              </a:rPr>
              <a:t>D</a:t>
            </a:r>
            <a:r>
              <a:rPr lang="zh-CN" altLang="en-US" sz="2400" dirty="0">
                <a:solidFill>
                  <a:prstClr val="black"/>
                </a:solidFill>
                <a:latin typeface="宋体" panose="02010600030101010101" pitchFamily="2" charset="-122"/>
                <a:ea typeface="宋体" panose="02010600030101010101" pitchFamily="2" charset="-122"/>
                <a:cs typeface="+mn-ea"/>
                <a:sym typeface="+mn-lt"/>
              </a:rPr>
              <a:t>、部署图      </a:t>
            </a:r>
            <a:r>
              <a:rPr lang="en-US" altLang="zh-CN" sz="2400" dirty="0">
                <a:solidFill>
                  <a:prstClr val="black"/>
                </a:solidFill>
                <a:latin typeface="宋体" panose="02010600030101010101" pitchFamily="2" charset="-122"/>
                <a:ea typeface="宋体" panose="02010600030101010101" pitchFamily="2" charset="-122"/>
                <a:cs typeface="+mn-ea"/>
                <a:sym typeface="+mn-lt"/>
              </a:rPr>
              <a:t>E</a:t>
            </a:r>
            <a:r>
              <a:rPr lang="zh-CN" altLang="en-US" sz="2400" dirty="0">
                <a:solidFill>
                  <a:prstClr val="black"/>
                </a:solidFill>
                <a:latin typeface="宋体" panose="02010600030101010101" pitchFamily="2" charset="-122"/>
                <a:ea typeface="宋体" panose="02010600030101010101" pitchFamily="2" charset="-122"/>
                <a:cs typeface="+mn-ea"/>
                <a:sym typeface="+mn-lt"/>
              </a:rPr>
              <a:t>、对象图      </a:t>
            </a:r>
            <a:r>
              <a:rPr lang="en-US" altLang="zh-CN" sz="2400" dirty="0">
                <a:solidFill>
                  <a:prstClr val="black"/>
                </a:solidFill>
                <a:latin typeface="宋体" panose="02010600030101010101" pitchFamily="2" charset="-122"/>
                <a:ea typeface="宋体" panose="02010600030101010101" pitchFamily="2" charset="-122"/>
                <a:cs typeface="+mn-ea"/>
                <a:sym typeface="+mn-lt"/>
              </a:rPr>
              <a:t>F</a:t>
            </a:r>
            <a:r>
              <a:rPr lang="zh-CN" altLang="en-US" sz="2400" dirty="0">
                <a:solidFill>
                  <a:prstClr val="black"/>
                </a:solidFill>
                <a:latin typeface="宋体" panose="02010600030101010101" pitchFamily="2" charset="-122"/>
                <a:ea typeface="宋体" panose="02010600030101010101" pitchFamily="2" charset="-122"/>
                <a:cs typeface="+mn-ea"/>
                <a:sym typeface="+mn-lt"/>
              </a:rPr>
              <a:t>、顺序图</a:t>
            </a:r>
          </a:p>
        </p:txBody>
      </p:sp>
      <p:sp>
        <p:nvSpPr>
          <p:cNvPr id="4" name="文本框 3"/>
          <p:cNvSpPr txBox="1"/>
          <p:nvPr/>
        </p:nvSpPr>
        <p:spPr>
          <a:xfrm>
            <a:off x="4219649" y="5529070"/>
            <a:ext cx="7579061" cy="476669"/>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答案：</a:t>
            </a:r>
            <a:r>
              <a:rPr kumimoji="0"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A</a:t>
            </a:r>
            <a:r>
              <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a:t>
            </a:r>
            <a:r>
              <a:rPr kumimoji="0"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E</a:t>
            </a: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59" grpId="0" animBg="1"/>
      <p:bldP spid="18"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951822" y="1807863"/>
            <a:ext cx="4288353" cy="215443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rgbClr val="676A55">
                    <a:lumMod val="50000"/>
                  </a:srgbClr>
                </a:solidFill>
                <a:effectLst/>
                <a:uLnTx/>
                <a:uFillTx/>
                <a:latin typeface="宋体" panose="02010600030101010101" pitchFamily="2" charset="-122"/>
                <a:ea typeface="宋体" panose="02010600030101010101" pitchFamily="2" charset="-122"/>
                <a:cs typeface="+mn-ea"/>
                <a:sym typeface="+mn-lt"/>
              </a:rPr>
              <a:t>Feature 04</a:t>
            </a: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8000" dirty="0">
                <a:solidFill>
                  <a:srgbClr val="676A55">
                    <a:lumMod val="50000"/>
                  </a:srgbClr>
                </a:solidFill>
                <a:latin typeface="宋体" panose="02010600030101010101" pitchFamily="2" charset="-122"/>
                <a:ea typeface="宋体" panose="02010600030101010101" pitchFamily="2" charset="-122"/>
                <a:cs typeface="+mn-ea"/>
                <a:sym typeface="+mn-lt"/>
              </a:rPr>
              <a:t>状态机</a:t>
            </a:r>
            <a:r>
              <a:rPr kumimoji="0" lang="zh-CN" altLang="en-US" sz="8000" b="0" i="0" u="none" strike="noStrike" kern="1200" cap="none" spc="0" normalizeH="0" baseline="0" noProof="0" dirty="0">
                <a:ln>
                  <a:noFill/>
                </a:ln>
                <a:solidFill>
                  <a:srgbClr val="676A55">
                    <a:lumMod val="50000"/>
                  </a:srgbClr>
                </a:solidFill>
                <a:effectLst/>
                <a:uLnTx/>
                <a:uFillTx/>
                <a:latin typeface="宋体" panose="02010600030101010101" pitchFamily="2" charset="-122"/>
                <a:ea typeface="宋体" panose="02010600030101010101" pitchFamily="2" charset="-122"/>
                <a:cs typeface="+mn-ea"/>
                <a:sym typeface="+mn-lt"/>
              </a:rPr>
              <a:t>图</a:t>
            </a:r>
          </a:p>
        </p:txBody>
      </p:sp>
      <p:pic>
        <p:nvPicPr>
          <p:cNvPr id="4" name="图片 3"/>
          <p:cNvPicPr>
            <a:picLocks noChangeAspect="1"/>
          </p:cNvPicPr>
          <p:nvPr/>
        </p:nvPicPr>
        <p:blipFill rotWithShape="1">
          <a:blip r:embed="rId4" cstate="screen"/>
          <a:srcRect/>
          <a:stretch>
            <a:fillRect/>
          </a:stretch>
        </p:blipFill>
        <p:spPr>
          <a:xfrm>
            <a:off x="5368634" y="4061261"/>
            <a:ext cx="1454728" cy="11573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453746" y="2321006"/>
            <a:ext cx="3724096" cy="221599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3800" b="0" i="0" u="none" strike="noStrike" kern="1200" cap="none" spc="0" normalizeH="0" baseline="0" noProof="0" dirty="0">
                <a:ln>
                  <a:noFill/>
                </a:ln>
                <a:solidFill>
                  <a:srgbClr val="676A55">
                    <a:lumMod val="50000"/>
                  </a:srgbClr>
                </a:solidFill>
                <a:effectLst/>
                <a:uLnTx/>
                <a:uFillTx/>
                <a:latin typeface="宋体" panose="02010600030101010101" pitchFamily="2" charset="-122"/>
                <a:ea typeface="宋体" panose="02010600030101010101" pitchFamily="2" charset="-122"/>
                <a:cs typeface="+mn-ea"/>
                <a:sym typeface="+mn-lt"/>
              </a:rPr>
              <a:t>目录</a:t>
            </a:r>
          </a:p>
        </p:txBody>
      </p:sp>
      <p:sp>
        <p:nvSpPr>
          <p:cNvPr id="3" name="文本框 2"/>
          <p:cNvSpPr txBox="1"/>
          <p:nvPr/>
        </p:nvSpPr>
        <p:spPr>
          <a:xfrm rot="5400000">
            <a:off x="1583978" y="3362102"/>
            <a:ext cx="3463633" cy="369332"/>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lumMod val="50000"/>
                  </a:prstClr>
                </a:solidFill>
                <a:effectLst/>
                <a:uLnTx/>
                <a:uFillTx/>
                <a:latin typeface="宋体" panose="02010600030101010101" pitchFamily="2" charset="-122"/>
                <a:ea typeface="宋体" panose="02010600030101010101" pitchFamily="2" charset="-122"/>
                <a:cs typeface="+mn-ea"/>
                <a:sym typeface="+mn-lt"/>
              </a:rPr>
              <a:t>CONTENTS</a:t>
            </a:r>
            <a:endParaRPr kumimoji="0" lang="zh-CN" altLang="en-US" sz="1800" b="0" i="0" u="none" strike="noStrike" kern="1200" cap="none" spc="0" normalizeH="0" baseline="0" noProof="0" dirty="0">
              <a:ln>
                <a:noFill/>
              </a:ln>
              <a:solidFill>
                <a:prstClr val="white">
                  <a:lumMod val="50000"/>
                </a:prstClr>
              </a:solidFill>
              <a:effectLst/>
              <a:uLnTx/>
              <a:uFillTx/>
              <a:latin typeface="宋体" panose="02010600030101010101" pitchFamily="2" charset="-122"/>
              <a:ea typeface="宋体" panose="02010600030101010101" pitchFamily="2" charset="-122"/>
              <a:cs typeface="+mn-ea"/>
              <a:sym typeface="+mn-lt"/>
            </a:endParaRPr>
          </a:p>
        </p:txBody>
      </p:sp>
      <p:sp>
        <p:nvSpPr>
          <p:cNvPr id="4" name="矩形 3"/>
          <p:cNvSpPr/>
          <p:nvPr/>
        </p:nvSpPr>
        <p:spPr>
          <a:xfrm>
            <a:off x="6262257" y="0"/>
            <a:ext cx="5929745" cy="6858000"/>
          </a:xfrm>
          <a:prstGeom prst="rect">
            <a:avLst/>
          </a:prstGeom>
          <a:blipFill>
            <a:blip r:embed="rId4"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grpSp>
        <p:nvGrpSpPr>
          <p:cNvPr id="13"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9539101" y="921858"/>
            <a:ext cx="2282901" cy="899519"/>
            <a:chOff x="4201762" y="1317333"/>
            <a:chExt cx="3140581" cy="1294499"/>
          </a:xfrm>
        </p:grpSpPr>
        <p:sp>
          <p:nvSpPr>
            <p:cNvPr id="14" name="Rectangle: Rounded Corners 43"/>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sp>
          <p:nvSpPr>
            <p:cNvPr id="19" name="TextBox 48"/>
            <p:cNvSpPr txBox="1"/>
            <p:nvPr/>
          </p:nvSpPr>
          <p:spPr>
            <a:xfrm>
              <a:off x="4685735" y="1317333"/>
              <a:ext cx="2139044" cy="93013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Feature 0</a:t>
              </a:r>
              <a:r>
                <a:rPr kumimoji="0" lang="en-US" altLang="zh-CN" sz="16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5</a:t>
              </a: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solidFill>
                    <a:prstClr val="black">
                      <a:lumMod val="75000"/>
                      <a:lumOff val="25000"/>
                    </a:prstClr>
                  </a:solidFill>
                  <a:latin typeface="宋体" panose="02010600030101010101" pitchFamily="2" charset="-122"/>
                  <a:ea typeface="宋体" panose="02010600030101010101" pitchFamily="2" charset="-122"/>
                  <a:cs typeface="+mn-ea"/>
                  <a:sym typeface="+mn-lt"/>
                </a:rPr>
                <a:t>顺序</a:t>
              </a:r>
              <a:r>
                <a:rPr kumimoji="0" lang="zh-CN" altLang="en-US" sz="20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图</a:t>
              </a:r>
              <a:endParaRPr kumimoji="0" lang="en-US" sz="20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endParaRPr>
            </a:p>
          </p:txBody>
        </p:sp>
        <p:grpSp>
          <p:nvGrpSpPr>
            <p:cNvPr id="16" name="Group 45"/>
            <p:cNvGrpSpPr/>
            <p:nvPr/>
          </p:nvGrpSpPr>
          <p:grpSpPr>
            <a:xfrm>
              <a:off x="5578277" y="2257871"/>
              <a:ext cx="353961" cy="353961"/>
              <a:chOff x="5578277" y="2257871"/>
              <a:chExt cx="353961" cy="353961"/>
            </a:xfrm>
          </p:grpSpPr>
          <p:sp>
            <p:nvSpPr>
              <p:cNvPr id="17"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sp>
            <p:nvSpPr>
              <p:cNvPr id="18"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p:txBody>
          </p:sp>
        </p:grpSp>
      </p:grpSp>
      <p:sp>
        <p:nvSpPr>
          <p:cNvPr id="37" name="文本框 36"/>
          <p:cNvSpPr txBox="1"/>
          <p:nvPr/>
        </p:nvSpPr>
        <p:spPr>
          <a:xfrm>
            <a:off x="3213717" y="1562842"/>
            <a:ext cx="1642368"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00" b="0" i="0" u="none" strike="noStrike" kern="1200" cap="none" spc="0" normalizeH="0" baseline="0" noProof="0" dirty="0">
                <a:ln>
                  <a:noFill/>
                </a:ln>
                <a:solidFill>
                  <a:srgbClr val="F3F3F3"/>
                </a:solidFill>
                <a:effectLst/>
                <a:uLnTx/>
                <a:uFillTx/>
                <a:latin typeface="宋体" panose="02010600030101010101" pitchFamily="2" charset="-122"/>
                <a:ea typeface="宋体" panose="02010600030101010101" pitchFamily="2" charset="-122"/>
                <a:cs typeface="+mn-cs"/>
              </a:rPr>
              <a:t>https://www.ypppt.com/</a:t>
            </a:r>
            <a:endParaRPr kumimoji="0" lang="zh-CN" altLang="en-US" sz="900" b="0" i="0" u="none" strike="noStrike" kern="1200" cap="none" spc="0" normalizeH="0" baseline="0" noProof="0" dirty="0">
              <a:ln>
                <a:noFill/>
              </a:ln>
              <a:solidFill>
                <a:srgbClr val="F3F3F3"/>
              </a:solidFill>
              <a:effectLst/>
              <a:uLnTx/>
              <a:uFillTx/>
              <a:latin typeface="宋体" panose="02010600030101010101" pitchFamily="2" charset="-122"/>
              <a:ea typeface="宋体" panose="02010600030101010101" pitchFamily="2" charset="-122"/>
              <a:cs typeface="+mn-cs"/>
            </a:endParaRPr>
          </a:p>
        </p:txBody>
      </p:sp>
      <p:grpSp>
        <p:nvGrpSpPr>
          <p:cNvPr id="38"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6631825" y="448711"/>
            <a:ext cx="2282901" cy="899519"/>
            <a:chOff x="4201762" y="1317333"/>
            <a:chExt cx="3140581" cy="1294499"/>
          </a:xfrm>
        </p:grpSpPr>
        <p:sp>
          <p:nvSpPr>
            <p:cNvPr id="39" name="Rectangle: Rounded Corners 43"/>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sp>
          <p:nvSpPr>
            <p:cNvPr id="40" name="TextBox 48"/>
            <p:cNvSpPr txBox="1"/>
            <p:nvPr/>
          </p:nvSpPr>
          <p:spPr>
            <a:xfrm>
              <a:off x="4685735" y="1317333"/>
              <a:ext cx="2139044" cy="93013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Feature 0</a:t>
              </a:r>
              <a:r>
                <a:rPr kumimoji="0" lang="en-US" altLang="zh-CN" sz="16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1</a:t>
              </a: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prstClr val="black">
                      <a:lumMod val="75000"/>
                      <a:lumOff val="25000"/>
                    </a:prstClr>
                  </a:solidFill>
                  <a:latin typeface="宋体" panose="02010600030101010101" pitchFamily="2" charset="-122"/>
                  <a:ea typeface="宋体" panose="02010600030101010101" pitchFamily="2" charset="-122"/>
                  <a:cs typeface="+mn-ea"/>
                  <a:sym typeface="+mn-lt"/>
                </a:rPr>
                <a:t>UML</a:t>
              </a:r>
              <a:r>
                <a:rPr lang="zh-CN" altLang="en-US" sz="2000" b="1" dirty="0">
                  <a:solidFill>
                    <a:prstClr val="black">
                      <a:lumMod val="75000"/>
                      <a:lumOff val="25000"/>
                    </a:prstClr>
                  </a:solidFill>
                  <a:latin typeface="宋体" panose="02010600030101010101" pitchFamily="2" charset="-122"/>
                  <a:ea typeface="宋体" panose="02010600030101010101" pitchFamily="2" charset="-122"/>
                  <a:cs typeface="+mn-ea"/>
                  <a:sym typeface="+mn-lt"/>
                </a:rPr>
                <a:t>概述</a:t>
              </a:r>
              <a:endParaRPr kumimoji="0" lang="en-US" sz="20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endParaRPr>
            </a:p>
          </p:txBody>
        </p:sp>
        <p:grpSp>
          <p:nvGrpSpPr>
            <p:cNvPr id="41" name="Group 45"/>
            <p:cNvGrpSpPr/>
            <p:nvPr/>
          </p:nvGrpSpPr>
          <p:grpSpPr>
            <a:xfrm>
              <a:off x="5578277" y="2257871"/>
              <a:ext cx="353961" cy="353961"/>
              <a:chOff x="5578277" y="2257871"/>
              <a:chExt cx="353961" cy="353961"/>
            </a:xfrm>
          </p:grpSpPr>
          <p:sp>
            <p:nvSpPr>
              <p:cNvPr id="42"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sp>
            <p:nvSpPr>
              <p:cNvPr id="43"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p:txBody>
          </p:sp>
        </p:grpSp>
      </p:grpSp>
      <p:grpSp>
        <p:nvGrpSpPr>
          <p:cNvPr id="62"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6643084" y="1816684"/>
            <a:ext cx="2282901" cy="899519"/>
            <a:chOff x="4201762" y="1317333"/>
            <a:chExt cx="3140581" cy="1294499"/>
          </a:xfrm>
        </p:grpSpPr>
        <p:sp>
          <p:nvSpPr>
            <p:cNvPr id="63" name="Rectangle: Rounded Corners 43"/>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sp>
          <p:nvSpPr>
            <p:cNvPr id="64" name="TextBox 48"/>
            <p:cNvSpPr txBox="1"/>
            <p:nvPr/>
          </p:nvSpPr>
          <p:spPr>
            <a:xfrm>
              <a:off x="4685735" y="1317333"/>
              <a:ext cx="2139044" cy="93013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Feature 0</a:t>
              </a:r>
              <a:r>
                <a:rPr kumimoji="0" lang="en-US" altLang="zh-CN" sz="16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2</a:t>
              </a: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项目简介</a:t>
              </a:r>
              <a:endParaRPr kumimoji="0" lang="en-US" sz="20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endParaRPr>
            </a:p>
          </p:txBody>
        </p:sp>
        <p:grpSp>
          <p:nvGrpSpPr>
            <p:cNvPr id="65" name="Group 45"/>
            <p:cNvGrpSpPr/>
            <p:nvPr/>
          </p:nvGrpSpPr>
          <p:grpSpPr>
            <a:xfrm>
              <a:off x="5578277" y="2257871"/>
              <a:ext cx="353961" cy="353961"/>
              <a:chOff x="5578277" y="2257871"/>
              <a:chExt cx="353961" cy="353961"/>
            </a:xfrm>
          </p:grpSpPr>
          <p:sp>
            <p:nvSpPr>
              <p:cNvPr id="66"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sp>
            <p:nvSpPr>
              <p:cNvPr id="67"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p:txBody>
          </p:sp>
        </p:grpSp>
      </p:grpSp>
      <p:grpSp>
        <p:nvGrpSpPr>
          <p:cNvPr id="68"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9559459" y="2422632"/>
            <a:ext cx="2282901" cy="899519"/>
            <a:chOff x="4201762" y="1317333"/>
            <a:chExt cx="3140581" cy="1294499"/>
          </a:xfrm>
        </p:grpSpPr>
        <p:sp>
          <p:nvSpPr>
            <p:cNvPr id="69" name="Rectangle: Rounded Corners 43"/>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sp>
          <p:nvSpPr>
            <p:cNvPr id="70" name="TextBox 48"/>
            <p:cNvSpPr txBox="1"/>
            <p:nvPr/>
          </p:nvSpPr>
          <p:spPr>
            <a:xfrm>
              <a:off x="4685735" y="1317333"/>
              <a:ext cx="2139044" cy="93013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Feature 0</a:t>
              </a:r>
              <a:r>
                <a:rPr kumimoji="0" lang="en-US" altLang="zh-CN" sz="16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6</a:t>
              </a: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solidFill>
                    <a:prstClr val="black">
                      <a:lumMod val="75000"/>
                      <a:lumOff val="25000"/>
                    </a:prstClr>
                  </a:solidFill>
                  <a:latin typeface="宋体" panose="02010600030101010101" pitchFamily="2" charset="-122"/>
                  <a:ea typeface="宋体" panose="02010600030101010101" pitchFamily="2" charset="-122"/>
                  <a:cs typeface="+mn-ea"/>
                  <a:sym typeface="+mn-lt"/>
                </a:rPr>
                <a:t>通信</a:t>
              </a:r>
              <a:r>
                <a:rPr kumimoji="0" lang="zh-CN" altLang="en-US" sz="20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图</a:t>
              </a:r>
              <a:endParaRPr kumimoji="0" lang="en-US" sz="20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endParaRPr>
            </a:p>
          </p:txBody>
        </p:sp>
        <p:grpSp>
          <p:nvGrpSpPr>
            <p:cNvPr id="71" name="Group 45"/>
            <p:cNvGrpSpPr/>
            <p:nvPr/>
          </p:nvGrpSpPr>
          <p:grpSpPr>
            <a:xfrm>
              <a:off x="5578277" y="2257871"/>
              <a:ext cx="353961" cy="353961"/>
              <a:chOff x="5578277" y="2257871"/>
              <a:chExt cx="353961" cy="353961"/>
            </a:xfrm>
          </p:grpSpPr>
          <p:sp>
            <p:nvSpPr>
              <p:cNvPr id="72"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sp>
            <p:nvSpPr>
              <p:cNvPr id="73"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p:txBody>
          </p:sp>
        </p:grpSp>
      </p:grpSp>
      <p:grpSp>
        <p:nvGrpSpPr>
          <p:cNvPr id="74"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6654343" y="3322151"/>
            <a:ext cx="2282901" cy="899519"/>
            <a:chOff x="4201762" y="1317333"/>
            <a:chExt cx="3140581" cy="1294499"/>
          </a:xfrm>
        </p:grpSpPr>
        <p:sp>
          <p:nvSpPr>
            <p:cNvPr id="75" name="Rectangle: Rounded Corners 43"/>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sp>
          <p:nvSpPr>
            <p:cNvPr id="76" name="TextBox 48"/>
            <p:cNvSpPr txBox="1"/>
            <p:nvPr/>
          </p:nvSpPr>
          <p:spPr>
            <a:xfrm>
              <a:off x="4685735" y="1317333"/>
              <a:ext cx="2139044" cy="93013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Feature 0</a:t>
              </a:r>
              <a:r>
                <a:rPr kumimoji="0" lang="en-US" altLang="zh-CN" sz="16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3</a:t>
              </a: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用例图</a:t>
              </a:r>
              <a:endParaRPr kumimoji="0" lang="en-US" sz="20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endParaRPr>
            </a:p>
          </p:txBody>
        </p:sp>
        <p:grpSp>
          <p:nvGrpSpPr>
            <p:cNvPr id="77" name="Group 45"/>
            <p:cNvGrpSpPr/>
            <p:nvPr/>
          </p:nvGrpSpPr>
          <p:grpSpPr>
            <a:xfrm>
              <a:off x="5578277" y="2257871"/>
              <a:ext cx="353961" cy="353961"/>
              <a:chOff x="5578277" y="2257871"/>
              <a:chExt cx="353961" cy="353961"/>
            </a:xfrm>
          </p:grpSpPr>
          <p:sp>
            <p:nvSpPr>
              <p:cNvPr id="78"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sp>
            <p:nvSpPr>
              <p:cNvPr id="79"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p:txBody>
          </p:sp>
        </p:grpSp>
      </p:grpSp>
      <p:grpSp>
        <p:nvGrpSpPr>
          <p:cNvPr id="80"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9559458" y="4054664"/>
            <a:ext cx="2282901" cy="899519"/>
            <a:chOff x="4201762" y="1317333"/>
            <a:chExt cx="3140581" cy="1294499"/>
          </a:xfrm>
        </p:grpSpPr>
        <p:sp>
          <p:nvSpPr>
            <p:cNvPr id="81" name="Rectangle: Rounded Corners 43"/>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sp>
          <p:nvSpPr>
            <p:cNvPr id="82" name="TextBox 48"/>
            <p:cNvSpPr txBox="1"/>
            <p:nvPr/>
          </p:nvSpPr>
          <p:spPr>
            <a:xfrm>
              <a:off x="4685735" y="1317333"/>
              <a:ext cx="2139044" cy="93013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Feature 0</a:t>
              </a:r>
              <a:r>
                <a:rPr kumimoji="0" lang="en-US" altLang="zh-CN" sz="16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7</a:t>
              </a: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参考链接</a:t>
              </a:r>
              <a:endParaRPr kumimoji="0" lang="en-US" sz="20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endParaRPr>
            </a:p>
          </p:txBody>
        </p:sp>
        <p:grpSp>
          <p:nvGrpSpPr>
            <p:cNvPr id="83" name="Group 45"/>
            <p:cNvGrpSpPr/>
            <p:nvPr/>
          </p:nvGrpSpPr>
          <p:grpSpPr>
            <a:xfrm>
              <a:off x="5578277" y="2257871"/>
              <a:ext cx="353961" cy="353961"/>
              <a:chOff x="5578277" y="2257871"/>
              <a:chExt cx="353961" cy="353961"/>
            </a:xfrm>
          </p:grpSpPr>
          <p:sp>
            <p:nvSpPr>
              <p:cNvPr id="84"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sp>
            <p:nvSpPr>
              <p:cNvPr id="85"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p:txBody>
          </p:sp>
        </p:grpSp>
      </p:grpSp>
      <p:grpSp>
        <p:nvGrpSpPr>
          <p:cNvPr id="86"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6665602" y="4827138"/>
            <a:ext cx="2282901" cy="899519"/>
            <a:chOff x="4201762" y="1317333"/>
            <a:chExt cx="3140581" cy="1294499"/>
          </a:xfrm>
        </p:grpSpPr>
        <p:sp>
          <p:nvSpPr>
            <p:cNvPr id="87" name="Rectangle: Rounded Corners 43"/>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sp>
          <p:nvSpPr>
            <p:cNvPr id="88" name="TextBox 48"/>
            <p:cNvSpPr txBox="1"/>
            <p:nvPr/>
          </p:nvSpPr>
          <p:spPr>
            <a:xfrm>
              <a:off x="4685735" y="1317333"/>
              <a:ext cx="2139044" cy="93013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Feature 0</a:t>
              </a:r>
              <a:r>
                <a:rPr kumimoji="0" lang="en-US" altLang="zh-CN" sz="16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4</a:t>
              </a: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solidFill>
                    <a:prstClr val="black">
                      <a:lumMod val="75000"/>
                      <a:lumOff val="25000"/>
                    </a:prstClr>
                  </a:solidFill>
                  <a:latin typeface="宋体" panose="02010600030101010101" pitchFamily="2" charset="-122"/>
                  <a:ea typeface="宋体" panose="02010600030101010101" pitchFamily="2" charset="-122"/>
                  <a:cs typeface="+mn-ea"/>
                  <a:sym typeface="+mn-lt"/>
                </a:rPr>
                <a:t>状态机</a:t>
              </a:r>
              <a:r>
                <a:rPr kumimoji="0" lang="zh-CN" altLang="en-US" sz="20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图</a:t>
              </a:r>
              <a:endParaRPr kumimoji="0" lang="en-US" sz="20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endParaRPr>
            </a:p>
          </p:txBody>
        </p:sp>
        <p:grpSp>
          <p:nvGrpSpPr>
            <p:cNvPr id="89" name="Group 45"/>
            <p:cNvGrpSpPr/>
            <p:nvPr/>
          </p:nvGrpSpPr>
          <p:grpSpPr>
            <a:xfrm>
              <a:off x="5578277" y="2257871"/>
              <a:ext cx="353961" cy="353961"/>
              <a:chOff x="5578277" y="2257871"/>
              <a:chExt cx="353961" cy="353961"/>
            </a:xfrm>
          </p:grpSpPr>
          <p:sp>
            <p:nvSpPr>
              <p:cNvPr id="90"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sp>
            <p:nvSpPr>
              <p:cNvPr id="91"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p:txBody>
          </p:sp>
        </p:grpSp>
      </p:grpSp>
      <p:grpSp>
        <p:nvGrpSpPr>
          <p:cNvPr id="92"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9578775" y="5595388"/>
            <a:ext cx="2282901" cy="899519"/>
            <a:chOff x="4201762" y="1317333"/>
            <a:chExt cx="3140581" cy="1294499"/>
          </a:xfrm>
        </p:grpSpPr>
        <p:sp>
          <p:nvSpPr>
            <p:cNvPr id="93" name="Rectangle: Rounded Corners 43"/>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sp>
          <p:nvSpPr>
            <p:cNvPr id="94" name="TextBox 48"/>
            <p:cNvSpPr txBox="1"/>
            <p:nvPr/>
          </p:nvSpPr>
          <p:spPr>
            <a:xfrm>
              <a:off x="4685735" y="1317333"/>
              <a:ext cx="2139044" cy="93013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Feature 0</a:t>
              </a:r>
              <a:r>
                <a:rPr kumimoji="0" lang="en-US" altLang="zh-CN" sz="16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8</a:t>
              </a: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rPr>
                <a:t>组内分工</a:t>
              </a:r>
              <a:endParaRPr kumimoji="0" lang="en-US" sz="2000"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ea"/>
                <a:sym typeface="+mn-lt"/>
              </a:endParaRPr>
            </a:p>
          </p:txBody>
        </p:sp>
        <p:grpSp>
          <p:nvGrpSpPr>
            <p:cNvPr id="95" name="Group 45"/>
            <p:cNvGrpSpPr/>
            <p:nvPr/>
          </p:nvGrpSpPr>
          <p:grpSpPr>
            <a:xfrm>
              <a:off x="5578277" y="2257871"/>
              <a:ext cx="353961" cy="353961"/>
              <a:chOff x="5578277" y="2257871"/>
              <a:chExt cx="353961" cy="353961"/>
            </a:xfrm>
          </p:grpSpPr>
          <p:sp>
            <p:nvSpPr>
              <p:cNvPr id="96"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sp>
            <p:nvSpPr>
              <p:cNvPr id="97"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0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100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750" fill="hold"/>
                                        <p:tgtEl>
                                          <p:spTgt spid="38"/>
                                        </p:tgtEl>
                                        <p:attrNameLst>
                                          <p:attrName>ppt_x</p:attrName>
                                        </p:attrNameLst>
                                      </p:cBhvr>
                                      <p:tavLst>
                                        <p:tav tm="0">
                                          <p:val>
                                            <p:strVal val="#ppt_x"/>
                                          </p:val>
                                        </p:tav>
                                        <p:tav tm="100000">
                                          <p:val>
                                            <p:strVal val="#ppt_x"/>
                                          </p:val>
                                        </p:tav>
                                      </p:tavLst>
                                    </p:anim>
                                    <p:anim calcmode="lin" valueType="num">
                                      <p:cBhvr additive="base">
                                        <p:cTn id="12" dur="75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000"/>
                                  </p:stCondLst>
                                  <p:childTnLst>
                                    <p:set>
                                      <p:cBhvr>
                                        <p:cTn id="14" dur="1" fill="hold">
                                          <p:stCondLst>
                                            <p:cond delay="0"/>
                                          </p:stCondLst>
                                        </p:cTn>
                                        <p:tgtEl>
                                          <p:spTgt spid="62"/>
                                        </p:tgtEl>
                                        <p:attrNameLst>
                                          <p:attrName>style.visibility</p:attrName>
                                        </p:attrNameLst>
                                      </p:cBhvr>
                                      <p:to>
                                        <p:strVal val="visible"/>
                                      </p:to>
                                    </p:set>
                                    <p:anim calcmode="lin" valueType="num">
                                      <p:cBhvr additive="base">
                                        <p:cTn id="15" dur="750" fill="hold"/>
                                        <p:tgtEl>
                                          <p:spTgt spid="62"/>
                                        </p:tgtEl>
                                        <p:attrNameLst>
                                          <p:attrName>ppt_x</p:attrName>
                                        </p:attrNameLst>
                                      </p:cBhvr>
                                      <p:tavLst>
                                        <p:tav tm="0">
                                          <p:val>
                                            <p:strVal val="#ppt_x"/>
                                          </p:val>
                                        </p:tav>
                                        <p:tav tm="100000">
                                          <p:val>
                                            <p:strVal val="#ppt_x"/>
                                          </p:val>
                                        </p:tav>
                                      </p:tavLst>
                                    </p:anim>
                                    <p:anim calcmode="lin" valueType="num">
                                      <p:cBhvr additive="base">
                                        <p:cTn id="16" dur="750" fill="hold"/>
                                        <p:tgtEl>
                                          <p:spTgt spid="62"/>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100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750" fill="hold"/>
                                        <p:tgtEl>
                                          <p:spTgt spid="68"/>
                                        </p:tgtEl>
                                        <p:attrNameLst>
                                          <p:attrName>ppt_x</p:attrName>
                                        </p:attrNameLst>
                                      </p:cBhvr>
                                      <p:tavLst>
                                        <p:tav tm="0">
                                          <p:val>
                                            <p:strVal val="#ppt_x"/>
                                          </p:val>
                                        </p:tav>
                                        <p:tav tm="100000">
                                          <p:val>
                                            <p:strVal val="#ppt_x"/>
                                          </p:val>
                                        </p:tav>
                                      </p:tavLst>
                                    </p:anim>
                                    <p:anim calcmode="lin" valueType="num">
                                      <p:cBhvr additive="base">
                                        <p:cTn id="20" dur="750" fill="hold"/>
                                        <p:tgtEl>
                                          <p:spTgt spid="68"/>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74"/>
                                        </p:tgtEl>
                                        <p:attrNameLst>
                                          <p:attrName>style.visibility</p:attrName>
                                        </p:attrNameLst>
                                      </p:cBhvr>
                                      <p:to>
                                        <p:strVal val="visible"/>
                                      </p:to>
                                    </p:set>
                                    <p:anim calcmode="lin" valueType="num">
                                      <p:cBhvr additive="base">
                                        <p:cTn id="23" dur="750" fill="hold"/>
                                        <p:tgtEl>
                                          <p:spTgt spid="74"/>
                                        </p:tgtEl>
                                        <p:attrNameLst>
                                          <p:attrName>ppt_x</p:attrName>
                                        </p:attrNameLst>
                                      </p:cBhvr>
                                      <p:tavLst>
                                        <p:tav tm="0">
                                          <p:val>
                                            <p:strVal val="#ppt_x"/>
                                          </p:val>
                                        </p:tav>
                                        <p:tav tm="100000">
                                          <p:val>
                                            <p:strVal val="#ppt_x"/>
                                          </p:val>
                                        </p:tav>
                                      </p:tavLst>
                                    </p:anim>
                                    <p:anim calcmode="lin" valueType="num">
                                      <p:cBhvr additive="base">
                                        <p:cTn id="24" dur="750" fill="hold"/>
                                        <p:tgtEl>
                                          <p:spTgt spid="7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80"/>
                                        </p:tgtEl>
                                        <p:attrNameLst>
                                          <p:attrName>style.visibility</p:attrName>
                                        </p:attrNameLst>
                                      </p:cBhvr>
                                      <p:to>
                                        <p:strVal val="visible"/>
                                      </p:to>
                                    </p:set>
                                    <p:anim calcmode="lin" valueType="num">
                                      <p:cBhvr additive="base">
                                        <p:cTn id="27" dur="750" fill="hold"/>
                                        <p:tgtEl>
                                          <p:spTgt spid="80"/>
                                        </p:tgtEl>
                                        <p:attrNameLst>
                                          <p:attrName>ppt_x</p:attrName>
                                        </p:attrNameLst>
                                      </p:cBhvr>
                                      <p:tavLst>
                                        <p:tav tm="0">
                                          <p:val>
                                            <p:strVal val="#ppt_x"/>
                                          </p:val>
                                        </p:tav>
                                        <p:tav tm="100000">
                                          <p:val>
                                            <p:strVal val="#ppt_x"/>
                                          </p:val>
                                        </p:tav>
                                      </p:tavLst>
                                    </p:anim>
                                    <p:anim calcmode="lin" valueType="num">
                                      <p:cBhvr additive="base">
                                        <p:cTn id="28" dur="750" fill="hold"/>
                                        <p:tgtEl>
                                          <p:spTgt spid="80"/>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000"/>
                                  </p:stCondLst>
                                  <p:childTnLst>
                                    <p:set>
                                      <p:cBhvr>
                                        <p:cTn id="30" dur="1" fill="hold">
                                          <p:stCondLst>
                                            <p:cond delay="0"/>
                                          </p:stCondLst>
                                        </p:cTn>
                                        <p:tgtEl>
                                          <p:spTgt spid="86"/>
                                        </p:tgtEl>
                                        <p:attrNameLst>
                                          <p:attrName>style.visibility</p:attrName>
                                        </p:attrNameLst>
                                      </p:cBhvr>
                                      <p:to>
                                        <p:strVal val="visible"/>
                                      </p:to>
                                    </p:set>
                                    <p:anim calcmode="lin" valueType="num">
                                      <p:cBhvr additive="base">
                                        <p:cTn id="31" dur="750" fill="hold"/>
                                        <p:tgtEl>
                                          <p:spTgt spid="86"/>
                                        </p:tgtEl>
                                        <p:attrNameLst>
                                          <p:attrName>ppt_x</p:attrName>
                                        </p:attrNameLst>
                                      </p:cBhvr>
                                      <p:tavLst>
                                        <p:tav tm="0">
                                          <p:val>
                                            <p:strVal val="#ppt_x"/>
                                          </p:val>
                                        </p:tav>
                                        <p:tav tm="100000">
                                          <p:val>
                                            <p:strVal val="#ppt_x"/>
                                          </p:val>
                                        </p:tav>
                                      </p:tavLst>
                                    </p:anim>
                                    <p:anim calcmode="lin" valueType="num">
                                      <p:cBhvr additive="base">
                                        <p:cTn id="32" dur="750" fill="hold"/>
                                        <p:tgtEl>
                                          <p:spTgt spid="86"/>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1000"/>
                                  </p:stCondLst>
                                  <p:childTnLst>
                                    <p:set>
                                      <p:cBhvr>
                                        <p:cTn id="34" dur="1" fill="hold">
                                          <p:stCondLst>
                                            <p:cond delay="0"/>
                                          </p:stCondLst>
                                        </p:cTn>
                                        <p:tgtEl>
                                          <p:spTgt spid="92"/>
                                        </p:tgtEl>
                                        <p:attrNameLst>
                                          <p:attrName>style.visibility</p:attrName>
                                        </p:attrNameLst>
                                      </p:cBhvr>
                                      <p:to>
                                        <p:strVal val="visible"/>
                                      </p:to>
                                    </p:set>
                                    <p:anim calcmode="lin" valueType="num">
                                      <p:cBhvr additive="base">
                                        <p:cTn id="35" dur="750" fill="hold"/>
                                        <p:tgtEl>
                                          <p:spTgt spid="92"/>
                                        </p:tgtEl>
                                        <p:attrNameLst>
                                          <p:attrName>ppt_x</p:attrName>
                                        </p:attrNameLst>
                                      </p:cBhvr>
                                      <p:tavLst>
                                        <p:tav tm="0">
                                          <p:val>
                                            <p:strVal val="#ppt_x"/>
                                          </p:val>
                                        </p:tav>
                                        <p:tav tm="100000">
                                          <p:val>
                                            <p:strVal val="#ppt_x"/>
                                          </p:val>
                                        </p:tav>
                                      </p:tavLst>
                                    </p:anim>
                                    <p:anim calcmode="lin" valueType="num">
                                      <p:cBhvr additive="base">
                                        <p:cTn id="36" dur="750" fill="hold"/>
                                        <p:tgtEl>
                                          <p:spTgt spid="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88" name="Freeform: Shape 8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53430" y="2571167"/>
            <a:ext cx="1715668" cy="1715666"/>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义启小魏楷"/>
              <a:cs typeface="+mn-ea"/>
              <a:sym typeface="+mn-lt"/>
            </a:endParaRPr>
          </a:p>
        </p:txBody>
      </p:sp>
      <p:pic>
        <p:nvPicPr>
          <p:cNvPr id="6" name="图片占位符 5"/>
          <p:cNvPicPr>
            <a:picLocks noGrp="1" noChangeAspect="1"/>
          </p:cNvPicPr>
          <p:nvPr>
            <p:ph type="pic" sz="quarter" idx="10"/>
          </p:nvPr>
        </p:nvPicPr>
        <p:blipFill>
          <a:blip r:embed="rId4" cstate="screen"/>
          <a:srcRect/>
          <a:stretch>
            <a:fillRect/>
          </a:stretch>
        </p:blipFill>
        <p:spPr/>
      </p:pic>
      <p:sp>
        <p:nvSpPr>
          <p:cNvPr id="2" name="Rectangle 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7934632" y="-3709"/>
            <a:ext cx="4257368" cy="6858000"/>
          </a:xfrm>
          <a:prstGeom prst="rect">
            <a:avLst/>
          </a:prstGeom>
          <a:solidFill>
            <a:srgbClr val="70958B">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义启小魏楷"/>
              <a:cs typeface="+mn-ea"/>
              <a:sym typeface="+mn-lt"/>
            </a:endParaRPr>
          </a:p>
        </p:txBody>
      </p:sp>
      <p:sp>
        <p:nvSpPr>
          <p:cNvPr id="10" name="Rectangle: Rounded Corners 9"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53695" y="1438910"/>
            <a:ext cx="11362690" cy="4136390"/>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义启小魏楷"/>
              <a:cs typeface="+mn-ea"/>
              <a:sym typeface="+mn-lt"/>
            </a:endParaRPr>
          </a:p>
        </p:txBody>
      </p:sp>
      <p:sp>
        <p:nvSpPr>
          <p:cNvPr id="3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anose="02010600030101010101" pitchFamily="2" charset="-122"/>
                <a:ea typeface="义启小魏楷"/>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anose="02010600030101010101" pitchFamily="2" charset="-122"/>
              <a:cs typeface="+mn-ea"/>
              <a:sym typeface="+mn-lt"/>
            </a:endParaRPr>
          </a:p>
        </p:txBody>
      </p:sp>
      <p:grpSp>
        <p:nvGrpSpPr>
          <p:cNvPr id="37" name="Group 36"/>
          <p:cNvGrpSpPr/>
          <p:nvPr/>
        </p:nvGrpSpPr>
        <p:grpSpPr>
          <a:xfrm>
            <a:off x="488895" y="1216180"/>
            <a:ext cx="603267" cy="0"/>
            <a:chOff x="7150100" y="3662052"/>
            <a:chExt cx="603250" cy="0"/>
          </a:xfrm>
        </p:grpSpPr>
        <p:cxnSp>
          <p:nvCxnSpPr>
            <p:cNvPr id="38" name="Straight Connector 37"/>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Straight Connector 38"/>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732790" y="1777365"/>
            <a:ext cx="10662285" cy="34150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状态机图是通过建立类对象的声明周期模型来描述对象随时间变化的动态行为。</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状态用圆角矩形表示，出台用实心原点表示，终态用圆形内嵌原点表示。</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defRPr/>
            </a:pPr>
            <a:endPar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状态机图由</a:t>
            </a:r>
            <a:r>
              <a:rPr kumimoji="0" lang="zh-CN" altLang="en-US" sz="1800" b="1" i="0" u="none" strike="noStrike" kern="1200" cap="none" spc="0" normalizeH="0" baseline="0" noProof="0" dirty="0">
                <a:ln>
                  <a:noFill/>
                </a:ln>
                <a:solidFill>
                  <a:srgbClr val="B0CCB0">
                    <a:lumMod val="75000"/>
                  </a:srgbClr>
                </a:solidFill>
                <a:effectLst/>
                <a:uLnTx/>
                <a:uFillTx/>
                <a:latin typeface="宋体" panose="02010600030101010101" pitchFamily="2" charset="-122"/>
                <a:ea typeface="宋体" panose="02010600030101010101" pitchFamily="2" charset="-122"/>
                <a:cs typeface="+mn-cs"/>
                <a:sym typeface="+mn-ea"/>
              </a:rPr>
              <a:t>状态、转换、事件、活动和动作</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5部分组成，是展示状态与状态转换的图。</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通常一个状态机图依附于一个类，并且描述一个类的实例。</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defRPr/>
            </a:pPr>
            <a:endPar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大多数</a:t>
            </a:r>
            <a:r>
              <a:rPr kumimoji="0" lang="zh-CN" altLang="en-US" sz="1800" b="1" i="0" u="none" strike="noStrike" kern="1200" cap="none" spc="0" normalizeH="0" baseline="0" noProof="0" dirty="0">
                <a:ln>
                  <a:noFill/>
                </a:ln>
                <a:solidFill>
                  <a:srgbClr val="B0CCB0">
                    <a:lumMod val="75000"/>
                  </a:srgbClr>
                </a:solidFill>
                <a:effectLst/>
                <a:uLnTx/>
                <a:uFillTx/>
                <a:latin typeface="宋体" panose="02010600030101010101" pitchFamily="2" charset="-122"/>
                <a:ea typeface="宋体" panose="02010600030101010101" pitchFamily="2" charset="-122"/>
                <a:cs typeface="+mn-cs"/>
                <a:sym typeface="+mn-ea"/>
              </a:rPr>
              <a:t>面向对象技术</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都使用状态机图来描述一个对象在其生命周期中的行为。</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defRPr/>
            </a:pPr>
            <a:endPar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endParaRPr>
          </a:p>
        </p:txBody>
      </p:sp>
      <p:sp>
        <p:nvSpPr>
          <p:cNvPr id="14"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496669"/>
            <a:ext cx="5653081"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srgbClr val="9CC0B2">
                    <a:lumMod val="50000"/>
                  </a:srgbClr>
                </a:solidFill>
                <a:latin typeface="宋体" panose="02010600030101010101" pitchFamily="2" charset="-122"/>
                <a:ea typeface="宋体" panose="02010600030101010101" pitchFamily="2" charset="-122"/>
                <a:cs typeface="+mn-ea"/>
                <a:sym typeface="+mn-lt"/>
              </a:rPr>
              <a:t>4.2 </a:t>
            </a:r>
            <a:r>
              <a:rPr lang="zh-CN" altLang="en-US" sz="3600" b="1" dirty="0">
                <a:solidFill>
                  <a:srgbClr val="9CC0B2">
                    <a:lumMod val="50000"/>
                  </a:srgbClr>
                </a:solidFill>
                <a:latin typeface="宋体" panose="02010600030101010101" pitchFamily="2" charset="-122"/>
                <a:ea typeface="宋体" panose="02010600030101010101" pitchFamily="2" charset="-122"/>
                <a:cs typeface="+mn-ea"/>
                <a:sym typeface="+mn-lt"/>
              </a:rPr>
              <a:t>状态机图概述</a:t>
            </a:r>
            <a:endParaRPr kumimoji="0" lang="zh-CN" alt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49" presetClass="entr" presetSubtype="0" decel="100000" fill="hold" grpId="0" nodeType="withEffect">
                                  <p:stCondLst>
                                    <p:cond delay="1750"/>
                                  </p:stCondLst>
                                  <p:childTnLst>
                                    <p:set>
                                      <p:cBhvr>
                                        <p:cTn id="10" dur="1" fill="hold">
                                          <p:stCondLst>
                                            <p:cond delay="0"/>
                                          </p:stCondLst>
                                        </p:cTn>
                                        <p:tgtEl>
                                          <p:spTgt spid="88"/>
                                        </p:tgtEl>
                                        <p:attrNameLst>
                                          <p:attrName>style.visibility</p:attrName>
                                        </p:attrNameLst>
                                      </p:cBhvr>
                                      <p:to>
                                        <p:strVal val="visible"/>
                                      </p:to>
                                    </p:set>
                                    <p:anim calcmode="lin" valueType="num">
                                      <p:cBhvr>
                                        <p:cTn id="11" dur="500" fill="hold"/>
                                        <p:tgtEl>
                                          <p:spTgt spid="88"/>
                                        </p:tgtEl>
                                        <p:attrNameLst>
                                          <p:attrName>ppt_w</p:attrName>
                                        </p:attrNameLst>
                                      </p:cBhvr>
                                      <p:tavLst>
                                        <p:tav tm="0">
                                          <p:val>
                                            <p:fltVal val="0"/>
                                          </p:val>
                                        </p:tav>
                                        <p:tav tm="100000">
                                          <p:val>
                                            <p:strVal val="#ppt_w"/>
                                          </p:val>
                                        </p:tav>
                                      </p:tavLst>
                                    </p:anim>
                                    <p:anim calcmode="lin" valueType="num">
                                      <p:cBhvr>
                                        <p:cTn id="12" dur="500" fill="hold"/>
                                        <p:tgtEl>
                                          <p:spTgt spid="88"/>
                                        </p:tgtEl>
                                        <p:attrNameLst>
                                          <p:attrName>ppt_h</p:attrName>
                                        </p:attrNameLst>
                                      </p:cBhvr>
                                      <p:tavLst>
                                        <p:tav tm="0">
                                          <p:val>
                                            <p:fltVal val="0"/>
                                          </p:val>
                                        </p:tav>
                                        <p:tav tm="100000">
                                          <p:val>
                                            <p:strVal val="#ppt_h"/>
                                          </p:val>
                                        </p:tav>
                                      </p:tavLst>
                                    </p:anim>
                                    <p:anim calcmode="lin" valueType="num">
                                      <p:cBhvr>
                                        <p:cTn id="13" dur="500" fill="hold"/>
                                        <p:tgtEl>
                                          <p:spTgt spid="88"/>
                                        </p:tgtEl>
                                        <p:attrNameLst>
                                          <p:attrName>style.rotation</p:attrName>
                                        </p:attrNameLst>
                                      </p:cBhvr>
                                      <p:tavLst>
                                        <p:tav tm="0">
                                          <p:val>
                                            <p:fltVal val="360"/>
                                          </p:val>
                                        </p:tav>
                                        <p:tav tm="100000">
                                          <p:val>
                                            <p:fltVal val="0"/>
                                          </p:val>
                                        </p:tav>
                                      </p:tavLst>
                                    </p:anim>
                                    <p:animEffect transition="in" filter="fade">
                                      <p:cBhvr>
                                        <p:cTn id="14" dur="500"/>
                                        <p:tgtEl>
                                          <p:spTgt spid="88"/>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750" fill="hold"/>
                                        <p:tgtEl>
                                          <p:spTgt spid="14"/>
                                        </p:tgtEl>
                                        <p:attrNameLst>
                                          <p:attrName>ppt_x</p:attrName>
                                        </p:attrNameLst>
                                      </p:cBhvr>
                                      <p:tavLst>
                                        <p:tav tm="0">
                                          <p:val>
                                            <p:strVal val="#ppt_x"/>
                                          </p:val>
                                        </p:tav>
                                        <p:tav tm="100000">
                                          <p:val>
                                            <p:strVal val="#ppt_x"/>
                                          </p:val>
                                        </p:tav>
                                      </p:tavLst>
                                    </p:anim>
                                    <p:anim calcmode="lin" valueType="num">
                                      <p:cBhvr additive="base">
                                        <p:cTn id="18"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bldLvl="0" animBg="1"/>
      <p:bldP spid="2" grpId="0" bldLvl="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2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anose="02010600030101010101" pitchFamily="2" charset="-122"/>
                <a:ea typeface="义启小魏楷"/>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anose="02010600030101010101" pitchFamily="2" charset="-122"/>
              <a:cs typeface="+mn-ea"/>
              <a:sym typeface="+mn-lt"/>
            </a:endParaRPr>
          </a:p>
        </p:txBody>
      </p:sp>
      <p:sp>
        <p:nvSpPr>
          <p:cNvPr id="31"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496669"/>
            <a:ext cx="5653081"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srgbClr val="9CC0B2">
                    <a:lumMod val="50000"/>
                  </a:srgbClr>
                </a:solidFill>
                <a:latin typeface="宋体" panose="02010600030101010101" pitchFamily="2" charset="-122"/>
                <a:ea typeface="宋体" panose="02010600030101010101" pitchFamily="2" charset="-122"/>
                <a:cs typeface="+mn-ea"/>
                <a:sym typeface="+mn-lt"/>
              </a:rPr>
              <a:t>4.2 </a:t>
            </a:r>
            <a:r>
              <a:rPr lang="zh-CN" altLang="en-US" sz="3600" b="1" dirty="0">
                <a:solidFill>
                  <a:srgbClr val="9CC0B2">
                    <a:lumMod val="50000"/>
                  </a:srgbClr>
                </a:solidFill>
                <a:latin typeface="宋体" panose="02010600030101010101" pitchFamily="2" charset="-122"/>
                <a:ea typeface="宋体" panose="02010600030101010101" pitchFamily="2" charset="-122"/>
                <a:cs typeface="+mn-ea"/>
                <a:sym typeface="+mn-lt"/>
              </a:rPr>
              <a:t>状态机图</a:t>
            </a:r>
            <a:r>
              <a:rPr kumimoji="0" lang="zh-CN" alt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应用</a:t>
            </a:r>
          </a:p>
        </p:txBody>
      </p:sp>
      <p:pic>
        <p:nvPicPr>
          <p:cNvPr id="3" name="图片 2"/>
          <p:cNvPicPr>
            <a:picLocks noChangeAspect="1"/>
          </p:cNvPicPr>
          <p:nvPr/>
        </p:nvPicPr>
        <p:blipFill>
          <a:blip r:embed="rId4"/>
          <a:stretch>
            <a:fillRect/>
          </a:stretch>
        </p:blipFill>
        <p:spPr>
          <a:xfrm>
            <a:off x="1562735" y="1326515"/>
            <a:ext cx="8736965" cy="5166360"/>
          </a:xfrm>
          <a:prstGeom prst="rect">
            <a:avLst/>
          </a:prstGeom>
        </p:spPr>
      </p:pic>
      <p:sp>
        <p:nvSpPr>
          <p:cNvPr id="5" name="文本框 4"/>
          <p:cNvSpPr txBox="1"/>
          <p:nvPr/>
        </p:nvSpPr>
        <p:spPr>
          <a:xfrm>
            <a:off x="1923415" y="1640205"/>
            <a:ext cx="7790815" cy="368300"/>
          </a:xfrm>
          <a:prstGeom prst="rect">
            <a:avLst/>
          </a:prstGeom>
          <a:noFill/>
        </p:spPr>
        <p:txBody>
          <a:bodyPr wrap="square" rtlCol="0" anchor="t">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以游客登录为例，具体场景如下：</a:t>
            </a: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cs typeface="+mn-cs"/>
            </a:endParaRPr>
          </a:p>
        </p:txBody>
      </p:sp>
      <p:pic>
        <p:nvPicPr>
          <p:cNvPr id="2" name="图片 1"/>
          <p:cNvPicPr>
            <a:picLocks noChangeAspect="1"/>
          </p:cNvPicPr>
          <p:nvPr/>
        </p:nvPicPr>
        <p:blipFill>
          <a:blip r:embed="rId5"/>
          <a:stretch>
            <a:fillRect/>
          </a:stretch>
        </p:blipFill>
        <p:spPr>
          <a:xfrm>
            <a:off x="1569085" y="2325370"/>
            <a:ext cx="8730615" cy="3721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750" fill="hold"/>
                                        <p:tgtEl>
                                          <p:spTgt spid="31"/>
                                        </p:tgtEl>
                                        <p:attrNameLst>
                                          <p:attrName>ppt_x</p:attrName>
                                        </p:attrNameLst>
                                      </p:cBhvr>
                                      <p:tavLst>
                                        <p:tav tm="0">
                                          <p:val>
                                            <p:strVal val="#ppt_x"/>
                                          </p:val>
                                        </p:tav>
                                        <p:tav tm="100000">
                                          <p:val>
                                            <p:strVal val="#ppt_x"/>
                                          </p:val>
                                        </p:tav>
                                      </p:tavLst>
                                    </p:anim>
                                    <p:anim calcmode="lin" valueType="num">
                                      <p:cBhvr additive="base">
                                        <p:cTn id="8" dur="75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83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srgbClr val="9CC0B2"/>
                  </a:solidFill>
                  <a:effectLst/>
                  <a:uLnTx/>
                  <a:uFillTx/>
                  <a:latin typeface="宋体" panose="02010600030101010101" pitchFamily="2" charset="-122"/>
                  <a:ea typeface="宋体" panose="02010600030101010101" pitchFamily="2" charset="-122"/>
                  <a:cs typeface="+mn-ea"/>
                  <a:sym typeface="+mn-lt"/>
                </a:rPr>
                <a:t>Question3</a:t>
              </a:r>
              <a:endParaRPr kumimoji="0" lang="en-US" sz="4400" b="1" i="0" u="none" strike="noStrike" kern="1200" cap="none" spc="0" normalizeH="0" baseline="0" noProof="0" dirty="0">
                <a:ln>
                  <a:noFill/>
                </a:ln>
                <a:solidFill>
                  <a:srgbClr val="9CC0B2"/>
                </a:solidFill>
                <a:effectLst/>
                <a:uLnTx/>
                <a:uFillTx/>
                <a:latin typeface="宋体" panose="02010600030101010101" pitchFamily="2" charset="-122"/>
                <a:ea typeface="宋体" panose="02010600030101010101"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16973"/>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534035"/>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状态机图由哪5部分组成</a:t>
            </a:r>
            <a:r>
              <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a:t>
            </a:r>
          </a:p>
        </p:txBody>
      </p:sp>
      <p:sp>
        <p:nvSpPr>
          <p:cNvPr id="4" name="文本框 3"/>
          <p:cNvSpPr txBox="1"/>
          <p:nvPr/>
        </p:nvSpPr>
        <p:spPr>
          <a:xfrm>
            <a:off x="4019623" y="3630049"/>
            <a:ext cx="7579061" cy="423545"/>
          </a:xfrm>
          <a:prstGeom prst="rect">
            <a:avLst/>
          </a:prstGeom>
          <a:noFill/>
        </p:spPr>
        <p:txBody>
          <a:bodyPr wrap="square" rtlCol="0">
            <a:spAutoFit/>
          </a:bodyPr>
          <a:lstStyle/>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xmlns="" val="200" checksum="59296752"/>
                </a:ext>
              </a:extLst>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状态、转换、事件、活动和动作</a:t>
            </a: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59" grpId="0" bldLvl="0" animBg="1"/>
      <p:bldP spid="18"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157005" y="1807863"/>
            <a:ext cx="3877985" cy="240065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rgbClr val="676A55">
                    <a:lumMod val="50000"/>
                  </a:srgbClr>
                </a:solidFill>
                <a:effectLst/>
                <a:uLnTx/>
                <a:uFillTx/>
                <a:latin typeface="宋体" panose="02010600030101010101" pitchFamily="2" charset="-122"/>
                <a:ea typeface="宋体" panose="02010600030101010101" pitchFamily="2" charset="-122"/>
                <a:cs typeface="+mn-ea"/>
                <a:sym typeface="+mn-lt"/>
              </a:rPr>
              <a:t>Feature 05</a:t>
            </a: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9600" dirty="0">
                <a:solidFill>
                  <a:srgbClr val="676A55">
                    <a:lumMod val="50000"/>
                  </a:srgbClr>
                </a:solidFill>
                <a:latin typeface="宋体" panose="02010600030101010101" pitchFamily="2" charset="-122"/>
                <a:ea typeface="宋体" panose="02010600030101010101" pitchFamily="2" charset="-122"/>
                <a:cs typeface="+mn-ea"/>
                <a:sym typeface="+mn-lt"/>
              </a:rPr>
              <a:t>顺序</a:t>
            </a:r>
            <a:r>
              <a:rPr kumimoji="0" lang="zh-CN" altLang="en-US" sz="9600" b="0" i="0" u="none" strike="noStrike" kern="1200" cap="none" spc="0" normalizeH="0" baseline="0" noProof="0" dirty="0">
                <a:ln>
                  <a:noFill/>
                </a:ln>
                <a:solidFill>
                  <a:srgbClr val="676A55">
                    <a:lumMod val="50000"/>
                  </a:srgbClr>
                </a:solidFill>
                <a:effectLst/>
                <a:uLnTx/>
                <a:uFillTx/>
                <a:latin typeface="宋体" panose="02010600030101010101" pitchFamily="2" charset="-122"/>
                <a:ea typeface="宋体" panose="02010600030101010101" pitchFamily="2" charset="-122"/>
                <a:cs typeface="+mn-ea"/>
                <a:sym typeface="+mn-lt"/>
              </a:rPr>
              <a:t>图</a:t>
            </a:r>
          </a:p>
        </p:txBody>
      </p:sp>
      <p:pic>
        <p:nvPicPr>
          <p:cNvPr id="4" name="图片 3"/>
          <p:cNvPicPr>
            <a:picLocks noChangeAspect="1"/>
          </p:cNvPicPr>
          <p:nvPr/>
        </p:nvPicPr>
        <p:blipFill rotWithShape="1">
          <a:blip r:embed="rId4" cstate="screen"/>
          <a:srcRect/>
          <a:stretch>
            <a:fillRect/>
          </a:stretch>
        </p:blipFill>
        <p:spPr>
          <a:xfrm>
            <a:off x="5368634" y="4061261"/>
            <a:ext cx="1454728" cy="11573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88" name="Freeform: Shape 8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53430" y="2571167"/>
            <a:ext cx="1715668" cy="1715666"/>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义启小魏楷"/>
              <a:cs typeface="+mn-ea"/>
              <a:sym typeface="+mn-lt"/>
            </a:endParaRPr>
          </a:p>
        </p:txBody>
      </p:sp>
      <p:pic>
        <p:nvPicPr>
          <p:cNvPr id="6" name="图片占位符 5"/>
          <p:cNvPicPr>
            <a:picLocks noGrp="1" noChangeAspect="1"/>
          </p:cNvPicPr>
          <p:nvPr>
            <p:ph type="pic" sz="quarter" idx="10"/>
          </p:nvPr>
        </p:nvPicPr>
        <p:blipFill>
          <a:blip r:embed="rId4" cstate="screen"/>
          <a:srcRect/>
          <a:stretch>
            <a:fillRect/>
          </a:stretch>
        </p:blipFill>
        <p:spPr/>
      </p:pic>
      <p:sp>
        <p:nvSpPr>
          <p:cNvPr id="2" name="Rectangle 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7934632" y="-3709"/>
            <a:ext cx="4257368" cy="6858000"/>
          </a:xfrm>
          <a:prstGeom prst="rect">
            <a:avLst/>
          </a:prstGeom>
          <a:solidFill>
            <a:srgbClr val="70958B">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义启小魏楷"/>
              <a:cs typeface="+mn-ea"/>
              <a:sym typeface="+mn-lt"/>
            </a:endParaRPr>
          </a:p>
        </p:txBody>
      </p:sp>
      <p:sp>
        <p:nvSpPr>
          <p:cNvPr id="10" name="Rectangle: Rounded Corners 9"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53695" y="1438910"/>
            <a:ext cx="11362690" cy="4136390"/>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义启小魏楷"/>
              <a:cs typeface="+mn-ea"/>
              <a:sym typeface="+mn-lt"/>
            </a:endParaRPr>
          </a:p>
        </p:txBody>
      </p:sp>
      <p:sp>
        <p:nvSpPr>
          <p:cNvPr id="3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anose="02010600030101010101" pitchFamily="2" charset="-122"/>
                <a:ea typeface="义启小魏楷"/>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anose="02010600030101010101" pitchFamily="2" charset="-122"/>
              <a:cs typeface="+mn-ea"/>
              <a:sym typeface="+mn-lt"/>
            </a:endParaRPr>
          </a:p>
        </p:txBody>
      </p:sp>
      <p:grpSp>
        <p:nvGrpSpPr>
          <p:cNvPr id="37" name="Group 36"/>
          <p:cNvGrpSpPr/>
          <p:nvPr/>
        </p:nvGrpSpPr>
        <p:grpSpPr>
          <a:xfrm>
            <a:off x="546045" y="6648895"/>
            <a:ext cx="603267" cy="0"/>
            <a:chOff x="7150100" y="3662052"/>
            <a:chExt cx="603250" cy="0"/>
          </a:xfrm>
        </p:grpSpPr>
        <p:cxnSp>
          <p:nvCxnSpPr>
            <p:cNvPr id="38" name="Straight Connector 37"/>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Straight Connector 38"/>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732790" y="1777365"/>
            <a:ext cx="10662285" cy="34150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概念：顺序图是强调</a:t>
            </a:r>
            <a:r>
              <a:rPr kumimoji="0" lang="zh-CN" altLang="en-US" sz="1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ea"/>
                <a:sym typeface="+mn-lt"/>
              </a:rPr>
              <a:t>信息时间顺序</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的交互图，它描述了对象之间传送消息的时间顺序，用于表示用例中的行为顺序。</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defRPr/>
            </a:pPr>
            <a:endPar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顺序图中包括的建模元素主要有：角色、对象、生命线、激活、信息等。</a:t>
            </a:r>
            <a:endParaRPr kumimoji="0" lang="zh-CN" altLang="en-US" sz="1800" b="1" i="0" u="none" strike="noStrike" kern="1200" cap="none" spc="0" normalizeH="0" baseline="0" noProof="0" dirty="0">
              <a:ln>
                <a:noFill/>
              </a:ln>
              <a:solidFill>
                <a:srgbClr val="B0CCB0">
                  <a:lumMod val="75000"/>
                </a:srgbClr>
              </a:solidFill>
              <a:effectLst/>
              <a:uLnTx/>
              <a:uFillTx/>
              <a:latin typeface="宋体" panose="02010600030101010101" pitchFamily="2" charset="-122"/>
              <a:ea typeface="宋体" panose="02010600030101010101" pitchFamily="2" charset="-122"/>
              <a:cs typeface="+mn-ea"/>
              <a:sym typeface="+mn-ea"/>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在UML中，消息的箭头形状代表了消息的类型。消息的类型分为</a:t>
            </a:r>
            <a:r>
              <a:rPr kumimoji="0" lang="zh-CN" altLang="en-US" sz="1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n-ea"/>
              </a:rPr>
              <a:t>同步消息</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a:t>
            </a:r>
            <a:r>
              <a:rPr kumimoji="0" lang="zh-CN" altLang="en-US" sz="1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n-ea"/>
              </a:rPr>
              <a:t>异步消息</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和</a:t>
            </a:r>
            <a:r>
              <a:rPr kumimoji="0" lang="zh-CN" altLang="en-US" sz="1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n-ea"/>
              </a:rPr>
              <a:t>返回消息</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三种。 </a:t>
            </a:r>
            <a:endPar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lt"/>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微软雅黑" panose="020B0503020204020204" charset="-122"/>
              <a:sym typeface="+mn-ea"/>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顺序图将交互关系表示为一个二维图。横向轴代表了</a:t>
            </a:r>
            <a:r>
              <a:rPr kumimoji="0" lang="zh-CN" altLang="en-US" sz="1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n-ea"/>
              </a:rPr>
              <a:t>在协作中各独立对象的类元角色</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。纵向轴是</a:t>
            </a:r>
            <a:r>
              <a:rPr kumimoji="0" lang="zh-CN" altLang="en-US" sz="1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n-ea"/>
              </a:rPr>
              <a:t>时间轴</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，时间沿竖线向下延伸。</a:t>
            </a:r>
            <a:endPar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lt"/>
            </a:endParaRPr>
          </a:p>
        </p:txBody>
      </p:sp>
      <p:sp>
        <p:nvSpPr>
          <p:cNvPr id="14"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496669"/>
            <a:ext cx="5653081"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 5.1 </a:t>
            </a:r>
            <a:r>
              <a:rPr kumimoji="0" lang="zh-CN" alt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顺序图</a:t>
            </a:r>
            <a:r>
              <a:rPr lang="zh-CN" altLang="en-US" sz="3600" b="1" dirty="0">
                <a:solidFill>
                  <a:srgbClr val="9CC0B2">
                    <a:lumMod val="50000"/>
                  </a:srgbClr>
                </a:solidFill>
                <a:latin typeface="宋体" panose="02010600030101010101" pitchFamily="2" charset="-122"/>
                <a:ea typeface="宋体" panose="02010600030101010101" pitchFamily="2" charset="-122"/>
                <a:cs typeface="+mn-ea"/>
                <a:sym typeface="+mn-lt"/>
              </a:rPr>
              <a:t>概述</a:t>
            </a:r>
            <a:endParaRPr kumimoji="0" lang="zh-CN" alt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49" presetClass="entr" presetSubtype="0" decel="100000" fill="hold" grpId="0" nodeType="withEffect">
                                  <p:stCondLst>
                                    <p:cond delay="1750"/>
                                  </p:stCondLst>
                                  <p:childTnLst>
                                    <p:set>
                                      <p:cBhvr>
                                        <p:cTn id="10" dur="1" fill="hold">
                                          <p:stCondLst>
                                            <p:cond delay="0"/>
                                          </p:stCondLst>
                                        </p:cTn>
                                        <p:tgtEl>
                                          <p:spTgt spid="88"/>
                                        </p:tgtEl>
                                        <p:attrNameLst>
                                          <p:attrName>style.visibility</p:attrName>
                                        </p:attrNameLst>
                                      </p:cBhvr>
                                      <p:to>
                                        <p:strVal val="visible"/>
                                      </p:to>
                                    </p:set>
                                    <p:anim calcmode="lin" valueType="num">
                                      <p:cBhvr>
                                        <p:cTn id="11" dur="500" fill="hold"/>
                                        <p:tgtEl>
                                          <p:spTgt spid="88"/>
                                        </p:tgtEl>
                                        <p:attrNameLst>
                                          <p:attrName>ppt_w</p:attrName>
                                        </p:attrNameLst>
                                      </p:cBhvr>
                                      <p:tavLst>
                                        <p:tav tm="0">
                                          <p:val>
                                            <p:fltVal val="0"/>
                                          </p:val>
                                        </p:tav>
                                        <p:tav tm="100000">
                                          <p:val>
                                            <p:strVal val="#ppt_w"/>
                                          </p:val>
                                        </p:tav>
                                      </p:tavLst>
                                    </p:anim>
                                    <p:anim calcmode="lin" valueType="num">
                                      <p:cBhvr>
                                        <p:cTn id="12" dur="500" fill="hold"/>
                                        <p:tgtEl>
                                          <p:spTgt spid="88"/>
                                        </p:tgtEl>
                                        <p:attrNameLst>
                                          <p:attrName>ppt_h</p:attrName>
                                        </p:attrNameLst>
                                      </p:cBhvr>
                                      <p:tavLst>
                                        <p:tav tm="0">
                                          <p:val>
                                            <p:fltVal val="0"/>
                                          </p:val>
                                        </p:tav>
                                        <p:tav tm="100000">
                                          <p:val>
                                            <p:strVal val="#ppt_h"/>
                                          </p:val>
                                        </p:tav>
                                      </p:tavLst>
                                    </p:anim>
                                    <p:anim calcmode="lin" valueType="num">
                                      <p:cBhvr>
                                        <p:cTn id="13" dur="500" fill="hold"/>
                                        <p:tgtEl>
                                          <p:spTgt spid="88"/>
                                        </p:tgtEl>
                                        <p:attrNameLst>
                                          <p:attrName>style.rotation</p:attrName>
                                        </p:attrNameLst>
                                      </p:cBhvr>
                                      <p:tavLst>
                                        <p:tav tm="0">
                                          <p:val>
                                            <p:fltVal val="360"/>
                                          </p:val>
                                        </p:tav>
                                        <p:tav tm="100000">
                                          <p:val>
                                            <p:fltVal val="0"/>
                                          </p:val>
                                        </p:tav>
                                      </p:tavLst>
                                    </p:anim>
                                    <p:animEffect transition="in" filter="fade">
                                      <p:cBhvr>
                                        <p:cTn id="14" dur="500"/>
                                        <p:tgtEl>
                                          <p:spTgt spid="88"/>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750" fill="hold"/>
                                        <p:tgtEl>
                                          <p:spTgt spid="14"/>
                                        </p:tgtEl>
                                        <p:attrNameLst>
                                          <p:attrName>ppt_x</p:attrName>
                                        </p:attrNameLst>
                                      </p:cBhvr>
                                      <p:tavLst>
                                        <p:tav tm="0">
                                          <p:val>
                                            <p:strVal val="#ppt_x"/>
                                          </p:val>
                                        </p:tav>
                                        <p:tav tm="100000">
                                          <p:val>
                                            <p:strVal val="#ppt_x"/>
                                          </p:val>
                                        </p:tav>
                                      </p:tavLst>
                                    </p:anim>
                                    <p:anim calcmode="lin" valueType="num">
                                      <p:cBhvr additive="base">
                                        <p:cTn id="18"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bldLvl="0" animBg="1"/>
      <p:bldP spid="2" grpId="0" bldLvl="0" animBg="1"/>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2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anose="02010600030101010101" pitchFamily="2" charset="-122"/>
                <a:ea typeface="义启小魏楷"/>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anose="02010600030101010101" pitchFamily="2" charset="-122"/>
              <a:cs typeface="+mn-ea"/>
              <a:sym typeface="+mn-lt"/>
            </a:endParaRPr>
          </a:p>
        </p:txBody>
      </p:sp>
      <p:sp>
        <p:nvSpPr>
          <p:cNvPr id="31"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496669"/>
            <a:ext cx="5653081"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 5.2 </a:t>
            </a:r>
            <a:r>
              <a:rPr kumimoji="0" lang="zh-CN" alt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顺序图应用</a:t>
            </a:r>
          </a:p>
        </p:txBody>
      </p:sp>
      <p:pic>
        <p:nvPicPr>
          <p:cNvPr id="3" name="图片 2"/>
          <p:cNvPicPr>
            <a:picLocks noChangeAspect="1"/>
          </p:cNvPicPr>
          <p:nvPr/>
        </p:nvPicPr>
        <p:blipFill>
          <a:blip r:embed="rId4"/>
          <a:stretch>
            <a:fillRect/>
          </a:stretch>
        </p:blipFill>
        <p:spPr>
          <a:xfrm>
            <a:off x="1562735" y="1326515"/>
            <a:ext cx="8736965" cy="516636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1260" y="2285365"/>
            <a:ext cx="7068820" cy="4280535"/>
          </a:xfrm>
          <a:prstGeom prst="rect">
            <a:avLst/>
          </a:prstGeom>
        </p:spPr>
      </p:pic>
      <p:sp>
        <p:nvSpPr>
          <p:cNvPr id="5" name="文本框 4"/>
          <p:cNvSpPr txBox="1"/>
          <p:nvPr/>
        </p:nvSpPr>
        <p:spPr>
          <a:xfrm>
            <a:off x="1923415" y="1640205"/>
            <a:ext cx="7790815" cy="645160"/>
          </a:xfrm>
          <a:prstGeom prst="rect">
            <a:avLst/>
          </a:prstGeom>
          <a:noFill/>
        </p:spPr>
        <p:txBody>
          <a:bodyPr wrap="square" rtlCol="0" anchor="t">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以游客登录为例：在用户选择游客登陆时，顺序图中涉及三个对象，即登录、查看课程及教师介绍、查看课程资料、查看相关链接模块。具体场景如下：</a:t>
            </a: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750" fill="hold"/>
                                        <p:tgtEl>
                                          <p:spTgt spid="31"/>
                                        </p:tgtEl>
                                        <p:attrNameLst>
                                          <p:attrName>ppt_x</p:attrName>
                                        </p:attrNameLst>
                                      </p:cBhvr>
                                      <p:tavLst>
                                        <p:tav tm="0">
                                          <p:val>
                                            <p:strVal val="#ppt_x"/>
                                          </p:val>
                                        </p:tav>
                                        <p:tav tm="100000">
                                          <p:val>
                                            <p:strVal val="#ppt_x"/>
                                          </p:val>
                                        </p:tav>
                                      </p:tavLst>
                                    </p:anim>
                                    <p:anim calcmode="lin" valueType="num">
                                      <p:cBhvr additive="base">
                                        <p:cTn id="8" dur="75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83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srgbClr val="9CC0B2"/>
                  </a:solidFill>
                  <a:effectLst/>
                  <a:uLnTx/>
                  <a:uFillTx/>
                  <a:latin typeface="宋体" panose="02010600030101010101" pitchFamily="2" charset="-122"/>
                  <a:ea typeface="宋体" panose="02010600030101010101" pitchFamily="2" charset="-122"/>
                  <a:cs typeface="+mn-ea"/>
                  <a:sym typeface="+mn-lt"/>
                </a:rPr>
                <a:t>Question4</a:t>
              </a:r>
              <a:endParaRPr kumimoji="0" lang="en-US" sz="4400" b="1" i="0" u="none" strike="noStrike" kern="1200" cap="none" spc="0" normalizeH="0" baseline="0" noProof="0" dirty="0">
                <a:ln>
                  <a:noFill/>
                </a:ln>
                <a:solidFill>
                  <a:srgbClr val="9CC0B2"/>
                </a:solidFill>
                <a:effectLst/>
                <a:uLnTx/>
                <a:uFillTx/>
                <a:latin typeface="宋体" panose="02010600030101010101" pitchFamily="2" charset="-122"/>
                <a:ea typeface="宋体" panose="02010600030101010101"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534035"/>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顺序图中消息有哪几种类型？</a:t>
            </a:r>
          </a:p>
        </p:txBody>
      </p:sp>
      <p:sp>
        <p:nvSpPr>
          <p:cNvPr id="4" name="文本框 3"/>
          <p:cNvSpPr txBox="1"/>
          <p:nvPr/>
        </p:nvSpPr>
        <p:spPr>
          <a:xfrm>
            <a:off x="4019623" y="3630049"/>
            <a:ext cx="7579061" cy="423545"/>
          </a:xfrm>
          <a:prstGeom prst="rect">
            <a:avLst/>
          </a:prstGeom>
          <a:noFill/>
        </p:spPr>
        <p:txBody>
          <a:bodyPr wrap="square" rtlCol="0">
            <a:spAutoFit/>
          </a:bodyPr>
          <a:lstStyle/>
          <a:p>
            <a:pPr marL="0" marR="0" lvl="0" indent="457200" algn="l" defTabSz="914400" rtl="0" eaLnBrk="1" fontAlgn="auto" latinLnBrk="0" hangingPunct="1">
              <a:lnSpc>
                <a:spcPct val="120000"/>
              </a:lnSpc>
              <a:spcBef>
                <a:spcPts val="0"/>
              </a:spcBef>
              <a:spcAft>
                <a:spcPts val="0"/>
              </a:spcAft>
              <a:buClrTx/>
              <a:buSzTx/>
              <a:buFontTx/>
              <a:buNone/>
              <a:defRPr/>
              <a:extLst>
                <a:ext uri="{35155182-B16C-46BC-9424-99874614C6A1}">
                  <wpsdc:indentchars xmlns:wpsdc="http://www.wps.cn/officeDocument/2017/drawingmlCustomData" xmlns="" val="200" checksum="59296752"/>
                </a:ext>
              </a:extLst>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同步消息、异步消息、返回消息</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59" grpId="0" bldLvl="0" animBg="1"/>
      <p:bldP spid="18"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83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srgbClr val="9CC0B2"/>
                  </a:solidFill>
                  <a:effectLst/>
                  <a:uLnTx/>
                  <a:uFillTx/>
                  <a:latin typeface="宋体" panose="02010600030101010101" pitchFamily="2" charset="-122"/>
                  <a:ea typeface="宋体" panose="02010600030101010101" pitchFamily="2" charset="-122"/>
                  <a:cs typeface="+mn-ea"/>
                  <a:sym typeface="+mn-lt"/>
                </a:rPr>
                <a:t>Question5</a:t>
              </a:r>
              <a:endParaRPr kumimoji="0" lang="en-US" sz="4400" b="1" i="0" u="none" strike="noStrike" kern="1200" cap="none" spc="0" normalizeH="0" baseline="0" noProof="0" dirty="0">
                <a:ln>
                  <a:noFill/>
                </a:ln>
                <a:solidFill>
                  <a:srgbClr val="9CC0B2"/>
                </a:solidFill>
                <a:effectLst/>
                <a:uLnTx/>
                <a:uFillTx/>
                <a:latin typeface="宋体" panose="02010600030101010101" pitchFamily="2" charset="-122"/>
                <a:ea typeface="宋体" panose="02010600030101010101"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1806264"/>
          </a:xfrm>
          <a:prstGeom prst="rect">
            <a:avLst/>
          </a:prstGeom>
          <a:noFill/>
        </p:spPr>
        <p:txBody>
          <a:bodyPr wrap="square" rtlCol="0">
            <a:spAutoFit/>
          </a:bodyPr>
          <a:lstStyle/>
          <a:p>
            <a:pPr lvl="0">
              <a:lnSpc>
                <a:spcPct val="120000"/>
              </a:lnSpc>
              <a:defRPr/>
            </a:pPr>
            <a:r>
              <a:rPr lang="zh-CN" altLang="en-US" sz="2400" dirty="0">
                <a:solidFill>
                  <a:prstClr val="black"/>
                </a:solidFill>
                <a:latin typeface="宋体" panose="02010600030101010101" pitchFamily="2" charset="-122"/>
                <a:ea typeface="宋体" panose="02010600030101010101" pitchFamily="2" charset="-122"/>
                <a:cs typeface="+mn-ea"/>
                <a:sym typeface="+mn-lt"/>
              </a:rPr>
              <a:t>下列哪个图是用来描述系统硬件的物理拓扑结构以及在此结构上运行的软件（）</a:t>
            </a:r>
            <a:endParaRPr lang="en-US" altLang="zh-CN" sz="2400" dirty="0">
              <a:solidFill>
                <a:prstClr val="black"/>
              </a:solidFill>
              <a:latin typeface="宋体" panose="02010600030101010101" pitchFamily="2" charset="-122"/>
              <a:ea typeface="宋体" panose="02010600030101010101" pitchFamily="2" charset="-122"/>
              <a:cs typeface="+mn-ea"/>
              <a:sym typeface="+mn-lt"/>
            </a:endParaRPr>
          </a:p>
          <a:p>
            <a:pPr lvl="0">
              <a:lnSpc>
                <a:spcPct val="120000"/>
              </a:lnSpc>
              <a:defRPr/>
            </a:pPr>
            <a:endParaRPr lang="en-US" altLang="zh-CN" sz="2400" dirty="0">
              <a:solidFill>
                <a:prstClr val="black"/>
              </a:solidFill>
              <a:latin typeface="宋体" panose="02010600030101010101" pitchFamily="2" charset="-122"/>
              <a:ea typeface="宋体" panose="02010600030101010101" pitchFamily="2" charset="-122"/>
              <a:cs typeface="+mn-ea"/>
              <a:sym typeface="+mn-lt"/>
            </a:endParaRPr>
          </a:p>
          <a:p>
            <a:pPr lvl="0">
              <a:lnSpc>
                <a:spcPct val="120000"/>
              </a:lnSpc>
              <a:defRPr/>
            </a:pPr>
            <a:r>
              <a:rPr lang="en-US" altLang="zh-CN" sz="2400" dirty="0">
                <a:solidFill>
                  <a:prstClr val="black"/>
                </a:solidFill>
                <a:latin typeface="宋体" panose="02010600030101010101" pitchFamily="2" charset="-122"/>
                <a:ea typeface="宋体" panose="02010600030101010101" pitchFamily="2" charset="-122"/>
                <a:cs typeface="+mn-ea"/>
                <a:sym typeface="+mn-lt"/>
              </a:rPr>
              <a:t>A.</a:t>
            </a:r>
            <a:r>
              <a:rPr lang="zh-CN" altLang="en-US" sz="2400" dirty="0">
                <a:solidFill>
                  <a:prstClr val="black"/>
                </a:solidFill>
                <a:latin typeface="宋体" panose="02010600030101010101" pitchFamily="2" charset="-122"/>
                <a:ea typeface="宋体" panose="02010600030101010101" pitchFamily="2" charset="-122"/>
                <a:cs typeface="+mn-ea"/>
                <a:sym typeface="+mn-lt"/>
              </a:rPr>
              <a:t>用例图 </a:t>
            </a:r>
            <a:r>
              <a:rPr lang="en-US" altLang="zh-CN" sz="2400" dirty="0">
                <a:solidFill>
                  <a:prstClr val="black"/>
                </a:solidFill>
                <a:latin typeface="宋体" panose="02010600030101010101" pitchFamily="2" charset="-122"/>
                <a:ea typeface="宋体" panose="02010600030101010101" pitchFamily="2" charset="-122"/>
                <a:cs typeface="+mn-ea"/>
                <a:sym typeface="+mn-lt"/>
              </a:rPr>
              <a:t>B.</a:t>
            </a:r>
            <a:r>
              <a:rPr lang="zh-CN" altLang="en-US" sz="2400" dirty="0">
                <a:solidFill>
                  <a:prstClr val="black"/>
                </a:solidFill>
                <a:latin typeface="宋体" panose="02010600030101010101" pitchFamily="2" charset="-122"/>
                <a:ea typeface="宋体" panose="02010600030101010101" pitchFamily="2" charset="-122"/>
                <a:cs typeface="+mn-ea"/>
                <a:sym typeface="+mn-lt"/>
              </a:rPr>
              <a:t>类图 </a:t>
            </a:r>
            <a:r>
              <a:rPr lang="en-US" altLang="zh-CN" sz="2400" dirty="0">
                <a:solidFill>
                  <a:prstClr val="black"/>
                </a:solidFill>
                <a:latin typeface="宋体" panose="02010600030101010101" pitchFamily="2" charset="-122"/>
                <a:ea typeface="宋体" panose="02010600030101010101" pitchFamily="2" charset="-122"/>
                <a:cs typeface="+mn-ea"/>
                <a:sym typeface="+mn-lt"/>
              </a:rPr>
              <a:t>C.</a:t>
            </a:r>
            <a:r>
              <a:rPr lang="zh-CN" altLang="en-US" sz="2400" dirty="0">
                <a:solidFill>
                  <a:prstClr val="black"/>
                </a:solidFill>
                <a:latin typeface="宋体" panose="02010600030101010101" pitchFamily="2" charset="-122"/>
                <a:ea typeface="宋体" panose="02010600030101010101" pitchFamily="2" charset="-122"/>
                <a:cs typeface="+mn-ea"/>
                <a:sym typeface="+mn-lt"/>
              </a:rPr>
              <a:t>部署图 </a:t>
            </a:r>
            <a:r>
              <a:rPr lang="en-US" altLang="zh-CN" sz="2400" dirty="0">
                <a:solidFill>
                  <a:prstClr val="black"/>
                </a:solidFill>
                <a:latin typeface="宋体" panose="02010600030101010101" pitchFamily="2" charset="-122"/>
                <a:ea typeface="宋体" panose="02010600030101010101" pitchFamily="2" charset="-122"/>
                <a:cs typeface="+mn-ea"/>
                <a:sym typeface="+mn-lt"/>
              </a:rPr>
              <a:t>D.</a:t>
            </a:r>
            <a:r>
              <a:rPr lang="zh-CN" altLang="en-US" sz="2400" dirty="0">
                <a:solidFill>
                  <a:prstClr val="black"/>
                </a:solidFill>
                <a:latin typeface="宋体" panose="02010600030101010101" pitchFamily="2" charset="-122"/>
                <a:ea typeface="宋体" panose="02010600030101010101" pitchFamily="2" charset="-122"/>
                <a:cs typeface="+mn-ea"/>
                <a:sym typeface="+mn-lt"/>
              </a:rPr>
              <a:t>活动图</a:t>
            </a:r>
            <a:endPar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p:txBody>
      </p:sp>
      <p:sp>
        <p:nvSpPr>
          <p:cNvPr id="4" name="文本框 3"/>
          <p:cNvSpPr txBox="1"/>
          <p:nvPr/>
        </p:nvSpPr>
        <p:spPr>
          <a:xfrm>
            <a:off x="4019642" y="4672799"/>
            <a:ext cx="7579061" cy="476669"/>
          </a:xfrm>
          <a:prstGeom prst="rect">
            <a:avLst/>
          </a:prstGeom>
          <a:noFill/>
        </p:spPr>
        <p:txBody>
          <a:bodyPr wrap="square" rtlCol="0">
            <a:spAutoFit/>
          </a:bodyPr>
          <a:lstStyle/>
          <a:p>
            <a:pPr lvl="0" indent="457200">
              <a:lnSpc>
                <a:spcPct val="120000"/>
              </a:lnSpc>
              <a:defRPr/>
            </a:pPr>
            <a:r>
              <a:rPr lang="zh-CN" altLang="en-US" sz="2400" dirty="0">
                <a:solidFill>
                  <a:prstClr val="black"/>
                </a:solidFill>
                <a:latin typeface="宋体" panose="02010600030101010101" pitchFamily="2" charset="-122"/>
                <a:ea typeface="宋体" panose="02010600030101010101" pitchFamily="2" charset="-122"/>
                <a:cs typeface="+mn-ea"/>
                <a:sym typeface="+mn-lt"/>
              </a:rPr>
              <a:t>答案：</a:t>
            </a:r>
            <a:r>
              <a:rPr lang="en-US" altLang="zh-CN" sz="2400" dirty="0">
                <a:solidFill>
                  <a:prstClr val="black"/>
                </a:solidFill>
                <a:latin typeface="宋体" panose="02010600030101010101" pitchFamily="2" charset="-122"/>
                <a:ea typeface="宋体" panose="02010600030101010101" pitchFamily="2" charset="-122"/>
                <a:cs typeface="+mn-ea"/>
                <a:sym typeface="+mn-lt"/>
              </a:rPr>
              <a:t>C</a:t>
            </a:r>
            <a:endPar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59" grpId="0" bldLvl="0" animBg="1"/>
      <p:bldP spid="18"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157005" y="1807863"/>
            <a:ext cx="3877985" cy="240065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rgbClr val="676A55">
                    <a:lumMod val="50000"/>
                  </a:srgbClr>
                </a:solidFill>
                <a:effectLst/>
                <a:uLnTx/>
                <a:uFillTx/>
                <a:latin typeface="宋体" panose="02010600030101010101" pitchFamily="2" charset="-122"/>
                <a:ea typeface="宋体" panose="02010600030101010101" pitchFamily="2" charset="-122"/>
                <a:cs typeface="+mn-ea"/>
                <a:sym typeface="+mn-lt"/>
              </a:rPr>
              <a:t>Feature 06</a:t>
            </a: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9600" dirty="0">
                <a:solidFill>
                  <a:srgbClr val="676A55">
                    <a:lumMod val="50000"/>
                  </a:srgbClr>
                </a:solidFill>
                <a:latin typeface="宋体" panose="02010600030101010101" pitchFamily="2" charset="-122"/>
                <a:ea typeface="宋体" panose="02010600030101010101" pitchFamily="2" charset="-122"/>
                <a:cs typeface="+mn-ea"/>
                <a:sym typeface="+mn-lt"/>
              </a:rPr>
              <a:t>通信</a:t>
            </a:r>
            <a:r>
              <a:rPr kumimoji="0" lang="zh-CN" altLang="en-US" sz="9600" b="0" i="0" u="none" strike="noStrike" kern="1200" cap="none" spc="0" normalizeH="0" baseline="0" noProof="0" dirty="0">
                <a:ln>
                  <a:noFill/>
                </a:ln>
                <a:solidFill>
                  <a:srgbClr val="676A55">
                    <a:lumMod val="50000"/>
                  </a:srgbClr>
                </a:solidFill>
                <a:effectLst/>
                <a:uLnTx/>
                <a:uFillTx/>
                <a:latin typeface="宋体" panose="02010600030101010101" pitchFamily="2" charset="-122"/>
                <a:ea typeface="宋体" panose="02010600030101010101" pitchFamily="2" charset="-122"/>
                <a:cs typeface="+mn-ea"/>
                <a:sym typeface="+mn-lt"/>
              </a:rPr>
              <a:t>图</a:t>
            </a:r>
          </a:p>
        </p:txBody>
      </p:sp>
      <p:pic>
        <p:nvPicPr>
          <p:cNvPr id="4" name="图片 3"/>
          <p:cNvPicPr>
            <a:picLocks noChangeAspect="1"/>
          </p:cNvPicPr>
          <p:nvPr/>
        </p:nvPicPr>
        <p:blipFill rotWithShape="1">
          <a:blip r:embed="rId4" cstate="screen"/>
          <a:srcRect/>
          <a:stretch>
            <a:fillRect/>
          </a:stretch>
        </p:blipFill>
        <p:spPr>
          <a:xfrm>
            <a:off x="5368634" y="4061261"/>
            <a:ext cx="1454728" cy="11573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2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anose="02010600030101010101" pitchFamily="2" charset="-122"/>
                <a:ea typeface="义启小魏楷"/>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anose="02010600030101010101" pitchFamily="2" charset="-122"/>
              <a:cs typeface="+mn-ea"/>
              <a:sym typeface="+mn-lt"/>
            </a:endParaRPr>
          </a:p>
        </p:txBody>
      </p:sp>
      <p:pic>
        <p:nvPicPr>
          <p:cNvPr id="8" name="图片 7"/>
          <p:cNvPicPr>
            <a:picLocks noChangeAspect="1"/>
          </p:cNvPicPr>
          <p:nvPr/>
        </p:nvPicPr>
        <p:blipFill>
          <a:blip r:embed="rId4"/>
          <a:stretch>
            <a:fillRect/>
          </a:stretch>
        </p:blipFill>
        <p:spPr>
          <a:xfrm>
            <a:off x="691515" y="1343660"/>
            <a:ext cx="10441305" cy="5036820"/>
          </a:xfrm>
          <a:prstGeom prst="rect">
            <a:avLst/>
          </a:prstGeom>
        </p:spPr>
      </p:pic>
      <p:sp>
        <p:nvSpPr>
          <p:cNvPr id="9"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496669"/>
            <a:ext cx="5653081"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通信图应用</a:t>
            </a:r>
            <a:endParaRPr kumimoji="0" 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endParaRPr>
          </a:p>
        </p:txBody>
      </p:sp>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745" y="1778430"/>
            <a:ext cx="7642341" cy="4167623"/>
          </a:xfrm>
          <a:prstGeom prst="rect">
            <a:avLst/>
          </a:prstGeom>
        </p:spPr>
      </p:pic>
      <p:sp>
        <p:nvSpPr>
          <p:cNvPr id="11" name="文本框 10"/>
          <p:cNvSpPr txBox="1"/>
          <p:nvPr/>
        </p:nvSpPr>
        <p:spPr>
          <a:xfrm>
            <a:off x="8749030" y="1684020"/>
            <a:ext cx="2060575" cy="396938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UML</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提供两类交互图：</a:t>
            </a:r>
            <a:r>
              <a:rPr kumimoji="0" lang="zh-CN" altLang="en-US" sz="1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n-ea"/>
              </a:rPr>
              <a:t>顺序图</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和</a:t>
            </a:r>
            <a:r>
              <a:rPr kumimoji="0" lang="zh-CN" altLang="en-US" sz="1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n-ea"/>
              </a:rPr>
              <a:t>通信图</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。它们实现一个用例或用例中的一个特殊场景。</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n-ea"/>
              </a:rPr>
              <a:t>通信图</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描述对象间的</a:t>
            </a:r>
            <a:r>
              <a:rPr kumimoji="0" lang="zh-CN" altLang="en-US" sz="1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mn-ea"/>
              </a:rPr>
              <a:t>协作关系</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，通信图与顺序图相似，显示对象间的动态合作关系。除显示交换信息外，通信图还显示对象及他们之间的关系。</a:t>
            </a: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ppt_x"/>
                                          </p:val>
                                        </p:tav>
                                        <p:tav tm="100000">
                                          <p:val>
                                            <p:strVal val="#ppt_x"/>
                                          </p:val>
                                        </p:tav>
                                      </p:tavLst>
                                    </p:anim>
                                    <p:anim calcmode="lin" valueType="num">
                                      <p:cBhvr additive="base">
                                        <p:cTn id="8" dur="75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849229" y="1807863"/>
            <a:ext cx="4493538" cy="240065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rgbClr val="676A55">
                    <a:lumMod val="50000"/>
                  </a:srgbClr>
                </a:solidFill>
                <a:effectLst/>
                <a:uLnTx/>
                <a:uFillTx/>
                <a:latin typeface="宋体" panose="02010600030101010101" pitchFamily="2" charset="-122"/>
                <a:ea typeface="宋体" panose="02010600030101010101" pitchFamily="2" charset="-122"/>
                <a:cs typeface="+mn-ea"/>
                <a:sym typeface="+mn-lt"/>
              </a:rPr>
              <a:t>Feature 01</a:t>
            </a: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9600" dirty="0">
                <a:solidFill>
                  <a:srgbClr val="676A55">
                    <a:lumMod val="50000"/>
                  </a:srgbClr>
                </a:solidFill>
                <a:latin typeface="宋体" panose="02010600030101010101" pitchFamily="2" charset="-122"/>
                <a:ea typeface="宋体" panose="02010600030101010101" pitchFamily="2" charset="-122"/>
                <a:cs typeface="+mn-ea"/>
                <a:sym typeface="+mn-lt"/>
              </a:rPr>
              <a:t>UML</a:t>
            </a:r>
            <a:r>
              <a:rPr lang="zh-CN" altLang="en-US" sz="9600" dirty="0">
                <a:solidFill>
                  <a:srgbClr val="676A55">
                    <a:lumMod val="50000"/>
                  </a:srgbClr>
                </a:solidFill>
                <a:latin typeface="宋体" panose="02010600030101010101" pitchFamily="2" charset="-122"/>
                <a:ea typeface="宋体" panose="02010600030101010101" pitchFamily="2" charset="-122"/>
                <a:cs typeface="+mn-ea"/>
                <a:sym typeface="+mn-lt"/>
              </a:rPr>
              <a:t>概述</a:t>
            </a:r>
            <a:endParaRPr kumimoji="0" lang="zh-CN" altLang="en-US" sz="9600" b="0" i="0" u="none" strike="noStrike" kern="1200" cap="none" spc="0" normalizeH="0" baseline="0" noProof="0" dirty="0">
              <a:ln>
                <a:noFill/>
              </a:ln>
              <a:solidFill>
                <a:srgbClr val="676A55">
                  <a:lumMod val="50000"/>
                </a:srgbClr>
              </a:solidFill>
              <a:effectLst/>
              <a:uLnTx/>
              <a:uFillTx/>
              <a:latin typeface="宋体" panose="02010600030101010101" pitchFamily="2" charset="-122"/>
              <a:ea typeface="宋体" panose="02010600030101010101" pitchFamily="2" charset="-122"/>
              <a:cs typeface="+mn-ea"/>
              <a:sym typeface="+mn-lt"/>
            </a:endParaRPr>
          </a:p>
        </p:txBody>
      </p:sp>
      <p:pic>
        <p:nvPicPr>
          <p:cNvPr id="4" name="图片 3"/>
          <p:cNvPicPr>
            <a:picLocks noChangeAspect="1"/>
          </p:cNvPicPr>
          <p:nvPr/>
        </p:nvPicPr>
        <p:blipFill rotWithShape="1">
          <a:blip r:embed="rId4" cstate="screen"/>
          <a:srcRect/>
          <a:stretch>
            <a:fillRect/>
          </a:stretch>
        </p:blipFill>
        <p:spPr>
          <a:xfrm>
            <a:off x="5368634" y="4061261"/>
            <a:ext cx="1454728" cy="11573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1"/>
            <a:ext cx="2445892" cy="6857999"/>
          </a:xfrm>
          <a:prstGeom prst="rect">
            <a:avLst/>
          </a:prstGeom>
          <a:solidFill>
            <a:srgbClr val="70958B"/>
          </a:solidFill>
          <a:ln>
            <a:noFill/>
          </a:ln>
          <a:effectLst>
            <a:outerShdw blurRad="9017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14" name="TextBox 1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16595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January</a:t>
            </a:r>
          </a:p>
        </p:txBody>
      </p:sp>
      <p:sp>
        <p:nvSpPr>
          <p:cNvPr id="17" name="TextBox 16"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93968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March</a:t>
            </a: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357976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April</a:t>
            </a:r>
          </a:p>
        </p:txBody>
      </p:sp>
      <p:sp>
        <p:nvSpPr>
          <p:cNvPr id="19" name="TextBox 1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21984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May</a:t>
            </a:r>
          </a:p>
        </p:txBody>
      </p:sp>
      <p:sp>
        <p:nvSpPr>
          <p:cNvPr id="20" name="TextBox 19"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8599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June</a:t>
            </a:r>
          </a:p>
        </p:txBody>
      </p:sp>
      <p:sp>
        <p:nvSpPr>
          <p:cNvPr id="23" name="Rectangle 2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2240578"/>
            <a:ext cx="68452" cy="487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76603" y="1720485"/>
            <a:ext cx="4203292" cy="757470"/>
            <a:chOff x="776603" y="1720483"/>
            <a:chExt cx="4203292" cy="1590067"/>
          </a:xfrm>
        </p:grpSpPr>
        <p:sp>
          <p:nvSpPr>
            <p:cNvPr id="24" name="TextBox 23"/>
            <p:cNvSpPr txBox="1"/>
            <p:nvPr/>
          </p:nvSpPr>
          <p:spPr>
            <a:xfrm>
              <a:off x="776603" y="1720483"/>
              <a:ext cx="4203292" cy="1356766"/>
            </a:xfrm>
            <a:prstGeom prst="rect">
              <a:avLst/>
            </a:prstGeom>
            <a:noFill/>
          </p:spPr>
          <p:txBody>
            <a:bodyPr wrap="square" rtlCol="0">
              <a:spAutoFit/>
            </a:bodyPr>
            <a:lstStyle/>
            <a:p>
              <a:r>
                <a:rPr lang="en-US" altLang="zh-CN" sz="3600" dirty="0">
                  <a:solidFill>
                    <a:schemeClr val="bg1"/>
                  </a:solidFill>
                  <a:latin typeface="宋体" panose="02010600030101010101" pitchFamily="2" charset="-122"/>
                  <a:ea typeface="宋体" panose="02010600030101010101" pitchFamily="2" charset="-122"/>
                  <a:cs typeface="+mn-ea"/>
                  <a:sym typeface="+mn-lt"/>
                </a:rPr>
                <a:t>7.</a:t>
              </a:r>
              <a:r>
                <a:rPr lang="zh-CN" altLang="en-US" sz="3600" dirty="0">
                  <a:solidFill>
                    <a:schemeClr val="bg1"/>
                  </a:solidFill>
                  <a:latin typeface="宋体" panose="02010600030101010101" pitchFamily="2" charset="-122"/>
                  <a:ea typeface="宋体" panose="02010600030101010101" pitchFamily="2" charset="-122"/>
                  <a:cs typeface="+mn-ea"/>
                  <a:sym typeface="+mn-lt"/>
                </a:rPr>
                <a:t>参考资料</a:t>
              </a:r>
              <a:endParaRPr lang="en-US" sz="4400" b="1" dirty="0">
                <a:solidFill>
                  <a:schemeClr val="bg1"/>
                </a:solidFill>
                <a:latin typeface="宋体" panose="02010600030101010101" pitchFamily="2" charset="-122"/>
                <a:ea typeface="宋体" panose="02010600030101010101" pitchFamily="2" charset="-122"/>
                <a:cs typeface="+mn-ea"/>
                <a:sym typeface="+mn-lt"/>
              </a:endParaRPr>
            </a:p>
          </p:txBody>
        </p:sp>
        <p:grpSp>
          <p:nvGrpSpPr>
            <p:cNvPr id="25" name="Group 24"/>
            <p:cNvGrpSpPr/>
            <p:nvPr/>
          </p:nvGrpSpPr>
          <p:grpSpPr>
            <a:xfrm>
              <a:off x="910815" y="3310550"/>
              <a:ext cx="603250" cy="0"/>
              <a:chOff x="7150100" y="3662052"/>
              <a:chExt cx="603250" cy="0"/>
            </a:xfrm>
          </p:grpSpPr>
          <p:cxnSp>
            <p:nvCxnSpPr>
              <p:cNvPr id="26" name="Straight Connector 25"/>
              <p:cNvCxnSpPr/>
              <p:nvPr/>
            </p:nvCxnSpPr>
            <p:spPr>
              <a:xfrm>
                <a:off x="7150100" y="3662052"/>
                <a:ext cx="33655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20000" y="3662052"/>
                <a:ext cx="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53350" y="3662052"/>
                <a:ext cx="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0" name="TextBox 29"/>
          <p:cNvSpPr txBox="1"/>
          <p:nvPr/>
        </p:nvSpPr>
        <p:spPr>
          <a:xfrm>
            <a:off x="776603" y="3515078"/>
            <a:ext cx="7515818" cy="1234953"/>
          </a:xfrm>
          <a:prstGeom prst="rect">
            <a:avLst/>
          </a:prstGeom>
          <a:noFill/>
        </p:spPr>
        <p:txBody>
          <a:bodyPr wrap="square" rtlCol="0">
            <a:spAutoFit/>
          </a:bodyPr>
          <a:lstStyle/>
          <a:p>
            <a:pPr>
              <a:lnSpc>
                <a:spcPct val="120000"/>
              </a:lnSpc>
            </a:pPr>
            <a:r>
              <a:rPr lang="en-US" altLang="zh-CN" sz="1600" b="1" dirty="0">
                <a:solidFill>
                  <a:schemeClr val="bg1"/>
                </a:solidFill>
                <a:latin typeface="宋体" panose="02010600030101010101" pitchFamily="2" charset="-122"/>
                <a:ea typeface="宋体" panose="02010600030101010101" pitchFamily="2" charset="-122"/>
                <a:cs typeface="+mn-ea"/>
                <a:sym typeface="+mn-lt"/>
              </a:rPr>
              <a:t>[1]https://www.cnblogs.com/jingwhale/p/4230235.html  2022/3/26</a:t>
            </a:r>
          </a:p>
          <a:p>
            <a:pPr>
              <a:lnSpc>
                <a:spcPct val="120000"/>
              </a:lnSpc>
            </a:pPr>
            <a:r>
              <a:rPr lang="en-US" altLang="zh-CN" sz="1600" b="1" dirty="0">
                <a:solidFill>
                  <a:schemeClr val="bg1"/>
                </a:solidFill>
                <a:latin typeface="宋体" panose="02010600030101010101" pitchFamily="2" charset="-122"/>
                <a:ea typeface="宋体" panose="02010600030101010101" pitchFamily="2" charset="-122"/>
                <a:cs typeface="+mn-ea"/>
                <a:sym typeface="+mn-lt"/>
              </a:rPr>
              <a:t>[2]https://www.sparxsystems.cn/resources/uml2_tutorial/uml2_deploymentdiagram.html 2022/3/26</a:t>
            </a:r>
          </a:p>
          <a:p>
            <a:pPr>
              <a:lnSpc>
                <a:spcPct val="120000"/>
              </a:lnSpc>
            </a:pPr>
            <a:r>
              <a:rPr lang="en-US" altLang="zh-CN" sz="1600" b="1" dirty="0">
                <a:solidFill>
                  <a:schemeClr val="bg1"/>
                </a:solidFill>
                <a:latin typeface="宋体" panose="02010600030101010101" pitchFamily="2" charset="-122"/>
                <a:ea typeface="宋体" panose="02010600030101010101" pitchFamily="2" charset="-122"/>
                <a:cs typeface="+mn-ea"/>
                <a:sym typeface="+mn-lt"/>
              </a:rPr>
              <a:t>[3]</a:t>
            </a:r>
            <a:r>
              <a:rPr lang="en-US" altLang="zh-CN" sz="1600" b="1" dirty="0">
                <a:solidFill>
                  <a:schemeClr val="bg1"/>
                </a:solidFill>
                <a:latin typeface="宋体" panose="02010600030101010101" pitchFamily="2" charset="-122"/>
                <a:ea typeface="宋体" panose="02010600030101010101" pitchFamily="2" charset="-122"/>
                <a:cs typeface="+mn-ea"/>
                <a:sym typeface="+mn-lt"/>
                <a:hlinkClick r:id="rId3"/>
              </a:rPr>
              <a:t>https://www.jianshu.com/p/1090ef586ffb</a:t>
            </a:r>
            <a:r>
              <a:rPr lang="en-US" altLang="zh-CN" sz="1600" b="1" dirty="0">
                <a:solidFill>
                  <a:schemeClr val="bg1"/>
                </a:solidFill>
                <a:latin typeface="宋体" panose="02010600030101010101" pitchFamily="2" charset="-122"/>
                <a:ea typeface="宋体" panose="02010600030101010101" pitchFamily="2" charset="-122"/>
                <a:cs typeface="+mn-ea"/>
                <a:sym typeface="+mn-lt"/>
              </a:rPr>
              <a:t> 2022/3/26</a:t>
            </a:r>
          </a:p>
        </p:txBody>
      </p:sp>
      <p:sp>
        <p:nvSpPr>
          <p:cNvPr id="16" name="TextBox 1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299603"/>
            <a:ext cx="1712292" cy="369332"/>
          </a:xfrm>
          <a:prstGeom prst="rect">
            <a:avLst/>
          </a:prstGeom>
          <a:noFill/>
        </p:spPr>
        <p:txBody>
          <a:bodyPr wrap="square" rtlCol="0">
            <a:spAutoFit/>
          </a:bodyPr>
          <a:lstStyle/>
          <a:p>
            <a:r>
              <a:rPr lang="en-US" dirty="0">
                <a:solidFill>
                  <a:schemeClr val="bg1"/>
                </a:solidFill>
                <a:latin typeface="宋体" panose="02010600030101010101" pitchFamily="2" charset="-122"/>
                <a:ea typeface="宋体" panose="02010600030101010101" pitchFamily="2" charset="-122"/>
                <a:cs typeface="+mn-ea"/>
                <a:sym typeface="+mn-lt"/>
              </a:rPr>
              <a:t>February</a:t>
            </a:r>
          </a:p>
        </p:txBody>
      </p:sp>
      <p:sp>
        <p:nvSpPr>
          <p:cNvPr id="7"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pic>
        <p:nvPicPr>
          <p:cNvPr id="31" name="图片占位符 23"/>
          <p:cNvPicPr>
            <a:picLocks noGrp="1" noChangeAspect="1"/>
          </p:cNvPicPr>
          <p:nvPr>
            <p:ph type="pic" sz="quarter" idx="10"/>
          </p:nvPr>
        </p:nvPicPr>
        <p:blipFill>
          <a:blip r:embed="rId4" cstate="screen"/>
          <a:srcRect/>
          <a:stretch>
            <a:fillRect/>
          </a:stretch>
        </p:blipFill>
        <p:spPr>
          <a:xfrm>
            <a:off x="8989709" y="0"/>
            <a:ext cx="3202291" cy="6857999"/>
          </a:xfr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150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175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20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225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250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275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22" presetClass="entr" presetSubtype="1" fill="hold" grpId="0" nodeType="withEffect">
                                  <p:stCondLst>
                                    <p:cond delay="175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p:bldP spid="17" grpId="0"/>
      <p:bldP spid="18" grpId="0"/>
      <p:bldP spid="19" grpId="0"/>
      <p:bldP spid="20" grpId="0"/>
      <p:bldP spid="23" grpId="0" animBg="1"/>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1"/>
            <a:ext cx="2445892" cy="6857999"/>
          </a:xfrm>
          <a:prstGeom prst="rect">
            <a:avLst/>
          </a:prstGeom>
          <a:solidFill>
            <a:srgbClr val="70958B"/>
          </a:solidFill>
          <a:ln>
            <a:noFill/>
          </a:ln>
          <a:effectLst>
            <a:outerShdw blurRad="9017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14" name="TextBox 1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16595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January</a:t>
            </a:r>
          </a:p>
        </p:txBody>
      </p:sp>
      <p:sp>
        <p:nvSpPr>
          <p:cNvPr id="17" name="TextBox 16"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93968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March</a:t>
            </a: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357976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April</a:t>
            </a:r>
          </a:p>
        </p:txBody>
      </p:sp>
      <p:sp>
        <p:nvSpPr>
          <p:cNvPr id="19" name="TextBox 1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21984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May</a:t>
            </a:r>
          </a:p>
        </p:txBody>
      </p:sp>
      <p:sp>
        <p:nvSpPr>
          <p:cNvPr id="20" name="TextBox 19"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8599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June</a:t>
            </a:r>
          </a:p>
        </p:txBody>
      </p:sp>
      <p:sp>
        <p:nvSpPr>
          <p:cNvPr id="23" name="Rectangle 2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2240578"/>
            <a:ext cx="68452" cy="487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76603" y="408217"/>
            <a:ext cx="5037864" cy="757470"/>
            <a:chOff x="776603" y="1720483"/>
            <a:chExt cx="5037864" cy="1590067"/>
          </a:xfrm>
        </p:grpSpPr>
        <p:sp>
          <p:nvSpPr>
            <p:cNvPr id="24" name="TextBox 23"/>
            <p:cNvSpPr txBox="1"/>
            <p:nvPr/>
          </p:nvSpPr>
          <p:spPr>
            <a:xfrm>
              <a:off x="776603" y="1720483"/>
              <a:ext cx="5037864" cy="1356766"/>
            </a:xfrm>
            <a:prstGeom prst="rect">
              <a:avLst/>
            </a:prstGeom>
            <a:noFill/>
          </p:spPr>
          <p:txBody>
            <a:bodyPr wrap="square" rtlCol="0">
              <a:spAutoFit/>
            </a:bodyPr>
            <a:lstStyle/>
            <a:p>
              <a:r>
                <a:rPr lang="en-US" altLang="zh-CN" sz="3600" b="1" dirty="0">
                  <a:solidFill>
                    <a:schemeClr val="bg1"/>
                  </a:solidFill>
                  <a:latin typeface="宋体" panose="02010600030101010101" pitchFamily="2" charset="-122"/>
                  <a:ea typeface="宋体" panose="02010600030101010101" pitchFamily="2" charset="-122"/>
                  <a:cs typeface="+mn-ea"/>
                  <a:sym typeface="+mn-lt"/>
                </a:rPr>
                <a:t>8.</a:t>
              </a:r>
              <a:r>
                <a:rPr lang="zh-CN" altLang="en-US" sz="3600" b="1" dirty="0">
                  <a:solidFill>
                    <a:schemeClr val="bg1"/>
                  </a:solidFill>
                  <a:latin typeface="宋体" panose="02010600030101010101" pitchFamily="2" charset="-122"/>
                  <a:ea typeface="宋体" panose="02010600030101010101" pitchFamily="2" charset="-122"/>
                  <a:cs typeface="+mn-ea"/>
                  <a:sym typeface="+mn-lt"/>
                </a:rPr>
                <a:t>小组成员分工及评价</a:t>
              </a:r>
              <a:endParaRPr lang="en-US" sz="4400" b="1" dirty="0">
                <a:solidFill>
                  <a:schemeClr val="bg1"/>
                </a:solidFill>
                <a:latin typeface="宋体" panose="02010600030101010101" pitchFamily="2" charset="-122"/>
                <a:ea typeface="宋体" panose="02010600030101010101" pitchFamily="2" charset="-122"/>
                <a:cs typeface="+mn-ea"/>
                <a:sym typeface="+mn-lt"/>
              </a:endParaRPr>
            </a:p>
          </p:txBody>
        </p:sp>
        <p:grpSp>
          <p:nvGrpSpPr>
            <p:cNvPr id="25" name="Group 24"/>
            <p:cNvGrpSpPr/>
            <p:nvPr/>
          </p:nvGrpSpPr>
          <p:grpSpPr>
            <a:xfrm>
              <a:off x="910815" y="3310550"/>
              <a:ext cx="603250" cy="0"/>
              <a:chOff x="7150100" y="3662052"/>
              <a:chExt cx="603250" cy="0"/>
            </a:xfrm>
          </p:grpSpPr>
          <p:cxnSp>
            <p:nvCxnSpPr>
              <p:cNvPr id="26" name="Straight Connector 25"/>
              <p:cNvCxnSpPr/>
              <p:nvPr/>
            </p:nvCxnSpPr>
            <p:spPr>
              <a:xfrm>
                <a:off x="7150100" y="3662052"/>
                <a:ext cx="33655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20000" y="3662052"/>
                <a:ext cx="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53350" y="3662052"/>
                <a:ext cx="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6" name="TextBox 1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299603"/>
            <a:ext cx="1712292" cy="369332"/>
          </a:xfrm>
          <a:prstGeom prst="rect">
            <a:avLst/>
          </a:prstGeom>
          <a:noFill/>
        </p:spPr>
        <p:txBody>
          <a:bodyPr wrap="square" rtlCol="0">
            <a:spAutoFit/>
          </a:bodyPr>
          <a:lstStyle/>
          <a:p>
            <a:r>
              <a:rPr lang="en-US" dirty="0">
                <a:solidFill>
                  <a:schemeClr val="bg1"/>
                </a:solidFill>
                <a:latin typeface="宋体" panose="02010600030101010101" pitchFamily="2" charset="-122"/>
                <a:ea typeface="宋体" panose="02010600030101010101" pitchFamily="2" charset="-122"/>
                <a:cs typeface="+mn-ea"/>
                <a:sym typeface="+mn-lt"/>
              </a:rPr>
              <a:t>February</a:t>
            </a:r>
          </a:p>
        </p:txBody>
      </p:sp>
      <p:sp>
        <p:nvSpPr>
          <p:cNvPr id="7"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pic>
        <p:nvPicPr>
          <p:cNvPr id="31" name="图片占位符 23"/>
          <p:cNvPicPr>
            <a:picLocks noGrp="1" noChangeAspect="1"/>
          </p:cNvPicPr>
          <p:nvPr>
            <p:ph type="pic" sz="quarter" idx="10"/>
          </p:nvPr>
        </p:nvPicPr>
        <p:blipFill>
          <a:blip r:embed="rId3" cstate="screen"/>
          <a:srcRect/>
          <a:stretch>
            <a:fillRect/>
          </a:stretch>
        </p:blipFill>
        <p:spPr>
          <a:xfrm>
            <a:off x="8989709" y="0"/>
            <a:ext cx="3202291" cy="6857999"/>
          </a:xfrm>
        </p:spPr>
      </p:pic>
      <p:pic>
        <p:nvPicPr>
          <p:cNvPr id="5" name="图片 4"/>
          <p:cNvPicPr>
            <a:picLocks noChangeAspect="1"/>
          </p:cNvPicPr>
          <p:nvPr/>
        </p:nvPicPr>
        <p:blipFill>
          <a:blip r:embed="rId4"/>
          <a:stretch>
            <a:fillRect/>
          </a:stretch>
        </p:blipFill>
        <p:spPr>
          <a:xfrm>
            <a:off x="776603" y="1249817"/>
            <a:ext cx="7295835" cy="53369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150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175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20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225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250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275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22" presetClass="entr" presetSubtype="1" fill="hold" grpId="0" nodeType="withEffect">
                                  <p:stCondLst>
                                    <p:cond delay="175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p:bldP spid="17" grpId="0"/>
      <p:bldP spid="18" grpId="0"/>
      <p:bldP spid="19" grpId="0"/>
      <p:bldP spid="20" grpId="0"/>
      <p:bldP spid="23" grpId="0" animBg="1"/>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548670" y="1617998"/>
            <a:ext cx="5288627" cy="31547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9900" b="0" i="0" u="none" strike="noStrike" kern="1200" cap="none" spc="0" normalizeH="0" baseline="0" noProof="0" dirty="0">
                <a:ln>
                  <a:noFill/>
                </a:ln>
                <a:solidFill>
                  <a:srgbClr val="676A55">
                    <a:lumMod val="50000"/>
                  </a:srgbClr>
                </a:solidFill>
                <a:effectLst/>
                <a:uLnTx/>
                <a:uFillTx/>
                <a:latin typeface="宋体" panose="02010600030101010101" pitchFamily="2" charset="-122"/>
                <a:ea typeface="宋体" panose="02010600030101010101" pitchFamily="2" charset="-122"/>
                <a:cs typeface="+mn-ea"/>
                <a:sym typeface="+mn-lt"/>
              </a:rPr>
              <a:t>谢谢</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占位符 23"/>
          <p:cNvPicPr>
            <a:picLocks noChangeAspect="1"/>
          </p:cNvPicPr>
          <p:nvPr/>
        </p:nvPicPr>
        <p:blipFill>
          <a:blip r:embed="rId3" cstate="screen"/>
          <a:srcRect/>
          <a:stretch>
            <a:fillRect/>
          </a:stretch>
        </p:blipFill>
        <p:spPr>
          <a:xfrm>
            <a:off x="-749130" y="0"/>
            <a:ext cx="2927479" cy="6857999"/>
          </a:xfrm>
          <a:custGeom>
            <a:avLst/>
            <a:gdLst>
              <a:gd name="connsiteX0" fmla="*/ 83898 w 2802193"/>
              <a:gd name="connsiteY0" fmla="*/ 0 h 4557251"/>
              <a:gd name="connsiteX1" fmla="*/ 2718295 w 2802193"/>
              <a:gd name="connsiteY1" fmla="*/ 0 h 4557251"/>
              <a:gd name="connsiteX2" fmla="*/ 2802193 w 2802193"/>
              <a:gd name="connsiteY2" fmla="*/ 83898 h 4557251"/>
              <a:gd name="connsiteX3" fmla="*/ 2802193 w 2802193"/>
              <a:gd name="connsiteY3" fmla="*/ 4473353 h 4557251"/>
              <a:gd name="connsiteX4" fmla="*/ 2718295 w 2802193"/>
              <a:gd name="connsiteY4" fmla="*/ 4557251 h 4557251"/>
              <a:gd name="connsiteX5" fmla="*/ 83898 w 2802193"/>
              <a:gd name="connsiteY5" fmla="*/ 4557251 h 4557251"/>
              <a:gd name="connsiteX6" fmla="*/ 0 w 2802193"/>
              <a:gd name="connsiteY6" fmla="*/ 4473353 h 4557251"/>
              <a:gd name="connsiteX7" fmla="*/ 0 w 2802193"/>
              <a:gd name="connsiteY7" fmla="*/ 83898 h 4557251"/>
              <a:gd name="connsiteX8" fmla="*/ 83898 w 2802193"/>
              <a:gd name="connsiteY8" fmla="*/ 0 h 455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2193" h="4557251">
                <a:moveTo>
                  <a:pt x="83898" y="0"/>
                </a:moveTo>
                <a:lnTo>
                  <a:pt x="2718295" y="0"/>
                </a:lnTo>
                <a:cubicBezTo>
                  <a:pt x="2764631" y="0"/>
                  <a:pt x="2802193" y="37562"/>
                  <a:pt x="2802193" y="83898"/>
                </a:cubicBezTo>
                <a:lnTo>
                  <a:pt x="2802193" y="4473353"/>
                </a:lnTo>
                <a:cubicBezTo>
                  <a:pt x="2802193" y="4519689"/>
                  <a:pt x="2764631" y="4557251"/>
                  <a:pt x="2718295" y="4557251"/>
                </a:cubicBezTo>
                <a:lnTo>
                  <a:pt x="83898" y="4557251"/>
                </a:lnTo>
                <a:cubicBezTo>
                  <a:pt x="37562" y="4557251"/>
                  <a:pt x="0" y="4519689"/>
                  <a:pt x="0" y="4473353"/>
                </a:cubicBezTo>
                <a:lnTo>
                  <a:pt x="0" y="83898"/>
                </a:lnTo>
                <a:cubicBezTo>
                  <a:pt x="0" y="37562"/>
                  <a:pt x="37562" y="0"/>
                  <a:pt x="83898" y="0"/>
                </a:cubicBezTo>
                <a:close/>
              </a:path>
            </a:pathLst>
          </a:custGeom>
          <a:noFill/>
          <a:ln w="12700" cap="flat" cmpd="sng" algn="ctr">
            <a:noFill/>
            <a:prstDash val="solid"/>
            <a:miter lim="800000"/>
            <a:headEnd/>
            <a:tailEnd/>
          </a:ln>
          <a:effectLst>
            <a:outerShdw blurRad="1066800" dist="1193800" dir="5400000" sx="78000" sy="78000" algn="t" rotWithShape="0">
              <a:schemeClr val="tx1">
                <a:alpha val="24000"/>
              </a:schemeClr>
            </a:outerShdw>
          </a:effectLst>
        </p:spPr>
      </p:pic>
      <p:sp>
        <p:nvSpPr>
          <p:cNvPr id="24" name="Freeform 4561"/>
          <p:cNvSpPr/>
          <p:nvPr/>
        </p:nvSpPr>
        <p:spPr bwMode="auto">
          <a:xfrm>
            <a:off x="5592751" y="4354811"/>
            <a:ext cx="144115" cy="104454"/>
          </a:xfrm>
          <a:custGeom>
            <a:avLst/>
            <a:gdLst>
              <a:gd name="T0" fmla="*/ 122 w 218"/>
              <a:gd name="T1" fmla="*/ 1 h 195"/>
              <a:gd name="T2" fmla="*/ 116 w 218"/>
              <a:gd name="T3" fmla="*/ 1 h 195"/>
              <a:gd name="T4" fmla="*/ 116 w 218"/>
              <a:gd name="T5" fmla="*/ 7 h 195"/>
              <a:gd name="T6" fmla="*/ 203 w 218"/>
              <a:gd name="T7" fmla="*/ 94 h 195"/>
              <a:gd name="T8" fmla="*/ 4 w 218"/>
              <a:gd name="T9" fmla="*/ 94 h 195"/>
              <a:gd name="T10" fmla="*/ 0 w 218"/>
              <a:gd name="T11" fmla="*/ 98 h 195"/>
              <a:gd name="T12" fmla="*/ 4 w 218"/>
              <a:gd name="T13" fmla="*/ 102 h 195"/>
              <a:gd name="T14" fmla="*/ 203 w 218"/>
              <a:gd name="T15" fmla="*/ 102 h 195"/>
              <a:gd name="T16" fmla="*/ 116 w 218"/>
              <a:gd name="T17" fmla="*/ 188 h 195"/>
              <a:gd name="T18" fmla="*/ 116 w 218"/>
              <a:gd name="T19" fmla="*/ 194 h 195"/>
              <a:gd name="T20" fmla="*/ 119 w 218"/>
              <a:gd name="T21" fmla="*/ 195 h 195"/>
              <a:gd name="T22" fmla="*/ 122 w 218"/>
              <a:gd name="T23" fmla="*/ 194 h 195"/>
              <a:gd name="T24" fmla="*/ 218 w 218"/>
              <a:gd name="T25" fmla="*/ 98 h 195"/>
              <a:gd name="T26" fmla="*/ 122 w 218"/>
              <a:gd name="T27" fmla="*/ 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 h="195">
                <a:moveTo>
                  <a:pt x="122" y="1"/>
                </a:moveTo>
                <a:cubicBezTo>
                  <a:pt x="120" y="0"/>
                  <a:pt x="118" y="0"/>
                  <a:pt x="116" y="1"/>
                </a:cubicBezTo>
                <a:cubicBezTo>
                  <a:pt x="114" y="3"/>
                  <a:pt x="114" y="5"/>
                  <a:pt x="116" y="7"/>
                </a:cubicBezTo>
                <a:cubicBezTo>
                  <a:pt x="203" y="94"/>
                  <a:pt x="203" y="94"/>
                  <a:pt x="203" y="94"/>
                </a:cubicBezTo>
                <a:cubicBezTo>
                  <a:pt x="4" y="94"/>
                  <a:pt x="4" y="94"/>
                  <a:pt x="4" y="94"/>
                </a:cubicBezTo>
                <a:cubicBezTo>
                  <a:pt x="2" y="94"/>
                  <a:pt x="0" y="95"/>
                  <a:pt x="0" y="98"/>
                </a:cubicBezTo>
                <a:cubicBezTo>
                  <a:pt x="0" y="100"/>
                  <a:pt x="2" y="102"/>
                  <a:pt x="4" y="102"/>
                </a:cubicBezTo>
                <a:cubicBezTo>
                  <a:pt x="203" y="102"/>
                  <a:pt x="203" y="102"/>
                  <a:pt x="203" y="102"/>
                </a:cubicBezTo>
                <a:cubicBezTo>
                  <a:pt x="116" y="188"/>
                  <a:pt x="116" y="188"/>
                  <a:pt x="116" y="188"/>
                </a:cubicBezTo>
                <a:cubicBezTo>
                  <a:pt x="114" y="190"/>
                  <a:pt x="114" y="192"/>
                  <a:pt x="116" y="194"/>
                </a:cubicBezTo>
                <a:cubicBezTo>
                  <a:pt x="117" y="195"/>
                  <a:pt x="118" y="195"/>
                  <a:pt x="119" y="195"/>
                </a:cubicBezTo>
                <a:cubicBezTo>
                  <a:pt x="120" y="195"/>
                  <a:pt x="121" y="195"/>
                  <a:pt x="122" y="194"/>
                </a:cubicBezTo>
                <a:cubicBezTo>
                  <a:pt x="218" y="98"/>
                  <a:pt x="218" y="98"/>
                  <a:pt x="218" y="98"/>
                </a:cubicBezTo>
                <a:lnTo>
                  <a:pt x="122" y="1"/>
                </a:lnTo>
                <a:close/>
              </a:path>
            </a:pathLst>
          </a:custGeom>
          <a:solidFill>
            <a:schemeClr val="bg1"/>
          </a:solidFill>
          <a:ln w="6350">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宋体" panose="02010600030101010101" pitchFamily="2" charset="-122"/>
              <a:ea typeface="义启小魏楷"/>
              <a:cs typeface="+mn-ea"/>
              <a:sym typeface="+mn-lt"/>
            </a:endParaRPr>
          </a:p>
        </p:txBody>
      </p:sp>
      <p:sp>
        <p:nvSpPr>
          <p:cNvPr id="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anose="02010600030101010101" pitchFamily="2" charset="-122"/>
                <a:ea typeface="义启小魏楷"/>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anose="02010600030101010101" pitchFamily="2" charset="-122"/>
              <a:cs typeface="+mn-ea"/>
              <a:sym typeface="+mn-lt"/>
            </a:endParaRPr>
          </a:p>
        </p:txBody>
      </p:sp>
      <p:sp>
        <p:nvSpPr>
          <p:cNvPr id="10"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487214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 1.1 </a:t>
            </a:r>
            <a:r>
              <a:rPr kumimoji="0" lang="zh-CN" alt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什么是</a:t>
            </a:r>
            <a:r>
              <a:rPr kumimoji="0" lang="en-US" altLang="zh-CN"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UML</a:t>
            </a:r>
            <a:endParaRPr kumimoji="0" 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endParaRPr>
          </a:p>
        </p:txBody>
      </p:sp>
      <p:sp>
        <p:nvSpPr>
          <p:cNvPr id="11" name="文本框 10"/>
          <p:cNvSpPr txBox="1"/>
          <p:nvPr/>
        </p:nvSpPr>
        <p:spPr>
          <a:xfrm>
            <a:off x="2986089" y="1520784"/>
            <a:ext cx="7366442" cy="38164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0" lang="en-US" altLang="zh-CN" sz="2200" b="1" i="0" u="none" strike="noStrike" kern="1200" cap="none" spc="0" normalizeH="0" baseline="0" noProof="0" dirty="0">
                <a:ln>
                  <a:noFill/>
                </a:ln>
                <a:solidFill>
                  <a:schemeClr val="accent5">
                    <a:lumMod val="50000"/>
                  </a:schemeClr>
                </a:solidFill>
                <a:effectLst/>
                <a:uLnTx/>
                <a:uFillTx/>
                <a:latin typeface="宋体" panose="02010600030101010101" pitchFamily="2" charset="-122"/>
                <a:ea typeface="宋体" panose="02010600030101010101" pitchFamily="2" charset="-122"/>
                <a:cs typeface="+mn-cs"/>
              </a:rPr>
              <a:t>UML</a:t>
            </a:r>
            <a:r>
              <a:rPr kumimoji="0" lang="zh-CN" altLang="en-US" sz="2200" b="1" i="0" u="none" strike="noStrike" kern="1200" cap="none" spc="0" normalizeH="0" baseline="0" noProof="0" dirty="0">
                <a:ln>
                  <a:noFill/>
                </a:ln>
                <a:solidFill>
                  <a:schemeClr val="accent5">
                    <a:lumMod val="50000"/>
                  </a:schemeClr>
                </a:solidFill>
                <a:effectLst/>
                <a:uLnTx/>
                <a:uFillTx/>
                <a:latin typeface="宋体" panose="02010600030101010101" pitchFamily="2" charset="-122"/>
                <a:ea typeface="宋体" panose="02010600030101010101" pitchFamily="2" charset="-122"/>
                <a:cs typeface="+mn-cs"/>
              </a:rPr>
              <a:t>（</a:t>
            </a:r>
            <a:r>
              <a:rPr kumimoji="0" lang="en-US" altLang="zh-CN" sz="2200" b="1" i="0" u="none" strike="noStrike" kern="1200" cap="none" spc="0" normalizeH="0" baseline="0" noProof="0" dirty="0">
                <a:ln>
                  <a:noFill/>
                </a:ln>
                <a:solidFill>
                  <a:schemeClr val="accent5">
                    <a:lumMod val="50000"/>
                  </a:schemeClr>
                </a:solidFill>
                <a:effectLst/>
                <a:uLnTx/>
                <a:uFillTx/>
                <a:latin typeface="宋体" panose="02010600030101010101" pitchFamily="2" charset="-122"/>
                <a:ea typeface="宋体" panose="02010600030101010101" pitchFamily="2" charset="-122"/>
                <a:cs typeface="+mn-cs"/>
              </a:rPr>
              <a:t>Unified Modeling Language</a:t>
            </a:r>
            <a:r>
              <a:rPr kumimoji="0" lang="zh-CN" altLang="en-US" sz="2200" b="1" i="0" u="none" strike="noStrike" kern="1200" cap="none" spc="0" normalizeH="0" baseline="0" noProof="0" dirty="0">
                <a:ln>
                  <a:noFill/>
                </a:ln>
                <a:solidFill>
                  <a:schemeClr val="accent5">
                    <a:lumMod val="50000"/>
                  </a:schemeClr>
                </a:solidFill>
                <a:effectLst/>
                <a:uLnTx/>
                <a:uFillTx/>
                <a:latin typeface="宋体" panose="02010600030101010101" pitchFamily="2" charset="-122"/>
                <a:ea typeface="宋体" panose="02010600030101010101" pitchFamily="2" charset="-122"/>
                <a:cs typeface="+mn-cs"/>
              </a:rPr>
              <a:t>，统一建模语言）</a:t>
            </a:r>
            <a:r>
              <a:rPr kumimoji="0" lang="zh-CN" altLang="en-US" sz="2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是一种能够描述问题、描述解决方案、起到沟通作用的语言。通俗地说，它是</a:t>
            </a:r>
            <a:r>
              <a:rPr kumimoji="0" lang="zh-CN" altLang="en-US" sz="2200" b="1" i="0" u="none" strike="noStrike" kern="1200" cap="none" spc="0" normalizeH="0" baseline="0" noProof="0" dirty="0">
                <a:ln>
                  <a:noFill/>
                </a:ln>
                <a:solidFill>
                  <a:schemeClr val="accent5">
                    <a:lumMod val="50000"/>
                  </a:schemeClr>
                </a:solidFill>
                <a:effectLst/>
                <a:uLnTx/>
                <a:uFillTx/>
                <a:latin typeface="宋体" panose="02010600030101010101" pitchFamily="2" charset="-122"/>
                <a:ea typeface="宋体" panose="02010600030101010101" pitchFamily="2" charset="-122"/>
                <a:cs typeface="+mn-cs"/>
              </a:rPr>
              <a:t>一种用文本、图形和符号的集合来描述现实生活中各类事物、活动及其之间关系的语言</a:t>
            </a:r>
            <a:r>
              <a:rPr kumimoji="0" lang="zh-CN" altLang="en-US" sz="2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endParaRPr kumimoji="0" lang="en-US" altLang="zh-CN" sz="2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0" lang="en-US" altLang="zh-CN" sz="2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UML</a:t>
            </a:r>
            <a:r>
              <a:rPr kumimoji="0" lang="zh-CN" altLang="en-US" sz="2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是一种很好的工具，可以贯穿软件开发周期中的每一个阶段，它最适于</a:t>
            </a:r>
            <a:r>
              <a:rPr kumimoji="0" lang="zh-CN" altLang="en-US" sz="2200" b="1" i="0" u="none" strike="noStrike" kern="1200" cap="none" spc="0" normalizeH="0" baseline="0" noProof="0" dirty="0">
                <a:ln>
                  <a:noFill/>
                </a:ln>
                <a:solidFill>
                  <a:schemeClr val="accent5">
                    <a:lumMod val="50000"/>
                  </a:schemeClr>
                </a:solidFill>
                <a:effectLst/>
                <a:uLnTx/>
                <a:uFillTx/>
                <a:latin typeface="宋体" panose="02010600030101010101" pitchFamily="2" charset="-122"/>
                <a:ea typeface="宋体" panose="02010600030101010101" pitchFamily="2" charset="-122"/>
                <a:cs typeface="+mn-cs"/>
              </a:rPr>
              <a:t>数据建模、业务建模、对象建模和组件建模</a:t>
            </a:r>
            <a:r>
              <a:rPr kumimoji="0" lang="zh-CN" altLang="en-US" sz="2200" b="0" i="0" u="none" strike="noStrike" kern="1200" cap="none" spc="0" normalizeH="0" baseline="0" noProof="0" dirty="0">
                <a:ln>
                  <a:noFill/>
                </a:ln>
                <a:solidFill>
                  <a:schemeClr val="accent5">
                    <a:lumMod val="50000"/>
                  </a:schemeClr>
                </a:solidFill>
                <a:effectLst/>
                <a:uLnTx/>
                <a:uFillTx/>
                <a:latin typeface="宋体" panose="02010600030101010101" pitchFamily="2" charset="-122"/>
                <a:ea typeface="宋体" panose="02010600030101010101" pitchFamily="2" charset="-122"/>
                <a:cs typeface="+mn-cs"/>
              </a:rPr>
              <a:t>。</a:t>
            </a:r>
            <a:r>
              <a:rPr kumimoji="0" lang="en-US" altLang="zh-CN" sz="2200" b="1" i="0" u="none" strike="noStrike" kern="1200" cap="none" spc="0" normalizeH="0" baseline="0" noProof="0" dirty="0">
                <a:ln>
                  <a:noFill/>
                </a:ln>
                <a:solidFill>
                  <a:schemeClr val="accent5">
                    <a:lumMod val="50000"/>
                  </a:schemeClr>
                </a:solidFill>
                <a:effectLst/>
                <a:uLnTx/>
                <a:uFillTx/>
                <a:latin typeface="宋体" panose="02010600030101010101" pitchFamily="2" charset="-122"/>
                <a:ea typeface="宋体" panose="02010600030101010101" pitchFamily="2" charset="-122"/>
                <a:cs typeface="+mn-cs"/>
              </a:rPr>
              <a:t>UML</a:t>
            </a:r>
            <a:r>
              <a:rPr kumimoji="0" lang="zh-CN" altLang="en-US" sz="2200" b="1" i="0" u="none" strike="noStrike" kern="1200" cap="none" spc="0" normalizeH="0" baseline="0" noProof="0" dirty="0">
                <a:ln>
                  <a:noFill/>
                </a:ln>
                <a:solidFill>
                  <a:schemeClr val="accent5">
                    <a:lumMod val="50000"/>
                  </a:schemeClr>
                </a:solidFill>
                <a:effectLst/>
                <a:uLnTx/>
                <a:uFillTx/>
                <a:latin typeface="宋体" panose="02010600030101010101" pitchFamily="2" charset="-122"/>
                <a:ea typeface="宋体" panose="02010600030101010101" pitchFamily="2" charset="-122"/>
                <a:cs typeface="+mn-cs"/>
              </a:rPr>
              <a:t>作为一种模型语言，它使开发人员专注于建立产品的模型和结构</a:t>
            </a:r>
            <a:r>
              <a:rPr kumimoji="0" lang="zh-CN" altLang="en-US" sz="220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2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而不是选用什么程序语言和算法实现。当模型建立之后，模型可以被 </a:t>
            </a:r>
            <a:r>
              <a:rPr kumimoji="0" lang="en-US" altLang="zh-CN" sz="2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UML</a:t>
            </a:r>
            <a:r>
              <a:rPr kumimoji="0" lang="zh-CN" altLang="en-US" sz="2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工具转化成指定的程序语言代码。</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12" name="Rectangle: Rounded Corners 1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50199" y="1779639"/>
            <a:ext cx="2661826" cy="1343615"/>
          </a:xfrm>
          <a:prstGeom prst="roundRect">
            <a:avLst>
              <a:gd name="adj" fmla="val 8204"/>
            </a:avLst>
          </a:prstGeom>
          <a:solidFill>
            <a:schemeClr val="bg1"/>
          </a:solidFill>
          <a:ln>
            <a:noFill/>
          </a:ln>
          <a:effectLst>
            <a:outerShdw blurRad="889000" dist="355600" dir="5400000" sx="84000" sy="84000" algn="t" rotWithShape="0">
              <a:schemeClr val="tx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义启小魏楷"/>
              <a:cs typeface="+mn-ea"/>
              <a:sym typeface="+mn-lt"/>
            </a:endParaRPr>
          </a:p>
        </p:txBody>
      </p:sp>
      <p:cxnSp>
        <p:nvCxnSpPr>
          <p:cNvPr id="16" name="Straight Connector 15"/>
          <p:cNvCxnSpPr/>
          <p:nvPr/>
        </p:nvCxnSpPr>
        <p:spPr>
          <a:xfrm flipV="1">
            <a:off x="1286788" y="3123254"/>
            <a:ext cx="0" cy="723387"/>
          </a:xfrm>
          <a:prstGeom prst="line">
            <a:avLst/>
          </a:prstGeom>
          <a:ln w="12700">
            <a:solidFill>
              <a:srgbClr val="444C73"/>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anose="02010600030101010101" pitchFamily="2" charset="-122"/>
                <a:ea typeface="义启小魏楷"/>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anose="02010600030101010101" pitchFamily="2" charset="-122"/>
              <a:cs typeface="+mn-ea"/>
              <a:sym typeface="+mn-lt"/>
            </a:endParaRPr>
          </a:p>
        </p:txBody>
      </p:sp>
      <p:cxnSp>
        <p:nvCxnSpPr>
          <p:cNvPr id="36" name="Straight Connector 3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CxnSpPr/>
          <p:nvPr/>
        </p:nvCxnSpPr>
        <p:spPr>
          <a:xfrm flipH="1">
            <a:off x="0" y="3846641"/>
            <a:ext cx="12192002" cy="0"/>
          </a:xfrm>
          <a:prstGeom prst="line">
            <a:avLst/>
          </a:prstGeom>
          <a:ln w="53975">
            <a:solidFill>
              <a:srgbClr val="444C73"/>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224474" y="1700952"/>
            <a:ext cx="2513275"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从</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20</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世纪</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70</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年代开始，不断地有面向对象的建模语言面世，但没有统一的标准，给用户的交流带来了极大的不便。</a:t>
            </a:r>
          </a:p>
        </p:txBody>
      </p:sp>
      <p:sp>
        <p:nvSpPr>
          <p:cNvPr id="60" name="Rectangle: Rounded Corners 1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242041" y="1779639"/>
            <a:ext cx="2661826" cy="1343615"/>
          </a:xfrm>
          <a:prstGeom prst="roundRect">
            <a:avLst>
              <a:gd name="adj" fmla="val 8204"/>
            </a:avLst>
          </a:prstGeom>
          <a:solidFill>
            <a:schemeClr val="bg1"/>
          </a:solidFill>
          <a:ln>
            <a:noFill/>
          </a:ln>
          <a:effectLst>
            <a:outerShdw blurRad="889000" dist="355600" dir="5400000" sx="84000" sy="84000" algn="t" rotWithShape="0">
              <a:schemeClr val="tx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义启小魏楷"/>
              <a:cs typeface="+mn-ea"/>
              <a:sym typeface="+mn-lt"/>
            </a:endParaRPr>
          </a:p>
        </p:txBody>
      </p:sp>
      <p:sp>
        <p:nvSpPr>
          <p:cNvPr id="61" name="文本框 60"/>
          <p:cNvSpPr txBox="1"/>
          <p:nvPr/>
        </p:nvSpPr>
        <p:spPr>
          <a:xfrm>
            <a:off x="3316316" y="1700952"/>
            <a:ext cx="2761929"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1996</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年</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6</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月和</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10</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月，发布了两份新版本，</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UML0.9</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和</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UML0.91</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，并将</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UM</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重新命名为</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UML</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Unified Modeling Language</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p>
        </p:txBody>
      </p:sp>
      <p:sp>
        <p:nvSpPr>
          <p:cNvPr id="62" name="Rectangle: Rounded Corners 1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6333883" y="1779639"/>
            <a:ext cx="2661826" cy="1343615"/>
          </a:xfrm>
          <a:prstGeom prst="roundRect">
            <a:avLst>
              <a:gd name="adj" fmla="val 8204"/>
            </a:avLst>
          </a:prstGeom>
          <a:solidFill>
            <a:schemeClr val="bg1"/>
          </a:solidFill>
          <a:ln>
            <a:noFill/>
          </a:ln>
          <a:effectLst>
            <a:outerShdw blurRad="889000" dist="355600" dir="5400000" sx="84000" sy="84000" algn="t" rotWithShape="0">
              <a:schemeClr val="tx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义启小魏楷"/>
              <a:cs typeface="+mn-ea"/>
              <a:sym typeface="+mn-lt"/>
            </a:endParaRPr>
          </a:p>
        </p:txBody>
      </p:sp>
      <p:sp>
        <p:nvSpPr>
          <p:cNvPr id="63" name="文本框 62"/>
          <p:cNvSpPr txBox="1"/>
          <p:nvPr/>
        </p:nvSpPr>
        <p:spPr>
          <a:xfrm>
            <a:off x="6419729" y="1774310"/>
            <a:ext cx="251327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1996</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年底，</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UML</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已稳占面向对象技术市场的</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85%</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，成为可视化建模语言事实上的工业标准。</a:t>
            </a:r>
          </a:p>
        </p:txBody>
      </p:sp>
      <p:sp>
        <p:nvSpPr>
          <p:cNvPr id="64" name="Rectangle: Rounded Corners 1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425724" y="1779639"/>
            <a:ext cx="2661826" cy="1343615"/>
          </a:xfrm>
          <a:prstGeom prst="roundRect">
            <a:avLst>
              <a:gd name="adj" fmla="val 8204"/>
            </a:avLst>
          </a:prstGeom>
          <a:solidFill>
            <a:schemeClr val="bg1"/>
          </a:solidFill>
          <a:ln>
            <a:noFill/>
          </a:ln>
          <a:effectLst>
            <a:outerShdw blurRad="889000" dist="355600" dir="5400000" sx="84000" sy="84000" algn="t" rotWithShape="0">
              <a:schemeClr val="tx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义启小魏楷"/>
              <a:cs typeface="+mn-ea"/>
              <a:sym typeface="+mn-lt"/>
            </a:endParaRPr>
          </a:p>
        </p:txBody>
      </p:sp>
      <p:sp>
        <p:nvSpPr>
          <p:cNvPr id="65" name="文本框 64"/>
          <p:cNvSpPr txBox="1"/>
          <p:nvPr/>
        </p:nvSpPr>
        <p:spPr>
          <a:xfrm>
            <a:off x="9528526" y="1818846"/>
            <a:ext cx="251327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2000</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年，</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UML1.4</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在语义上添加了动作语义的定义，使得</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UML</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规格说明在计算上更加完整。</a:t>
            </a:r>
          </a:p>
        </p:txBody>
      </p:sp>
      <p:cxnSp>
        <p:nvCxnSpPr>
          <p:cNvPr id="66" name="Straight Connector 15"/>
          <p:cNvCxnSpPr/>
          <p:nvPr/>
        </p:nvCxnSpPr>
        <p:spPr>
          <a:xfrm flipV="1">
            <a:off x="4447859" y="3123254"/>
            <a:ext cx="0" cy="723387"/>
          </a:xfrm>
          <a:prstGeom prst="line">
            <a:avLst/>
          </a:prstGeom>
          <a:ln w="12700">
            <a:solidFill>
              <a:srgbClr val="444C73"/>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7" name="Straight Connector 15"/>
          <p:cNvCxnSpPr/>
          <p:nvPr/>
        </p:nvCxnSpPr>
        <p:spPr>
          <a:xfrm flipV="1">
            <a:off x="7574517" y="3123254"/>
            <a:ext cx="0" cy="723387"/>
          </a:xfrm>
          <a:prstGeom prst="line">
            <a:avLst/>
          </a:prstGeom>
          <a:ln w="12700">
            <a:solidFill>
              <a:srgbClr val="444C73"/>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8" name="Straight Connector 15"/>
          <p:cNvCxnSpPr/>
          <p:nvPr/>
        </p:nvCxnSpPr>
        <p:spPr>
          <a:xfrm flipV="1">
            <a:off x="10740504" y="3123254"/>
            <a:ext cx="0" cy="723387"/>
          </a:xfrm>
          <a:prstGeom prst="line">
            <a:avLst/>
          </a:prstGeom>
          <a:ln w="12700">
            <a:solidFill>
              <a:srgbClr val="444C73"/>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69" name="Rectangle: Rounded Corners 1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090422" y="4648715"/>
            <a:ext cx="2661826" cy="1343615"/>
          </a:xfrm>
          <a:prstGeom prst="roundRect">
            <a:avLst>
              <a:gd name="adj" fmla="val 8204"/>
            </a:avLst>
          </a:prstGeom>
          <a:solidFill>
            <a:schemeClr val="bg1"/>
          </a:solidFill>
          <a:ln>
            <a:noFill/>
          </a:ln>
          <a:effectLst>
            <a:outerShdw blurRad="889000" dist="355600" dir="5400000" sx="84000" sy="84000" algn="t" rotWithShape="0">
              <a:schemeClr val="tx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义启小魏楷"/>
              <a:cs typeface="+mn-ea"/>
              <a:sym typeface="+mn-lt"/>
            </a:endParaRPr>
          </a:p>
        </p:txBody>
      </p:sp>
      <p:sp>
        <p:nvSpPr>
          <p:cNvPr id="70" name="文本框 69"/>
          <p:cNvSpPr txBox="1"/>
          <p:nvPr/>
        </p:nvSpPr>
        <p:spPr>
          <a:xfrm>
            <a:off x="1164697" y="4570028"/>
            <a:ext cx="2513275"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1995</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年</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10</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月，</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Grady </a:t>
            </a:r>
            <a:r>
              <a:rPr kumimoji="0" lang="en-US" altLang="zh-CN" sz="1800" b="0"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mn-cs"/>
              </a:rPr>
              <a:t>Booch</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和</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Jim Rumbaugh</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发布</a:t>
            </a:r>
            <a:r>
              <a:rPr kumimoji="0" lang="en-US" altLang="zh-CN" sz="1800" b="0"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mn-cs"/>
              </a:rPr>
              <a:t>Booc</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1993</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和</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OMT-2</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的第一个公开的统一版本，称为</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UM 0.8</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p>
        </p:txBody>
      </p:sp>
      <p:sp>
        <p:nvSpPr>
          <p:cNvPr id="71" name="Rectangle: Rounded Corners 1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890022" y="4648715"/>
            <a:ext cx="2661826" cy="1343615"/>
          </a:xfrm>
          <a:prstGeom prst="roundRect">
            <a:avLst>
              <a:gd name="adj" fmla="val 8204"/>
            </a:avLst>
          </a:prstGeom>
          <a:solidFill>
            <a:schemeClr val="bg1"/>
          </a:solidFill>
          <a:ln>
            <a:noFill/>
          </a:ln>
          <a:effectLst>
            <a:outerShdw blurRad="889000" dist="355600" dir="5400000" sx="84000" sy="84000" algn="t" rotWithShape="0">
              <a:schemeClr val="tx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义启小魏楷"/>
              <a:cs typeface="+mn-ea"/>
              <a:sym typeface="+mn-lt"/>
            </a:endParaRPr>
          </a:p>
        </p:txBody>
      </p:sp>
      <p:sp>
        <p:nvSpPr>
          <p:cNvPr id="72" name="文本框 71"/>
          <p:cNvSpPr txBox="1"/>
          <p:nvPr/>
        </p:nvSpPr>
        <p:spPr>
          <a:xfrm>
            <a:off x="3950829" y="4676104"/>
            <a:ext cx="251327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1996</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年，</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UML</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的开发者倡议成立了</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UML</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成员协会，以完善、加强和促进</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UML</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的定义工作。</a:t>
            </a:r>
          </a:p>
        </p:txBody>
      </p:sp>
      <p:sp>
        <p:nvSpPr>
          <p:cNvPr id="73" name="Rectangle: Rounded Corners 1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6703364" y="4674108"/>
            <a:ext cx="2661826" cy="1343615"/>
          </a:xfrm>
          <a:prstGeom prst="roundRect">
            <a:avLst>
              <a:gd name="adj" fmla="val 8204"/>
            </a:avLst>
          </a:prstGeom>
          <a:solidFill>
            <a:schemeClr val="bg1"/>
          </a:solidFill>
          <a:ln>
            <a:noFill/>
          </a:ln>
          <a:effectLst>
            <a:outerShdw blurRad="889000" dist="355600" dir="5400000" sx="84000" sy="84000" algn="t" rotWithShape="0">
              <a:schemeClr val="tx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义启小魏楷"/>
              <a:cs typeface="+mn-ea"/>
              <a:sym typeface="+mn-lt"/>
            </a:endParaRPr>
          </a:p>
        </p:txBody>
      </p:sp>
      <p:sp>
        <p:nvSpPr>
          <p:cNvPr id="74" name="文本框 73"/>
          <p:cNvSpPr txBox="1"/>
          <p:nvPr/>
        </p:nvSpPr>
        <p:spPr>
          <a:xfrm>
            <a:off x="6821511" y="4745750"/>
            <a:ext cx="251327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1997</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年</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11</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月</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17</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日，</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OMG</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采纳</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UML 1.1</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作为基于面向对象技术的标准建模语言。</a:t>
            </a:r>
          </a:p>
        </p:txBody>
      </p:sp>
      <p:sp>
        <p:nvSpPr>
          <p:cNvPr id="75" name="Rectangle: Rounded Corners 1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530174" y="4674108"/>
            <a:ext cx="2661826" cy="1343615"/>
          </a:xfrm>
          <a:prstGeom prst="roundRect">
            <a:avLst>
              <a:gd name="adj" fmla="val 8204"/>
            </a:avLst>
          </a:prstGeom>
          <a:solidFill>
            <a:schemeClr val="bg1"/>
          </a:solidFill>
          <a:ln>
            <a:noFill/>
          </a:ln>
          <a:effectLst>
            <a:outerShdw blurRad="889000" dist="355600" dir="5400000" sx="84000" sy="84000" algn="t" rotWithShape="0">
              <a:schemeClr val="tx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义启小魏楷"/>
              <a:cs typeface="+mn-ea"/>
              <a:sym typeface="+mn-lt"/>
            </a:endParaRPr>
          </a:p>
        </p:txBody>
      </p:sp>
      <p:sp>
        <p:nvSpPr>
          <p:cNvPr id="76" name="文本框 75"/>
          <p:cNvSpPr txBox="1"/>
          <p:nvPr/>
        </p:nvSpPr>
        <p:spPr>
          <a:xfrm>
            <a:off x="9604449" y="4708527"/>
            <a:ext cx="251327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2005</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年，</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UML2.0</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规范形成，至此，代表早期最好思想的、融合的</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UML</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已经呈现在人们面前。</a:t>
            </a:r>
          </a:p>
        </p:txBody>
      </p:sp>
      <p:cxnSp>
        <p:nvCxnSpPr>
          <p:cNvPr id="77" name="Straight Connector 15"/>
          <p:cNvCxnSpPr/>
          <p:nvPr/>
        </p:nvCxnSpPr>
        <p:spPr>
          <a:xfrm flipV="1">
            <a:off x="2373253" y="3846641"/>
            <a:ext cx="0" cy="723387"/>
          </a:xfrm>
          <a:prstGeom prst="line">
            <a:avLst/>
          </a:prstGeom>
          <a:ln w="12700">
            <a:solidFill>
              <a:srgbClr val="444C73"/>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8" name="Straight Connector 15"/>
          <p:cNvCxnSpPr/>
          <p:nvPr/>
        </p:nvCxnSpPr>
        <p:spPr>
          <a:xfrm flipV="1">
            <a:off x="4905060" y="3846641"/>
            <a:ext cx="0" cy="723387"/>
          </a:xfrm>
          <a:prstGeom prst="line">
            <a:avLst/>
          </a:prstGeom>
          <a:ln w="12700">
            <a:solidFill>
              <a:srgbClr val="444C73"/>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9" name="Straight Connector 15"/>
          <p:cNvCxnSpPr/>
          <p:nvPr/>
        </p:nvCxnSpPr>
        <p:spPr>
          <a:xfrm flipV="1">
            <a:off x="7894066" y="3846641"/>
            <a:ext cx="0" cy="723387"/>
          </a:xfrm>
          <a:prstGeom prst="line">
            <a:avLst/>
          </a:prstGeom>
          <a:ln w="12700">
            <a:solidFill>
              <a:srgbClr val="444C73"/>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0" name="Straight Connector 15"/>
          <p:cNvCxnSpPr/>
          <p:nvPr/>
        </p:nvCxnSpPr>
        <p:spPr>
          <a:xfrm flipV="1">
            <a:off x="10996143" y="3846641"/>
            <a:ext cx="0" cy="723387"/>
          </a:xfrm>
          <a:prstGeom prst="line">
            <a:avLst/>
          </a:prstGeom>
          <a:ln w="12700">
            <a:solidFill>
              <a:srgbClr val="444C73"/>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9"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4872147" cy="645160"/>
          </a:xfrm>
          <a:prstGeom prst="rect">
            <a:avLst/>
          </a:prstGeom>
          <a:noFill/>
        </p:spPr>
        <p:txBody>
          <a:bodyPr wrap="square" rtlCol="0">
            <a:spAutoFit/>
          </a:bodyPr>
          <a:lstStyle/>
          <a:p>
            <a:pPr lvl="0">
              <a:defRPr/>
            </a:pPr>
            <a:r>
              <a:rPr kumimoji="0" lang="en-US" altLang="zh-CN"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 </a:t>
            </a:r>
            <a:r>
              <a:rPr lang="en-US" altLang="zh-CN" sz="3600" b="1" noProof="0" dirty="0">
                <a:solidFill>
                  <a:srgbClr val="9CC0B2">
                    <a:lumMod val="50000"/>
                  </a:srgbClr>
                </a:solidFill>
                <a:latin typeface="宋体" panose="02010600030101010101" pitchFamily="2" charset="-122"/>
                <a:ea typeface="宋体" panose="02010600030101010101" pitchFamily="2" charset="-122"/>
                <a:cs typeface="+mn-ea"/>
                <a:sym typeface="+mn-lt"/>
              </a:rPr>
              <a:t>1.2 </a:t>
            </a:r>
            <a:r>
              <a:rPr lang="en-US" altLang="zh-CN" sz="3600" b="1" dirty="0">
                <a:solidFill>
                  <a:srgbClr val="9CC0B2">
                    <a:lumMod val="50000"/>
                  </a:srgbClr>
                </a:solidFill>
                <a:latin typeface="宋体" panose="02010600030101010101" pitchFamily="2" charset="-122"/>
                <a:ea typeface="宋体" panose="02010600030101010101" pitchFamily="2" charset="-122"/>
                <a:cs typeface="+mn-ea"/>
                <a:sym typeface="+mn-lt"/>
              </a:rPr>
              <a:t>UML</a:t>
            </a:r>
            <a:r>
              <a:rPr lang="zh-CN" altLang="en-US" sz="3600" b="1" dirty="0">
                <a:solidFill>
                  <a:srgbClr val="9CC0B2">
                    <a:lumMod val="50000"/>
                  </a:srgbClr>
                </a:solidFill>
                <a:latin typeface="宋体" panose="02010600030101010101" pitchFamily="2" charset="-122"/>
                <a:ea typeface="宋体" panose="02010600030101010101" pitchFamily="2" charset="-122"/>
                <a:cs typeface="+mn-ea"/>
                <a:sym typeface="+mn-lt"/>
              </a:rPr>
              <a:t>的发展历程</a:t>
            </a:r>
            <a:endParaRPr kumimoji="0" 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0-#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50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750" fill="hold"/>
                                        <p:tgtEl>
                                          <p:spTgt spid="36"/>
                                        </p:tgtEl>
                                        <p:attrNameLst>
                                          <p:attrName>ppt_x</p:attrName>
                                        </p:attrNameLst>
                                      </p:cBhvr>
                                      <p:tavLst>
                                        <p:tav tm="0">
                                          <p:val>
                                            <p:strVal val="1+#ppt_w/2"/>
                                          </p:val>
                                        </p:tav>
                                        <p:tav tm="100000">
                                          <p:val>
                                            <p:strVal val="#ppt_x"/>
                                          </p:val>
                                        </p:tav>
                                      </p:tavLst>
                                    </p:anim>
                                    <p:anim calcmode="lin" valueType="num">
                                      <p:cBhvr additive="base">
                                        <p:cTn id="12" dur="75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750" fill="hold"/>
                                        <p:tgtEl>
                                          <p:spTgt spid="60"/>
                                        </p:tgtEl>
                                        <p:attrNameLst>
                                          <p:attrName>ppt_x</p:attrName>
                                        </p:attrNameLst>
                                      </p:cBhvr>
                                      <p:tavLst>
                                        <p:tav tm="0">
                                          <p:val>
                                            <p:strVal val="0-#ppt_w/2"/>
                                          </p:val>
                                        </p:tav>
                                        <p:tav tm="100000">
                                          <p:val>
                                            <p:strVal val="#ppt_x"/>
                                          </p:val>
                                        </p:tav>
                                      </p:tavLst>
                                    </p:anim>
                                    <p:anim calcmode="lin" valueType="num">
                                      <p:cBhvr additive="base">
                                        <p:cTn id="16" dur="750" fill="hold"/>
                                        <p:tgtEl>
                                          <p:spTgt spid="60"/>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5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500"/>
                                  </p:stCondLst>
                                  <p:childTnLst>
                                    <p:set>
                                      <p:cBhvr>
                                        <p:cTn id="22" dur="1" fill="hold">
                                          <p:stCondLst>
                                            <p:cond delay="0"/>
                                          </p:stCondLst>
                                        </p:cTn>
                                        <p:tgtEl>
                                          <p:spTgt spid="64"/>
                                        </p:tgtEl>
                                        <p:attrNameLst>
                                          <p:attrName>style.visibility</p:attrName>
                                        </p:attrNameLst>
                                      </p:cBhvr>
                                      <p:to>
                                        <p:strVal val="visible"/>
                                      </p:to>
                                    </p:set>
                                    <p:anim calcmode="lin" valueType="num">
                                      <p:cBhvr additive="base">
                                        <p:cTn id="23" dur="750" fill="hold"/>
                                        <p:tgtEl>
                                          <p:spTgt spid="64"/>
                                        </p:tgtEl>
                                        <p:attrNameLst>
                                          <p:attrName>ppt_x</p:attrName>
                                        </p:attrNameLst>
                                      </p:cBhvr>
                                      <p:tavLst>
                                        <p:tav tm="0">
                                          <p:val>
                                            <p:strVal val="0-#ppt_w/2"/>
                                          </p:val>
                                        </p:tav>
                                        <p:tav tm="100000">
                                          <p:val>
                                            <p:strVal val="#ppt_x"/>
                                          </p:val>
                                        </p:tav>
                                      </p:tavLst>
                                    </p:anim>
                                    <p:anim calcmode="lin" valueType="num">
                                      <p:cBhvr additive="base">
                                        <p:cTn id="24" dur="750" fill="hold"/>
                                        <p:tgtEl>
                                          <p:spTgt spid="64"/>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69"/>
                                        </p:tgtEl>
                                        <p:attrNameLst>
                                          <p:attrName>style.visibility</p:attrName>
                                        </p:attrNameLst>
                                      </p:cBhvr>
                                      <p:to>
                                        <p:strVal val="visible"/>
                                      </p:to>
                                    </p:set>
                                    <p:anim calcmode="lin" valueType="num">
                                      <p:cBhvr additive="base">
                                        <p:cTn id="27" dur="750" fill="hold"/>
                                        <p:tgtEl>
                                          <p:spTgt spid="69"/>
                                        </p:tgtEl>
                                        <p:attrNameLst>
                                          <p:attrName>ppt_x</p:attrName>
                                        </p:attrNameLst>
                                      </p:cBhvr>
                                      <p:tavLst>
                                        <p:tav tm="0">
                                          <p:val>
                                            <p:strVal val="0-#ppt_w/2"/>
                                          </p:val>
                                        </p:tav>
                                        <p:tav tm="100000">
                                          <p:val>
                                            <p:strVal val="#ppt_x"/>
                                          </p:val>
                                        </p:tav>
                                      </p:tavLst>
                                    </p:anim>
                                    <p:anim calcmode="lin" valueType="num">
                                      <p:cBhvr additive="base">
                                        <p:cTn id="28" dur="750" fill="hold"/>
                                        <p:tgtEl>
                                          <p:spTgt spid="69"/>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50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750" fill="hold"/>
                                        <p:tgtEl>
                                          <p:spTgt spid="71"/>
                                        </p:tgtEl>
                                        <p:attrNameLst>
                                          <p:attrName>ppt_x</p:attrName>
                                        </p:attrNameLst>
                                      </p:cBhvr>
                                      <p:tavLst>
                                        <p:tav tm="0">
                                          <p:val>
                                            <p:strVal val="0-#ppt_w/2"/>
                                          </p:val>
                                        </p:tav>
                                        <p:tav tm="100000">
                                          <p:val>
                                            <p:strVal val="#ppt_x"/>
                                          </p:val>
                                        </p:tav>
                                      </p:tavLst>
                                    </p:anim>
                                    <p:anim calcmode="lin" valueType="num">
                                      <p:cBhvr additive="base">
                                        <p:cTn id="32" dur="750" fill="hold"/>
                                        <p:tgtEl>
                                          <p:spTgt spid="71"/>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500"/>
                                  </p:stCondLst>
                                  <p:childTnLst>
                                    <p:set>
                                      <p:cBhvr>
                                        <p:cTn id="34" dur="1" fill="hold">
                                          <p:stCondLst>
                                            <p:cond delay="0"/>
                                          </p:stCondLst>
                                        </p:cTn>
                                        <p:tgtEl>
                                          <p:spTgt spid="73"/>
                                        </p:tgtEl>
                                        <p:attrNameLst>
                                          <p:attrName>style.visibility</p:attrName>
                                        </p:attrNameLst>
                                      </p:cBhvr>
                                      <p:to>
                                        <p:strVal val="visible"/>
                                      </p:to>
                                    </p:set>
                                    <p:anim calcmode="lin" valueType="num">
                                      <p:cBhvr additive="base">
                                        <p:cTn id="35" dur="750" fill="hold"/>
                                        <p:tgtEl>
                                          <p:spTgt spid="73"/>
                                        </p:tgtEl>
                                        <p:attrNameLst>
                                          <p:attrName>ppt_x</p:attrName>
                                        </p:attrNameLst>
                                      </p:cBhvr>
                                      <p:tavLst>
                                        <p:tav tm="0">
                                          <p:val>
                                            <p:strVal val="0-#ppt_w/2"/>
                                          </p:val>
                                        </p:tav>
                                        <p:tav tm="100000">
                                          <p:val>
                                            <p:strVal val="#ppt_x"/>
                                          </p:val>
                                        </p:tav>
                                      </p:tavLst>
                                    </p:anim>
                                    <p:anim calcmode="lin" valueType="num">
                                      <p:cBhvr additive="base">
                                        <p:cTn id="36" dur="750" fill="hold"/>
                                        <p:tgtEl>
                                          <p:spTgt spid="73"/>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500"/>
                                  </p:stCondLst>
                                  <p:childTnLst>
                                    <p:set>
                                      <p:cBhvr>
                                        <p:cTn id="38" dur="1" fill="hold">
                                          <p:stCondLst>
                                            <p:cond delay="0"/>
                                          </p:stCondLst>
                                        </p:cTn>
                                        <p:tgtEl>
                                          <p:spTgt spid="75"/>
                                        </p:tgtEl>
                                        <p:attrNameLst>
                                          <p:attrName>style.visibility</p:attrName>
                                        </p:attrNameLst>
                                      </p:cBhvr>
                                      <p:to>
                                        <p:strVal val="visible"/>
                                      </p:to>
                                    </p:set>
                                    <p:anim calcmode="lin" valueType="num">
                                      <p:cBhvr additive="base">
                                        <p:cTn id="39" dur="750" fill="hold"/>
                                        <p:tgtEl>
                                          <p:spTgt spid="75"/>
                                        </p:tgtEl>
                                        <p:attrNameLst>
                                          <p:attrName>ppt_x</p:attrName>
                                        </p:attrNameLst>
                                      </p:cBhvr>
                                      <p:tavLst>
                                        <p:tav tm="0">
                                          <p:val>
                                            <p:strVal val="0-#ppt_w/2"/>
                                          </p:val>
                                        </p:tav>
                                        <p:tav tm="100000">
                                          <p:val>
                                            <p:strVal val="#ppt_x"/>
                                          </p:val>
                                        </p:tav>
                                      </p:tavLst>
                                    </p:anim>
                                    <p:anim calcmode="lin" valueType="num">
                                      <p:cBhvr additive="base">
                                        <p:cTn id="40" dur="750" fill="hold"/>
                                        <p:tgtEl>
                                          <p:spTgt spid="75"/>
                                        </p:tgtEl>
                                        <p:attrNameLst>
                                          <p:attrName>ppt_y</p:attrName>
                                        </p:attrNameLst>
                                      </p:cBhvr>
                                      <p:tavLst>
                                        <p:tav tm="0">
                                          <p:val>
                                            <p:strVal val="#ppt_y"/>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750" fill="hold"/>
                                        <p:tgtEl>
                                          <p:spTgt spid="29"/>
                                        </p:tgtEl>
                                        <p:attrNameLst>
                                          <p:attrName>ppt_x</p:attrName>
                                        </p:attrNameLst>
                                      </p:cBhvr>
                                      <p:tavLst>
                                        <p:tav tm="0">
                                          <p:val>
                                            <p:strVal val="#ppt_x"/>
                                          </p:val>
                                        </p:tav>
                                        <p:tav tm="100000">
                                          <p:val>
                                            <p:strVal val="#ppt_x"/>
                                          </p:val>
                                        </p:tav>
                                      </p:tavLst>
                                    </p:anim>
                                    <p:anim calcmode="lin" valueType="num">
                                      <p:cBhvr additive="base">
                                        <p:cTn id="44" dur="75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0" grpId="0" animBg="1"/>
      <p:bldP spid="62" grpId="0" animBg="1"/>
      <p:bldP spid="64" grpId="0" animBg="1"/>
      <p:bldP spid="69" grpId="0" animBg="1"/>
      <p:bldP spid="71" grpId="0" animBg="1"/>
      <p:bldP spid="73" grpId="0" animBg="1"/>
      <p:bldP spid="75" grpId="0" animBg="1"/>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anose="02010600030101010101" pitchFamily="2" charset="-122"/>
                <a:ea typeface="义启小魏楷"/>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anose="02010600030101010101" pitchFamily="2" charset="-122"/>
              <a:cs typeface="+mn-ea"/>
              <a:sym typeface="+mn-lt"/>
            </a:endParaRPr>
          </a:p>
        </p:txBody>
      </p:sp>
      <p:pic>
        <p:nvPicPr>
          <p:cNvPr id="27" name="图片占位符 23"/>
          <p:cNvPicPr>
            <a:picLocks noGrp="1" noChangeAspect="1"/>
          </p:cNvPicPr>
          <p:nvPr>
            <p:ph type="pic" sz="quarter" idx="10"/>
          </p:nvPr>
        </p:nvPicPr>
        <p:blipFill>
          <a:blip r:embed="rId3" cstate="screen"/>
          <a:srcRect t="19143" b="19143"/>
          <a:stretch>
            <a:fillRect/>
          </a:stretch>
        </p:blipFill>
        <p:spPr>
          <a:xfrm>
            <a:off x="401440" y="1414830"/>
            <a:ext cx="4651823" cy="4651823"/>
          </a:xfrm>
        </p:spPr>
      </p:pic>
      <p:sp>
        <p:nvSpPr>
          <p:cNvPr id="19" name="文本框 18"/>
          <p:cNvSpPr txBox="1"/>
          <p:nvPr/>
        </p:nvSpPr>
        <p:spPr>
          <a:xfrm>
            <a:off x="5240594" y="2261418"/>
            <a:ext cx="6322142"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 UML</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统一了 </a:t>
            </a:r>
            <a:r>
              <a:rPr kumimoji="0" lang="en-US" altLang="zh-CN" sz="2000" b="0"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mn-cs"/>
              </a:rPr>
              <a:t>Booch</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OMT</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和</a:t>
            </a:r>
            <a:r>
              <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OOSE</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等方法中的基本概念和符号。</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2. UML</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吸取了面向对象领域中各种优秀的思想，其中也包括非</a:t>
            </a:r>
            <a:r>
              <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OO</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方法的影响。</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3. UML</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在演变过程中还提出了一些新的概念。在</a:t>
            </a:r>
            <a:r>
              <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UML</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标准中新加了模板、职责、扩展机制、线程、过程、分布式、并发、模式、 合作、活动图等新概念，并清晰地区分类型、类和实例、细化、接口和组件概念。</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6"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4872147" cy="645160"/>
          </a:xfrm>
          <a:prstGeom prst="rect">
            <a:avLst/>
          </a:prstGeom>
          <a:noFill/>
        </p:spPr>
        <p:txBody>
          <a:bodyPr wrap="square" rtlCol="0">
            <a:spAutoFit/>
          </a:bodyPr>
          <a:lstStyle/>
          <a:p>
            <a:pPr lvl="0">
              <a:defRPr/>
            </a:pPr>
            <a:r>
              <a:rPr kumimoji="0" lang="en-US" altLang="zh-CN"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 </a:t>
            </a:r>
            <a:r>
              <a:rPr lang="en-US" altLang="zh-CN" sz="3600" b="1" noProof="0" dirty="0">
                <a:solidFill>
                  <a:srgbClr val="9CC0B2">
                    <a:lumMod val="50000"/>
                  </a:srgbClr>
                </a:solidFill>
                <a:latin typeface="宋体" panose="02010600030101010101" pitchFamily="2" charset="-122"/>
                <a:ea typeface="宋体" panose="02010600030101010101" pitchFamily="2" charset="-122"/>
                <a:cs typeface="+mn-ea"/>
                <a:sym typeface="+mn-lt"/>
              </a:rPr>
              <a:t>1.3 </a:t>
            </a:r>
            <a:r>
              <a:rPr lang="en-US" altLang="zh-CN" sz="3600" b="1" dirty="0">
                <a:solidFill>
                  <a:srgbClr val="9CC0B2">
                    <a:lumMod val="50000"/>
                  </a:srgbClr>
                </a:solidFill>
                <a:latin typeface="宋体" panose="02010600030101010101" pitchFamily="2" charset="-122"/>
                <a:ea typeface="宋体" panose="02010600030101010101" pitchFamily="2" charset="-122"/>
                <a:cs typeface="+mn-ea"/>
                <a:sym typeface="+mn-lt"/>
              </a:rPr>
              <a:t>UML</a:t>
            </a:r>
            <a:r>
              <a:rPr lang="zh-CN" altLang="en-US" sz="3600" b="1" dirty="0">
                <a:solidFill>
                  <a:srgbClr val="9CC0B2">
                    <a:lumMod val="50000"/>
                  </a:srgbClr>
                </a:solidFill>
                <a:latin typeface="宋体" panose="02010600030101010101" pitchFamily="2" charset="-122"/>
                <a:ea typeface="宋体" panose="02010600030101010101" pitchFamily="2" charset="-122"/>
                <a:cs typeface="+mn-ea"/>
                <a:sym typeface="+mn-lt"/>
              </a:rPr>
              <a:t>的特点</a:t>
            </a:r>
            <a:endParaRPr kumimoji="0" 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anose="02010600030101010101" pitchFamily="2" charset="-122"/>
                <a:ea typeface="义启小魏楷"/>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anose="02010600030101010101" pitchFamily="2" charset="-122"/>
              <a:cs typeface="+mn-ea"/>
              <a:sym typeface="+mn-lt"/>
            </a:endParaRPr>
          </a:p>
        </p:txBody>
      </p:sp>
      <p:pic>
        <p:nvPicPr>
          <p:cNvPr id="23" name="图片占位符 23"/>
          <p:cNvPicPr>
            <a:picLocks noGrp="1" noChangeAspect="1"/>
          </p:cNvPicPr>
          <p:nvPr>
            <p:ph type="pic" sz="quarter" idx="10"/>
          </p:nvPr>
        </p:nvPicPr>
        <p:blipFill>
          <a:blip r:embed="rId3" cstate="screen"/>
          <a:srcRect/>
          <a:stretch>
            <a:fillRect/>
          </a:stretch>
        </p:blipFill>
        <p:spPr>
          <a:xfrm>
            <a:off x="8760542" y="0"/>
            <a:ext cx="3431458" cy="6858000"/>
          </a:xfrm>
          <a:prstGeom prst="rect">
            <a:avLst/>
          </a:prstGeom>
          <a:ln>
            <a:noFill/>
          </a:ln>
          <a:effectLst>
            <a:outerShdw blurRad="292100" dist="139700" dir="2700000" algn="tl" rotWithShape="0">
              <a:srgbClr val="333333">
                <a:alpha val="65000"/>
              </a:srgbClr>
            </a:outerShdw>
          </a:effectLst>
        </p:spPr>
      </p:pic>
      <p:pic>
        <p:nvPicPr>
          <p:cNvPr id="6" name="图片 5"/>
          <p:cNvPicPr>
            <a:picLocks noChangeAspect="1"/>
          </p:cNvPicPr>
          <p:nvPr/>
        </p:nvPicPr>
        <p:blipFill>
          <a:blip r:embed="rId4"/>
          <a:stretch>
            <a:fillRect/>
          </a:stretch>
        </p:blipFill>
        <p:spPr>
          <a:xfrm>
            <a:off x="934064" y="1154156"/>
            <a:ext cx="8509868" cy="5250121"/>
          </a:xfrm>
          <a:prstGeom prst="rect">
            <a:avLst/>
          </a:prstGeom>
        </p:spPr>
      </p:pic>
      <p:sp>
        <p:nvSpPr>
          <p:cNvPr id="7"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4872147" cy="645160"/>
          </a:xfrm>
          <a:prstGeom prst="rect">
            <a:avLst/>
          </a:prstGeom>
          <a:noFill/>
        </p:spPr>
        <p:txBody>
          <a:bodyPr wrap="square" rtlCol="0">
            <a:spAutoFit/>
          </a:bodyPr>
          <a:lstStyle/>
          <a:p>
            <a:pPr lvl="0">
              <a:defRPr/>
            </a:pPr>
            <a:r>
              <a:rPr kumimoji="0" lang="en-US" altLang="zh-CN"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 </a:t>
            </a:r>
            <a:r>
              <a:rPr lang="en-US" altLang="zh-CN" sz="3600" b="1" noProof="0" dirty="0">
                <a:solidFill>
                  <a:srgbClr val="9CC0B2">
                    <a:lumMod val="50000"/>
                  </a:srgbClr>
                </a:solidFill>
                <a:latin typeface="宋体" panose="02010600030101010101" pitchFamily="2" charset="-122"/>
                <a:ea typeface="宋体" panose="02010600030101010101" pitchFamily="2" charset="-122"/>
                <a:cs typeface="+mn-ea"/>
                <a:sym typeface="+mn-lt"/>
              </a:rPr>
              <a:t>1.4 </a:t>
            </a:r>
            <a:r>
              <a:rPr lang="en-US" altLang="zh-CN" sz="3600" b="1" dirty="0">
                <a:solidFill>
                  <a:srgbClr val="9CC0B2">
                    <a:lumMod val="50000"/>
                  </a:srgbClr>
                </a:solidFill>
                <a:latin typeface="宋体" panose="02010600030101010101" pitchFamily="2" charset="-122"/>
                <a:ea typeface="宋体" panose="02010600030101010101" pitchFamily="2" charset="-122"/>
                <a:cs typeface="+mn-ea"/>
                <a:sym typeface="+mn-lt"/>
              </a:rPr>
              <a:t>UML</a:t>
            </a:r>
            <a:r>
              <a:rPr lang="zh-CN" altLang="en-US" sz="3600" b="1" dirty="0">
                <a:solidFill>
                  <a:srgbClr val="9CC0B2">
                    <a:lumMod val="50000"/>
                  </a:srgbClr>
                </a:solidFill>
                <a:latin typeface="宋体" panose="02010600030101010101" pitchFamily="2" charset="-122"/>
                <a:ea typeface="宋体" panose="02010600030101010101" pitchFamily="2" charset="-122"/>
                <a:cs typeface="+mn-ea"/>
                <a:sym typeface="+mn-lt"/>
              </a:rPr>
              <a:t>的组成</a:t>
            </a:r>
            <a:endParaRPr kumimoji="0" 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0"/>
          </p:nvPr>
        </p:nvPicPr>
        <p:blipFill>
          <a:blip r:embed="rId3" cstate="screen"/>
          <a:srcRect/>
          <a:stretch>
            <a:fillRect/>
          </a:stretch>
        </p:blipFill>
        <p:spPr>
          <a:xfrm>
            <a:off x="0" y="1809745"/>
            <a:ext cx="12192000" cy="5048255"/>
          </a:xfrm>
        </p:spPr>
      </p:pic>
      <p:sp>
        <p:nvSpPr>
          <p:cNvPr id="9"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511277" y="1101338"/>
            <a:ext cx="10992465" cy="5614093"/>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1" i="0" u="none" strike="noStrike" kern="1200" cap="none" spc="0" normalizeH="0" baseline="0" noProof="0" dirty="0">
              <a:ln>
                <a:noFill/>
              </a:ln>
              <a:solidFill>
                <a:prstClr val="white"/>
              </a:solidFill>
              <a:effectLst/>
              <a:uLnTx/>
              <a:uFillTx/>
              <a:latin typeface="宋体" panose="02010600030101010101" pitchFamily="2" charset="-122"/>
              <a:ea typeface="义启小魏楷"/>
              <a:cs typeface="+mn-ea"/>
              <a:sym typeface="+mn-lt"/>
            </a:endParaRPr>
          </a:p>
        </p:txBody>
      </p:sp>
      <p:sp>
        <p:nvSpPr>
          <p:cNvPr id="24" name="Freeform 4561"/>
          <p:cNvSpPr/>
          <p:nvPr/>
        </p:nvSpPr>
        <p:spPr bwMode="auto">
          <a:xfrm>
            <a:off x="5592751" y="4354811"/>
            <a:ext cx="144115" cy="104454"/>
          </a:xfrm>
          <a:custGeom>
            <a:avLst/>
            <a:gdLst>
              <a:gd name="T0" fmla="*/ 122 w 218"/>
              <a:gd name="T1" fmla="*/ 1 h 195"/>
              <a:gd name="T2" fmla="*/ 116 w 218"/>
              <a:gd name="T3" fmla="*/ 1 h 195"/>
              <a:gd name="T4" fmla="*/ 116 w 218"/>
              <a:gd name="T5" fmla="*/ 7 h 195"/>
              <a:gd name="T6" fmla="*/ 203 w 218"/>
              <a:gd name="T7" fmla="*/ 94 h 195"/>
              <a:gd name="T8" fmla="*/ 4 w 218"/>
              <a:gd name="T9" fmla="*/ 94 h 195"/>
              <a:gd name="T10" fmla="*/ 0 w 218"/>
              <a:gd name="T11" fmla="*/ 98 h 195"/>
              <a:gd name="T12" fmla="*/ 4 w 218"/>
              <a:gd name="T13" fmla="*/ 102 h 195"/>
              <a:gd name="T14" fmla="*/ 203 w 218"/>
              <a:gd name="T15" fmla="*/ 102 h 195"/>
              <a:gd name="T16" fmla="*/ 116 w 218"/>
              <a:gd name="T17" fmla="*/ 188 h 195"/>
              <a:gd name="T18" fmla="*/ 116 w 218"/>
              <a:gd name="T19" fmla="*/ 194 h 195"/>
              <a:gd name="T20" fmla="*/ 119 w 218"/>
              <a:gd name="T21" fmla="*/ 195 h 195"/>
              <a:gd name="T22" fmla="*/ 122 w 218"/>
              <a:gd name="T23" fmla="*/ 194 h 195"/>
              <a:gd name="T24" fmla="*/ 218 w 218"/>
              <a:gd name="T25" fmla="*/ 98 h 195"/>
              <a:gd name="T26" fmla="*/ 122 w 218"/>
              <a:gd name="T27" fmla="*/ 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 h="195">
                <a:moveTo>
                  <a:pt x="122" y="1"/>
                </a:moveTo>
                <a:cubicBezTo>
                  <a:pt x="120" y="0"/>
                  <a:pt x="118" y="0"/>
                  <a:pt x="116" y="1"/>
                </a:cubicBezTo>
                <a:cubicBezTo>
                  <a:pt x="114" y="3"/>
                  <a:pt x="114" y="5"/>
                  <a:pt x="116" y="7"/>
                </a:cubicBezTo>
                <a:cubicBezTo>
                  <a:pt x="203" y="94"/>
                  <a:pt x="203" y="94"/>
                  <a:pt x="203" y="94"/>
                </a:cubicBezTo>
                <a:cubicBezTo>
                  <a:pt x="4" y="94"/>
                  <a:pt x="4" y="94"/>
                  <a:pt x="4" y="94"/>
                </a:cubicBezTo>
                <a:cubicBezTo>
                  <a:pt x="2" y="94"/>
                  <a:pt x="0" y="95"/>
                  <a:pt x="0" y="98"/>
                </a:cubicBezTo>
                <a:cubicBezTo>
                  <a:pt x="0" y="100"/>
                  <a:pt x="2" y="102"/>
                  <a:pt x="4" y="102"/>
                </a:cubicBezTo>
                <a:cubicBezTo>
                  <a:pt x="203" y="102"/>
                  <a:pt x="203" y="102"/>
                  <a:pt x="203" y="102"/>
                </a:cubicBezTo>
                <a:cubicBezTo>
                  <a:pt x="116" y="188"/>
                  <a:pt x="116" y="188"/>
                  <a:pt x="116" y="188"/>
                </a:cubicBezTo>
                <a:cubicBezTo>
                  <a:pt x="114" y="190"/>
                  <a:pt x="114" y="192"/>
                  <a:pt x="116" y="194"/>
                </a:cubicBezTo>
                <a:cubicBezTo>
                  <a:pt x="117" y="195"/>
                  <a:pt x="118" y="195"/>
                  <a:pt x="119" y="195"/>
                </a:cubicBezTo>
                <a:cubicBezTo>
                  <a:pt x="120" y="195"/>
                  <a:pt x="121" y="195"/>
                  <a:pt x="122" y="194"/>
                </a:cubicBezTo>
                <a:cubicBezTo>
                  <a:pt x="218" y="98"/>
                  <a:pt x="218" y="98"/>
                  <a:pt x="218" y="98"/>
                </a:cubicBezTo>
                <a:lnTo>
                  <a:pt x="122" y="1"/>
                </a:lnTo>
                <a:close/>
              </a:path>
            </a:pathLst>
          </a:custGeom>
          <a:solidFill>
            <a:schemeClr val="bg1"/>
          </a:solidFill>
          <a:ln w="6350">
            <a:solidFill>
              <a:schemeClr val="bg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宋体" panose="02010600030101010101" pitchFamily="2" charset="-122"/>
              <a:ea typeface="义启小魏楷"/>
              <a:cs typeface="+mn-ea"/>
              <a:sym typeface="+mn-lt"/>
            </a:endParaRPr>
          </a:p>
        </p:txBody>
      </p:sp>
      <p:sp>
        <p:nvSpPr>
          <p:cNvPr id="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anose="02010600030101010101" pitchFamily="2" charset="-122"/>
                <a:ea typeface="义启小魏楷"/>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anose="02010600030101010101" pitchFamily="2" charset="-122"/>
              <a:cs typeface="+mn-ea"/>
              <a:sym typeface="+mn-lt"/>
            </a:endParaRPr>
          </a:p>
        </p:txBody>
      </p:sp>
      <p:sp>
        <p:nvSpPr>
          <p:cNvPr id="32" name="文本框 31"/>
          <p:cNvSpPr txBox="1"/>
          <p:nvPr/>
        </p:nvSpPr>
        <p:spPr>
          <a:xfrm>
            <a:off x="511277" y="1154404"/>
            <a:ext cx="10992465" cy="535531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逻辑视图关注的静态元素是：</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层、子系统、类、接口，用类图来描述</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。关注的动态因素是协作关系，</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用时序图、协作图、状态图等来描述</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。是否需要在架构设计中体现类和类之间的关系？这取决于设计的层级。</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开发视图（实现实体）</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关注的元素是程序包（</a:t>
            </a:r>
            <a:r>
              <a:rPr kumimoji="0" lang="en-US" altLang="zh-CN"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SDK</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、解析器、中间件）、文件组织结构、编译依赖关系、目标单元（</a:t>
            </a:r>
            <a:r>
              <a:rPr kumimoji="0" lang="en-US" altLang="zh-CN"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jar</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exe</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1800" b="1"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mn-cs"/>
              </a:rPr>
              <a:t>dll</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等）</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。它和逻辑视图的静态元素通常有映射关系。</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运行视图（进程视图）</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关注进程、线程、对象等运行时概念，以及相关的并发、同步、通信等问题</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。运行架构和开发架构的关系：开发架构一般偏重程序包在编译时期的静态依赖关系，而这些程序运行起来之后会表现为对象、线程、进程，运行架构比较关注的是这些运行时单元的交互问题。</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部署视图</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关注“目标程序及其依赖的</a:t>
            </a:r>
            <a:endParaRPr kumimoji="0" lang="en-US" altLang="zh-CN"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运行库和系统软件”最终如何安装或</a:t>
            </a:r>
            <a:endParaRPr kumimoji="0" lang="en-US" altLang="zh-CN"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部署到物理机器，以及如何部署机器</a:t>
            </a:r>
            <a:endParaRPr kumimoji="0" lang="en-US" altLang="zh-CN"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和网络来配合软件系统的可靠性、可</a:t>
            </a:r>
            <a:endParaRPr kumimoji="0" lang="en-US" altLang="zh-CN"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伸缩性等要求</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。部署视图和运行视图</a:t>
            </a: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的关系：运行视图特别关注目标程序</a:t>
            </a: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的动态执行情况，而部署视图重视目</a:t>
            </a: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标程序的静态位置问题；部署视图还</a:t>
            </a: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要考虑软件系统和包括硬件在内的整个</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IT</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系统之间是如何相互影响的。</a:t>
            </a:r>
          </a:p>
        </p:txBody>
      </p:sp>
      <p:pic>
        <p:nvPicPr>
          <p:cNvPr id="20" name="图片 19"/>
          <p:cNvPicPr>
            <a:picLocks noChangeAspect="1"/>
          </p:cNvPicPr>
          <p:nvPr/>
        </p:nvPicPr>
        <p:blipFill>
          <a:blip r:embed="rId4"/>
          <a:stretch>
            <a:fillRect/>
          </a:stretch>
        </p:blipFill>
        <p:spPr>
          <a:xfrm>
            <a:off x="4380898" y="3672410"/>
            <a:ext cx="7088640" cy="2418759"/>
          </a:xfrm>
          <a:prstGeom prst="rect">
            <a:avLst/>
          </a:prstGeom>
        </p:spPr>
      </p:pic>
      <p:sp>
        <p:nvSpPr>
          <p:cNvPr id="10"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4872147" cy="645160"/>
          </a:xfrm>
          <a:prstGeom prst="rect">
            <a:avLst/>
          </a:prstGeom>
          <a:noFill/>
        </p:spPr>
        <p:txBody>
          <a:bodyPr wrap="square" rtlCol="0">
            <a:spAutoFit/>
          </a:bodyPr>
          <a:lstStyle/>
          <a:p>
            <a:pPr lvl="0">
              <a:defRPr/>
            </a:pPr>
            <a:r>
              <a:rPr kumimoji="0" lang="en-US" altLang="zh-CN"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rPr>
              <a:t> </a:t>
            </a:r>
            <a:r>
              <a:rPr lang="en-US" altLang="zh-CN" sz="3600" b="1" noProof="0" dirty="0">
                <a:solidFill>
                  <a:srgbClr val="9CC0B2">
                    <a:lumMod val="50000"/>
                  </a:srgbClr>
                </a:solidFill>
                <a:latin typeface="宋体" panose="02010600030101010101" pitchFamily="2" charset="-122"/>
                <a:ea typeface="宋体" panose="02010600030101010101" pitchFamily="2" charset="-122"/>
                <a:cs typeface="+mn-ea"/>
                <a:sym typeface="+mn-lt"/>
              </a:rPr>
              <a:t>1.5 </a:t>
            </a:r>
            <a:r>
              <a:rPr lang="en-US" altLang="zh-CN" sz="3600" b="1" dirty="0">
                <a:solidFill>
                  <a:srgbClr val="9CC0B2">
                    <a:lumMod val="50000"/>
                  </a:srgbClr>
                </a:solidFill>
                <a:latin typeface="宋体" panose="02010600030101010101" pitchFamily="2" charset="-122"/>
                <a:ea typeface="宋体" panose="02010600030101010101" pitchFamily="2" charset="-122"/>
                <a:cs typeface="+mn-ea"/>
                <a:sym typeface="+mn-lt"/>
              </a:rPr>
              <a:t>UML</a:t>
            </a:r>
            <a:r>
              <a:rPr lang="zh-CN" altLang="en-US" sz="3600" b="1" dirty="0">
                <a:solidFill>
                  <a:srgbClr val="9CC0B2">
                    <a:lumMod val="50000"/>
                  </a:srgbClr>
                </a:solidFill>
                <a:latin typeface="宋体" panose="02010600030101010101" pitchFamily="2" charset="-122"/>
                <a:ea typeface="宋体" panose="02010600030101010101" pitchFamily="2" charset="-122"/>
                <a:cs typeface="+mn-ea"/>
                <a:sym typeface="+mn-lt"/>
              </a:rPr>
              <a:t>“</a:t>
            </a:r>
            <a:r>
              <a:rPr lang="en-US" altLang="zh-CN" sz="3600" b="1" dirty="0">
                <a:solidFill>
                  <a:srgbClr val="9CC0B2">
                    <a:lumMod val="50000"/>
                  </a:srgbClr>
                </a:solidFill>
                <a:latin typeface="宋体" panose="02010600030101010101" pitchFamily="2" charset="-122"/>
                <a:ea typeface="宋体" panose="02010600030101010101" pitchFamily="2" charset="-122"/>
                <a:cs typeface="+mn-ea"/>
                <a:sym typeface="+mn-lt"/>
              </a:rPr>
              <a:t>4+1</a:t>
            </a:r>
            <a:r>
              <a:rPr lang="zh-CN" altLang="en-US" sz="3600" b="1" dirty="0">
                <a:solidFill>
                  <a:srgbClr val="9CC0B2">
                    <a:lumMod val="50000"/>
                  </a:srgbClr>
                </a:solidFill>
                <a:latin typeface="宋体" panose="02010600030101010101" pitchFamily="2" charset="-122"/>
                <a:ea typeface="宋体" panose="02010600030101010101" pitchFamily="2" charset="-122"/>
                <a:cs typeface="+mn-ea"/>
                <a:sym typeface="+mn-lt"/>
              </a:rPr>
              <a:t>”视图</a:t>
            </a:r>
            <a:endParaRPr kumimoji="0" lang="en-US" sz="3600" b="1" i="0" u="none" strike="noStrike" kern="1200" cap="none" spc="0" normalizeH="0" baseline="0" noProof="0" dirty="0">
              <a:ln>
                <a:noFill/>
              </a:ln>
              <a:solidFill>
                <a:srgbClr val="9CC0B2">
                  <a:lumMod val="50000"/>
                </a:srgbClr>
              </a:solidFill>
              <a:effectLst/>
              <a:uLnTx/>
              <a:uFillTx/>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25000">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14:bounceEnd="25000">
                                          <p:cBhvr additive="base">
                                            <p:cTn id="7" dur="750" fill="hold"/>
                                            <p:tgtEl>
                                              <p:spTgt spid="9"/>
                                            </p:tgtEl>
                                            <p:attrNameLst>
                                              <p:attrName>ppt_x</p:attrName>
                                            </p:attrNameLst>
                                          </p:cBhvr>
                                          <p:tavLst>
                                            <p:tav tm="0">
                                              <p:val>
                                                <p:strVal val="#ppt_x"/>
                                              </p:val>
                                            </p:tav>
                                            <p:tav tm="100000">
                                              <p:val>
                                                <p:strVal val="#ppt_x"/>
                                              </p:val>
                                            </p:tav>
                                          </p:tavLst>
                                        </p:anim>
                                        <p:anim calcmode="lin" valueType="num" p14:bounceEnd="25000">
                                          <p:cBhvr additive="base">
                                            <p:cTn id="8" dur="75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ppt_x"/>
                                              </p:val>
                                            </p:tav>
                                            <p:tav tm="100000">
                                              <p:val>
                                                <p:strVal val="#ppt_x"/>
                                              </p:val>
                                            </p:tav>
                                          </p:tavLst>
                                        </p:anim>
                                        <p:anim calcmode="lin" valueType="num">
                                          <p:cBhvr additive="base">
                                            <p:cTn id="8" dur="75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义启小魏楷"/>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srgbClr val="9CC0B2"/>
                  </a:solidFill>
                  <a:effectLst/>
                  <a:uLnTx/>
                  <a:uFillTx/>
                  <a:latin typeface="宋体" panose="02010600030101010101" pitchFamily="2" charset="-122"/>
                  <a:ea typeface="义启小魏楷"/>
                  <a:cs typeface="+mn-ea"/>
                  <a:sym typeface="+mn-lt"/>
                </a:rPr>
                <a:t>Question1</a:t>
              </a:r>
              <a:endParaRPr kumimoji="0" lang="en-US" sz="4400" b="1" i="0" u="none" strike="noStrike" kern="1200" cap="none" spc="0" normalizeH="0" baseline="0" noProof="0" dirty="0">
                <a:ln>
                  <a:noFill/>
                </a:ln>
                <a:solidFill>
                  <a:srgbClr val="9CC0B2"/>
                </a:solidFill>
                <a:effectLst/>
                <a:uLnTx/>
                <a:uFillTx/>
                <a:latin typeface="宋体" panose="02010600030101010101" pitchFamily="2" charset="-122"/>
                <a:ea typeface="义启小魏楷"/>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宋体" panose="02010600030101010101" pitchFamily="2" charset="-122"/>
              <a:ea typeface="义启小魏楷"/>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dirty="0">
                <a:ln>
                  <a:noFill/>
                </a:ln>
                <a:solidFill>
                  <a:prstClr val="black"/>
                </a:solidFill>
                <a:effectLst/>
                <a:uLnTx/>
                <a:uFillTx/>
                <a:latin typeface="宋体" panose="02010600030101010101" pitchFamily="2" charset="-122"/>
                <a:ea typeface="义启小魏楷"/>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dirty="0">
              <a:ln>
                <a:noFill/>
              </a:ln>
              <a:solidFill>
                <a:prstClr val="black"/>
              </a:solidFill>
              <a:effectLst/>
              <a:uLnTx/>
              <a:uFillTx/>
              <a:latin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052500" y="2820888"/>
            <a:ext cx="6438519" cy="476669"/>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rPr>
              <a:t>1.</a:t>
            </a:r>
            <a:r>
              <a:rPr kumimoji="0"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请说出</a:t>
            </a:r>
            <a:r>
              <a:rPr kumimoji="0"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UML</a:t>
            </a:r>
            <a:r>
              <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全称：</a:t>
            </a:r>
            <a:endPar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ea"/>
              <a:sym typeface="+mn-lt"/>
            </a:endParaRPr>
          </a:p>
        </p:txBody>
      </p:sp>
      <p:sp>
        <p:nvSpPr>
          <p:cNvPr id="4" name="文本框 3"/>
          <p:cNvSpPr txBox="1"/>
          <p:nvPr/>
        </p:nvSpPr>
        <p:spPr>
          <a:xfrm>
            <a:off x="4219649" y="3518121"/>
            <a:ext cx="7579061" cy="412613"/>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Unified Modeling Language</a:t>
            </a:r>
            <a:endPar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59" grpId="0" animBg="1"/>
      <p:bldP spid="18"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GI2MTY5YmJmMGIyZjhhYmFlYTNhZjllMDE1YTk4NGYifQ=="/>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1_Office 主题​​">
  <a:themeElements>
    <a:clrScheme name="自定义 17">
      <a:dk1>
        <a:sysClr val="windowText" lastClr="000000"/>
      </a:dk1>
      <a:lt1>
        <a:sysClr val="window" lastClr="FFFFFF"/>
      </a:lt1>
      <a:dk2>
        <a:srgbClr val="676A55"/>
      </a:dk2>
      <a:lt2>
        <a:srgbClr val="EAEBDE"/>
      </a:lt2>
      <a:accent1>
        <a:srgbClr val="D6D2CA"/>
      </a:accent1>
      <a:accent2>
        <a:srgbClr val="B0CCB0"/>
      </a:accent2>
      <a:accent3>
        <a:srgbClr val="A8CDD7"/>
      </a:accent3>
      <a:accent4>
        <a:srgbClr val="CEC597"/>
      </a:accent4>
      <a:accent5>
        <a:srgbClr val="9CC0B2"/>
      </a:accent5>
      <a:accent6>
        <a:srgbClr val="C0C0B4"/>
      </a:accent6>
      <a:hlink>
        <a:srgbClr val="DB5353"/>
      </a:hlink>
      <a:folHlink>
        <a:srgbClr val="903638"/>
      </a:folHlink>
    </a:clrScheme>
    <a:fontScheme name="dddgowi4">
      <a:majorFont>
        <a:latin typeface="微软雅黑"/>
        <a:ea typeface="义启小魏楷"/>
        <a:cs typeface=""/>
      </a:majorFont>
      <a:minorFont>
        <a:latin typeface="微软雅黑"/>
        <a:ea typeface="义启小魏楷"/>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7">
      <a:dk1>
        <a:sysClr val="windowText" lastClr="000000"/>
      </a:dk1>
      <a:lt1>
        <a:sysClr val="window" lastClr="FFFFFF"/>
      </a:lt1>
      <a:dk2>
        <a:srgbClr val="676A55"/>
      </a:dk2>
      <a:lt2>
        <a:srgbClr val="EAEBDE"/>
      </a:lt2>
      <a:accent1>
        <a:srgbClr val="D6D2CA"/>
      </a:accent1>
      <a:accent2>
        <a:srgbClr val="B0CCB0"/>
      </a:accent2>
      <a:accent3>
        <a:srgbClr val="A8CDD7"/>
      </a:accent3>
      <a:accent4>
        <a:srgbClr val="CEC597"/>
      </a:accent4>
      <a:accent5>
        <a:srgbClr val="9CC0B2"/>
      </a:accent5>
      <a:accent6>
        <a:srgbClr val="C0C0B4"/>
      </a:accent6>
      <a:hlink>
        <a:srgbClr val="DB5353"/>
      </a:hlink>
      <a:folHlink>
        <a:srgbClr val="903638"/>
      </a:folHlink>
    </a:clrScheme>
    <a:fontScheme name="dddgowi4">
      <a:majorFont>
        <a:latin typeface="微软雅黑"/>
        <a:ea typeface="义启小魏楷"/>
        <a:cs typeface=""/>
      </a:majorFont>
      <a:minorFont>
        <a:latin typeface="微软雅黑"/>
        <a:ea typeface="义启小魏楷"/>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17">
      <a:dk1>
        <a:sysClr val="windowText" lastClr="000000"/>
      </a:dk1>
      <a:lt1>
        <a:sysClr val="window" lastClr="FFFFFF"/>
      </a:lt1>
      <a:dk2>
        <a:srgbClr val="676A55"/>
      </a:dk2>
      <a:lt2>
        <a:srgbClr val="EAEBDE"/>
      </a:lt2>
      <a:accent1>
        <a:srgbClr val="D6D2CA"/>
      </a:accent1>
      <a:accent2>
        <a:srgbClr val="B0CCB0"/>
      </a:accent2>
      <a:accent3>
        <a:srgbClr val="A8CDD7"/>
      </a:accent3>
      <a:accent4>
        <a:srgbClr val="CEC597"/>
      </a:accent4>
      <a:accent5>
        <a:srgbClr val="9CC0B2"/>
      </a:accent5>
      <a:accent6>
        <a:srgbClr val="C0C0B4"/>
      </a:accent6>
      <a:hlink>
        <a:srgbClr val="DB5353"/>
      </a:hlink>
      <a:folHlink>
        <a:srgbClr val="903638"/>
      </a:folHlink>
    </a:clrScheme>
    <a:fontScheme name="dddgowi4">
      <a:majorFont>
        <a:latin typeface="微软雅黑"/>
        <a:ea typeface="义启小魏楷"/>
        <a:cs typeface=""/>
      </a:majorFont>
      <a:minorFont>
        <a:latin typeface="微软雅黑"/>
        <a:ea typeface="义启小魏楷"/>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1758</Words>
  <Application>Microsoft Office PowerPoint</Application>
  <PresentationFormat>宽屏</PresentationFormat>
  <Paragraphs>215</Paragraphs>
  <Slides>32</Slides>
  <Notes>32</Notes>
  <HiddenSlides>0</HiddenSlides>
  <MMClips>0</MMClips>
  <ScaleCrop>false</ScaleCrop>
  <HeadingPairs>
    <vt:vector size="6" baseType="variant">
      <vt:variant>
        <vt:lpstr>已用的字体</vt:lpstr>
      </vt:variant>
      <vt:variant>
        <vt:i4>4</vt:i4>
      </vt:variant>
      <vt:variant>
        <vt:lpstr>主题</vt:lpstr>
      </vt:variant>
      <vt:variant>
        <vt:i4>3</vt:i4>
      </vt:variant>
      <vt:variant>
        <vt:lpstr>幻灯片标题</vt:lpstr>
      </vt:variant>
      <vt:variant>
        <vt:i4>32</vt:i4>
      </vt:variant>
    </vt:vector>
  </HeadingPairs>
  <TitlesOfParts>
    <vt:vector size="39" baseType="lpstr">
      <vt:lpstr>等线</vt:lpstr>
      <vt:lpstr>宋体</vt:lpstr>
      <vt:lpstr>Arial</vt:lpstr>
      <vt:lpstr>Wingdings</vt:lpstr>
      <vt:lpstr>1_Office 主题​​</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佳璐</dc:creator>
  <cp:lastModifiedBy>吴 佳璐</cp:lastModifiedBy>
  <cp:revision>7</cp:revision>
  <dcterms:created xsi:type="dcterms:W3CDTF">2022-05-15T04:01:00Z</dcterms:created>
  <dcterms:modified xsi:type="dcterms:W3CDTF">2022-05-15T13:35:29Z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ECF7F0EF5D204F14A08B2679C83F97A0</vt:lpwstr>
  </property>
  <property fmtid="{D5CDD505-2E9C-101B-9397-08002B2CF9AE}" pid="3" name="KSOProductBuildVer">
    <vt:lpwstr>2052-11.1.0.11636</vt:lpwstr>
  </property>
</Properties>
</file>