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2"/>
    <p:restoredTop sz="94704"/>
  </p:normalViewPr>
  <p:slideViewPr>
    <p:cSldViewPr snapToGrid="0">
      <p:cViewPr varScale="1">
        <p:scale>
          <a:sx n="135" d="100"/>
          <a:sy n="135" d="100"/>
        </p:scale>
        <p:origin x="451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35ED1-6324-854E-AD90-762CC999E606}" type="datetimeFigureOut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933A20-CBE7-774E-96D5-ED72AD9C9F9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0420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E9914-375F-438D-E1D0-B3B540589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AFCC740-C25B-A62E-0F78-6A193A9EA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E8E001-0EFA-8387-6BAA-BC5337066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FB17A-FFCF-A24D-A52C-D0EC241CCE4B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26C8FC-F89F-5254-8753-0E2444BA5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F12E5D-2162-C79A-5611-C545E79D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820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897B0-F2AF-F6AB-5E7B-95D4007D4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CF2719-47C2-7392-2ABF-7E19409DA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C3CA48-8364-A793-8376-B30EA26A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D407E-B2EF-7742-AF26-D1E69D6C0C06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FBC9A5-5196-4473-1EDC-5414A7DC7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23A68F-FC2B-5E93-A7FF-E1B5A268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108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A7E1C77-D9F0-B5B6-FC94-9285E340CE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0E1C18E-830D-8078-E212-08E15ACC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56D251-32F8-1202-FDDD-46015B08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8B6F3-02DA-8145-AD63-C612A2F8F24F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189285-90C2-E73D-C130-79567577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F8BECB-BA6C-5D4E-BDE1-3EB3195B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88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2DA21-9B00-B0C8-40F2-D33BADD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29B40A-830E-14A9-0519-54A56370D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DB6F7-FF18-B1F3-F3C3-75CFCA438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C35F2-6C1C-DB4D-95A8-052EDBB8B9F3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CB4853-65D6-6E0C-FBAD-B73DEA16A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18C05F-F394-A72A-06CC-91E0FEBE2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587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F526CCF-9F96-C040-4D4D-55C109FB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B7C944-A3D6-670C-6AF6-7F12C17E1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8BFD69-F289-4297-821E-D8EBA10A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FF9D-8D6F-D04F-9553-C055487D4049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220F9C-5B6E-05B9-C14C-FEC086FF3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9BB0D6-6D14-05F4-BBBB-20524953A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51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E9E556-D711-3ACD-D018-B3D1957E9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CADF08-EE5D-66D7-1EFA-8AD21A440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11B737-75D9-0B84-3E61-CDE5E253A7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8AB845-229D-5141-7A14-0725C7971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C8599-3F30-0949-A4F6-F811D8664D88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EDB54EC-2A40-ECE1-F3F8-642171DA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30EDA7-85F0-1062-8208-E5B8C9F0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4759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59864B-BC9A-3DE2-3B11-16DDA5E18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5E92D4-AB57-5780-3A74-BD0224CEB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49620C5-23D7-84A4-7AD4-1265E56D2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BB318D4-EBCE-AB29-89F6-525D92B29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BCE5650-E284-E5EA-FCC5-F80CAFBC6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E247234-5315-4371-5044-244FE94A4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6033B-4C05-3F4B-A489-657AEC5C7D3B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31291F-021E-F2D9-2852-5625B68E7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F38E908-7D93-4CA8-EE03-C168A7F1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0918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6961FA-BC59-646B-4F12-761A8381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06F7072-DF3E-6E0F-37CD-BF66E89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1B3F8-AAD3-3745-9660-318C6360E0D1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728CB38-7850-9494-1351-2010870B0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2414250-01B1-867B-FF62-FDEB7A6A3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22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EBA09CC-2115-2E12-8C64-F27E907B5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EAEF3-1782-3A41-B679-CEDAB46C31B4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F97DC53-DA90-764B-3606-6B027AEE1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D0076D-883F-6BC0-BB65-D6FA8B06C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8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0430DE-6BF6-B1A1-6B50-36DDB5DA9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EEA50B-D7E7-C777-5BA7-991FB3D69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D52F30-7901-BFC5-7E40-8AA8AC667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B3D891-C438-B50D-994E-6771DF642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2C33B-5151-5C4A-BFF1-B1040EBBE213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003B1D-34A8-A9DF-F140-8389F4FA4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87EE264-1285-C69C-EB14-1751E7299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349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BCF4D9-EF37-853F-2CD3-9A5146AE6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7C4711-D0C3-691A-1CFD-A50DFAD9D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CB5703-C69D-614B-2A93-2DF8E5AD7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56343D-9856-9CD0-4E21-F39E2B555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C6B43-DB54-FB48-B6DA-0C1C6BBD9240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71FAF08-0DE6-B300-CDE1-2B205D3F0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CC5088-6C62-1BD6-968E-BB0A2B3CF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4245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6DBBC9-CD7B-9BFA-3B7A-43A5E94C9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29F46C-B577-77E8-F218-D280AFF87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0D20444-ACAA-7433-AEF2-300501EB87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76D0F9-1C27-3546-B4C2-9808F208DBE3}" type="datetime1">
              <a:rPr kumimoji="1" lang="ja-JP" altLang="en-US" smtClean="0"/>
              <a:t>2025/1/21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F5BB96-D53B-56EA-1130-1B4CEBB16C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4C25C6-825C-B67A-BE1F-3BF0ED1DB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885337-C979-F34A-9D12-EC66EC3A6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22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320974-F0B0-ADBB-70B0-941E7FBA8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682" y="1041400"/>
            <a:ext cx="12022318" cy="2387600"/>
          </a:xfrm>
        </p:spPr>
        <p:txBody>
          <a:bodyPr>
            <a:normAutofit/>
          </a:bodyPr>
          <a:lstStyle/>
          <a:p>
            <a:r>
              <a:rPr lang="ja-JP" altLang="en-US" sz="480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  <a:t>宇宙の</a:t>
            </a:r>
            <a:r>
              <a:rPr lang="en-US" altLang="ja-JP" sz="4800" dirty="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  <a:t>DTN</a:t>
            </a:r>
            <a:r>
              <a:rPr lang="ja-JP" altLang="en-US" sz="480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  <a:t>における</a:t>
            </a:r>
            <a:r>
              <a:rPr lang="en-US" altLang="ja-JP" sz="4800" dirty="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  <a:t>Contact Plan</a:t>
            </a:r>
            <a:br>
              <a:rPr lang="en-US" altLang="ja-JP" sz="4800" dirty="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</a:br>
            <a:r>
              <a:rPr lang="ja-JP" altLang="en-US" sz="4800">
                <a:effectLst/>
                <a:latin typeface="Hiragino Sans W4" panose="020B0400000000000000" pitchFamily="34" charset="-128"/>
                <a:ea typeface="Hiragino Sans W4" panose="020B0400000000000000" pitchFamily="34" charset="-128"/>
                <a:cs typeface="Times New Roman" panose="02020603050405020304" pitchFamily="18" charset="0"/>
              </a:rPr>
              <a:t>臨時更新対象の天体内への限定 </a:t>
            </a:r>
            <a:endParaRPr lang="ja-JP" altLang="en-US" sz="4800">
              <a:latin typeface="Hiragino Sans W4" panose="020B0400000000000000" pitchFamily="34" charset="-128"/>
              <a:ea typeface="Hiragino Sans W4" panose="020B04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11B842-8656-E645-3878-12BF9DC74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34013"/>
            <a:ext cx="9144000" cy="1655762"/>
          </a:xfrm>
        </p:spPr>
        <p:txBody>
          <a:bodyPr/>
          <a:lstStyle/>
          <a:p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ICAR B4 </a:t>
            </a:r>
            <a:r>
              <a:rPr lang="en-US" altLang="ja-JP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shaw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（鈴木</a:t>
            </a:r>
            <a:r>
              <a:rPr lang="en-US" altLang="ja-JP" dirty="0">
                <a:latin typeface="Hiragino Sans W4" panose="020B0400000000000000" pitchFamily="34" charset="-128"/>
                <a:ea typeface="Hiragino Sans W4" panose="020B0400000000000000" pitchFamily="34" charset="-128"/>
              </a:rPr>
              <a:t> </a:t>
            </a:r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翔太）</a:t>
            </a:r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  <a:p>
            <a:r>
              <a:rPr lang="ja-JP" altLang="en-US">
                <a:latin typeface="Hiragino Sans W4" panose="020B0400000000000000" pitchFamily="34" charset="-128"/>
                <a:ea typeface="Hiragino Sans W4" panose="020B0400000000000000" pitchFamily="34" charset="-128"/>
              </a:rPr>
              <a:t>親：</a:t>
            </a:r>
            <a:r>
              <a:rPr lang="en-US" altLang="ja-JP" dirty="0" err="1">
                <a:latin typeface="Hiragino Sans W4" panose="020B0400000000000000" pitchFamily="34" charset="-128"/>
                <a:ea typeface="Hiragino Sans W4" panose="020B0400000000000000" pitchFamily="34" charset="-128"/>
              </a:rPr>
              <a:t>kei</a:t>
            </a:r>
            <a:endParaRPr lang="en-US" altLang="ja-JP" dirty="0"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4670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48AE5D-A58E-70A5-D5CD-34D1DE7A6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CA6C96-101F-C00C-8C7C-3B35C0108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138D63-8E39-4112-B33B-DBF38E76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885337-C979-F34A-9D12-EC66EC3A64C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140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Macintosh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Sans W4</vt:lpstr>
      <vt:lpstr>游ゴシック</vt:lpstr>
      <vt:lpstr>游ゴシック Light</vt:lpstr>
      <vt:lpstr>Arial</vt:lpstr>
      <vt:lpstr>Office テーマ</vt:lpstr>
      <vt:lpstr>宇宙のDTNにおけるContact Plan 臨時更新対象の天体内への限定 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shota.ss1023@keio.jp</dc:creator>
  <cp:lastModifiedBy>shota.ss1023@keio.jp</cp:lastModifiedBy>
  <cp:revision>1</cp:revision>
  <dcterms:created xsi:type="dcterms:W3CDTF">2025-01-21T07:05:16Z</dcterms:created>
  <dcterms:modified xsi:type="dcterms:W3CDTF">2025-01-21T07:16:57Z</dcterms:modified>
</cp:coreProperties>
</file>