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dfe788a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dfe788a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5775037e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5775037e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0b6fe1e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0b6fe1e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775037e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775037e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775037e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775037e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775037e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775037e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775037e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775037e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775037e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775037e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775037e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5775037e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-8061"/>
          <a:stretch/>
        </p:blipFill>
        <p:spPr>
          <a:xfrm>
            <a:off x="0" y="-483450"/>
            <a:ext cx="9219200" cy="5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315825" y="3288825"/>
            <a:ext cx="68133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</a:rPr>
              <a:t>Research on high frequency trading factors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73100" y="2977475"/>
            <a:ext cx="579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高频交易因子</a:t>
            </a:r>
            <a:r>
              <a:rPr b="1" lang="zh-CN" sz="32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研究方法</a:t>
            </a:r>
            <a:endParaRPr b="1" sz="32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100" y="1841202"/>
            <a:ext cx="2436424" cy="8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-8061"/>
          <a:stretch/>
        </p:blipFill>
        <p:spPr>
          <a:xfrm>
            <a:off x="37600" y="-483450"/>
            <a:ext cx="9219200" cy="56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100" y="1841202"/>
            <a:ext cx="2436424" cy="88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710700" y="2863950"/>
            <a:ext cx="5797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谢  谢</a:t>
            </a:r>
            <a:endParaRPr b="1" sz="4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01150" y="89825"/>
            <a:ext cx="41250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CN" sz="2102">
                <a:latin typeface="Arial"/>
                <a:ea typeface="Arial"/>
                <a:cs typeface="Arial"/>
                <a:sym typeface="Arial"/>
              </a:rPr>
              <a:t>因子挖掘的一般流程</a:t>
            </a:r>
            <a:endParaRPr sz="21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07150" y="628925"/>
            <a:ext cx="50559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latin typeface="Source Code Pro"/>
                <a:ea typeface="Source Code Pro"/>
                <a:cs typeface="Source Code Pro"/>
                <a:sym typeface="Source Code Pro"/>
              </a:rPr>
              <a:t>提出假设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latin typeface="Source Code Pro"/>
                <a:ea typeface="Source Code Pro"/>
                <a:cs typeface="Source Code Pro"/>
                <a:sym typeface="Source Code Pro"/>
              </a:rPr>
              <a:t>工程实现（因子构建）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latin typeface="Source Code Pro"/>
                <a:ea typeface="Source Code Pro"/>
                <a:cs typeface="Source Code Pro"/>
                <a:sym typeface="Source Code Pro"/>
              </a:rPr>
              <a:t>初步统计检验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latin typeface="Source Code Pro"/>
                <a:ea typeface="Source Code Pro"/>
                <a:cs typeface="Source Code Pro"/>
                <a:sym typeface="Source Code Pro"/>
              </a:rPr>
              <a:t>深入统计检验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latin typeface="Source Code Pro"/>
                <a:ea typeface="Source Code Pro"/>
                <a:cs typeface="Source Code Pro"/>
                <a:sym typeface="Source Code Pro"/>
              </a:rPr>
              <a:t>入库（挖掘完成）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1150" y="89825"/>
            <a:ext cx="335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CN" sz="1402">
                <a:latin typeface="Arial"/>
                <a:ea typeface="Arial"/>
                <a:cs typeface="Arial"/>
                <a:sym typeface="Arial"/>
              </a:rPr>
              <a:t>因子</a:t>
            </a:r>
            <a:r>
              <a:rPr lang="zh-CN" sz="1402">
                <a:latin typeface="Arial"/>
                <a:ea typeface="Arial"/>
                <a:cs typeface="Arial"/>
                <a:sym typeface="Arial"/>
              </a:rPr>
              <a:t>1 / 交易信息中的因子挖掘举例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29125" y="843450"/>
            <a:ext cx="57042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提出假设：过去一段时间的主动交易量中可能蕴含一些信息。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因子构建：使用历史数据编写一个因子方法。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对于该因子的解释：这个因子代表此时此刻最近发生的n(此处为100)条交易中，净买入量与净卖出量的差值，可以反映短期的供需关系。</a:t>
            </a:r>
            <a:endParaRPr sz="1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初步统计检验：查看因子与预测目标的相关性。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可以发现皮尔逊（pearson）相关与斯皮尔曼(spearman)相关的差别较大。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初步检验结论：发现spearman相关性较强，而pearson相关不显著。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50" y="1422500"/>
            <a:ext cx="62388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50" y="3021850"/>
            <a:ext cx="3882034" cy="1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1150" y="89825"/>
            <a:ext cx="335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CN" sz="1402">
                <a:latin typeface="Arial"/>
                <a:ea typeface="Arial"/>
                <a:cs typeface="Arial"/>
                <a:sym typeface="Arial"/>
              </a:rPr>
              <a:t>因子</a:t>
            </a:r>
            <a:r>
              <a:rPr lang="zh-CN" sz="1402">
                <a:latin typeface="Arial"/>
                <a:ea typeface="Arial"/>
                <a:cs typeface="Arial"/>
                <a:sym typeface="Arial"/>
              </a:rPr>
              <a:t>1 / 交易信息中的因子挖掘举例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29125" y="843450"/>
            <a:ext cx="570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深入统计检验：使用我们自己总结的统计方法进行检验，得出深层次的结论。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如下图所示，该图代表的是不同的因子值所对应的不同y值的平均，图中共有100个点，每个点代表的是附近1%的因子值所对应的平均y值。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从图中可观察得知，该因子的连续部分可以分成四段，其中一段以0为分界线。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52" y="2696725"/>
            <a:ext cx="5057724" cy="211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>
            <a:off x="1545500" y="2832575"/>
            <a:ext cx="19500" cy="189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flipH="1">
            <a:off x="2897225" y="2808175"/>
            <a:ext cx="19500" cy="189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3868700" y="2832575"/>
            <a:ext cx="19500" cy="189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40950" y="12433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t/>
            </a:r>
            <a:endParaRPr sz="1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101150" y="89825"/>
            <a:ext cx="335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CN" sz="1402">
                <a:latin typeface="Arial"/>
                <a:ea typeface="Arial"/>
                <a:cs typeface="Arial"/>
                <a:sym typeface="Arial"/>
              </a:rPr>
              <a:t>因子</a:t>
            </a:r>
            <a:r>
              <a:rPr lang="zh-CN" sz="1402">
                <a:latin typeface="Arial"/>
                <a:ea typeface="Arial"/>
                <a:cs typeface="Arial"/>
                <a:sym typeface="Arial"/>
              </a:rPr>
              <a:t>1 / 交易信息中的因子挖掘举例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00" y="2608475"/>
            <a:ext cx="5475025" cy="23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72350" y="541325"/>
            <a:ext cx="5721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从左到右的四段数据分布：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(-inf, -40): 因子值为负，预测值为负。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(-40, 0): 因子值为负，预测值为正。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(0, 28): 因子值为正，预测值为负。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(28, +inf): 因子值为正，预测值为正。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可以发现，该因子值与回报的关系并不是线性的，我们可以概括为：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当因子值的绝对值小，因子值和回报值为负相关。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当因子值的绝对值大，因子值与回报值为正相关。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40950" y="12433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101150" y="89825"/>
            <a:ext cx="335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CN" sz="1402">
                <a:latin typeface="Arial"/>
                <a:ea typeface="Arial"/>
                <a:cs typeface="Arial"/>
                <a:sym typeface="Arial"/>
              </a:rPr>
              <a:t>因子</a:t>
            </a:r>
            <a:r>
              <a:rPr lang="zh-CN" sz="1402">
                <a:latin typeface="Arial"/>
                <a:ea typeface="Arial"/>
                <a:cs typeface="Arial"/>
                <a:sym typeface="Arial"/>
              </a:rPr>
              <a:t>1 / 交易信息中的因子挖掘举例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72350" y="702200"/>
            <a:ext cx="572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可以改进该因子的方法（特征工程）：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我们将因子值较大的部分与因子值较小的部分切分开，变成两个因子，其中较大的部分是一个因子，可以叫做strong_trades，较小的部分是另一个因子，可以叫做weak_trades。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如此一来两个因子都将变得比较线性，从而取得更高的相关性统计结果。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7" y="2535850"/>
            <a:ext cx="5057724" cy="21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2096400" y="2632700"/>
            <a:ext cx="1852500" cy="1920900"/>
          </a:xfrm>
          <a:prstGeom prst="roundRect">
            <a:avLst>
              <a:gd fmla="val 16667" name="adj"/>
            </a:avLst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40950" y="12433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101150" y="89825"/>
            <a:ext cx="335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CN" sz="1402">
                <a:latin typeface="Arial"/>
                <a:ea typeface="Arial"/>
                <a:cs typeface="Arial"/>
                <a:sym typeface="Arial"/>
              </a:rPr>
              <a:t>因子</a:t>
            </a:r>
            <a:r>
              <a:rPr lang="zh-CN" sz="1402">
                <a:latin typeface="Arial"/>
                <a:ea typeface="Arial"/>
                <a:cs typeface="Arial"/>
                <a:sym typeface="Arial"/>
              </a:rPr>
              <a:t>1 / 交易信息中的因子挖掘举例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72350" y="702200"/>
            <a:ext cx="572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可以改进该因子的方法（特征工程）：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我们将因子值较大的部分与因子值较小的部分切分开，变成两个因子，其中较大的部分是一个因子，可以叫做strong_trades，较小的部分是另一个因子，可以叫做weak_trades。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如此一来两个因子都将变得比较线性，从而取得更高的相关性统计结果。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7" y="2535850"/>
            <a:ext cx="5057724" cy="21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096400" y="2632700"/>
            <a:ext cx="1852500" cy="1920900"/>
          </a:xfrm>
          <a:prstGeom prst="roundRect">
            <a:avLst>
              <a:gd fmla="val 16667" name="adj"/>
            </a:avLst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40950" y="12433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101150" y="89825"/>
            <a:ext cx="335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CN" sz="1402">
                <a:latin typeface="Arial"/>
                <a:ea typeface="Arial"/>
                <a:cs typeface="Arial"/>
                <a:sym typeface="Arial"/>
              </a:rPr>
              <a:t>因子</a:t>
            </a:r>
            <a:r>
              <a:rPr lang="zh-CN" sz="1402">
                <a:latin typeface="Arial"/>
                <a:ea typeface="Arial"/>
                <a:cs typeface="Arial"/>
                <a:sym typeface="Arial"/>
              </a:rPr>
              <a:t>2 / </a:t>
            </a:r>
            <a:r>
              <a:rPr lang="zh-CN" sz="1402">
                <a:latin typeface="Arial"/>
                <a:ea typeface="Arial"/>
                <a:cs typeface="Arial"/>
                <a:sym typeface="Arial"/>
              </a:rPr>
              <a:t>波动率因子挖掘举例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72350" y="702200"/>
            <a:ext cx="5721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提出假设：过去一段时间的订单到达速度中可能蕴含一些信息。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因子构建：使用历史数据编写一个因子方法。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对于该因子的解释：这个因子代表此时此刻最近发生的n(此处为100)条交易所花费的总时间，可以反映订单到达的频率。</a:t>
            </a:r>
            <a:endParaRPr sz="1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初步统计检验：查看因子与预测目标的相关性。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可以发现皮尔逊（pearson）相关与斯皮尔曼(spearman)相关性都很强。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初步检验结论：发现相关性很强，直接入库。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0" y="1243300"/>
            <a:ext cx="4969951" cy="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99" y="2868203"/>
            <a:ext cx="3769475" cy="132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40950" y="12433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01150" y="89825"/>
            <a:ext cx="335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CN" sz="1402">
                <a:latin typeface="Arial"/>
                <a:ea typeface="Arial"/>
                <a:cs typeface="Arial"/>
                <a:sym typeface="Arial"/>
              </a:rPr>
              <a:t>因子2 / 波动率因子挖掘举例</a:t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72350" y="702200"/>
            <a:ext cx="572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Code Pro"/>
                <a:ea typeface="Source Code Pro"/>
                <a:cs typeface="Source Code Pro"/>
                <a:sym typeface="Source Code Pro"/>
              </a:rPr>
              <a:t>波动率因子的分布图：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75" y="1167650"/>
            <a:ext cx="4852550" cy="3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