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5" r:id="rId5"/>
    <p:sldId id="259" r:id="rId6"/>
    <p:sldId id="261" r:id="rId7"/>
    <p:sldId id="262" r:id="rId8"/>
    <p:sldId id="263" r:id="rId9"/>
    <p:sldId id="264"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BC4A6-165D-4D73-8957-B704A55387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55AB196-77FB-4283-B4A7-BEED9C16D4EB}">
      <dgm:prSet phldrT="[Text]"/>
      <dgm:spPr/>
      <dgm:t>
        <a:bodyPr/>
        <a:lstStyle/>
        <a:p>
          <a:r>
            <a:rPr lang="vi-VN" dirty="0" smtClean="0"/>
            <a:t>Tên : Phương Điền </a:t>
          </a:r>
          <a:endParaRPr lang="en-US" dirty="0"/>
        </a:p>
      </dgm:t>
    </dgm:pt>
    <dgm:pt modelId="{CCFA84B9-AD47-4EEE-B156-85A78F25BA66}" type="parTrans" cxnId="{918E4A20-76A4-4F98-9DE4-EFB870CFE2B9}">
      <dgm:prSet/>
      <dgm:spPr/>
      <dgm:t>
        <a:bodyPr/>
        <a:lstStyle/>
        <a:p>
          <a:endParaRPr lang="en-US"/>
        </a:p>
      </dgm:t>
    </dgm:pt>
    <dgm:pt modelId="{06CD936E-E785-4C03-8757-174E68CD3C79}" type="sibTrans" cxnId="{918E4A20-76A4-4F98-9DE4-EFB870CFE2B9}">
      <dgm:prSet/>
      <dgm:spPr/>
      <dgm:t>
        <a:bodyPr/>
        <a:lstStyle/>
        <a:p>
          <a:endParaRPr lang="en-US"/>
        </a:p>
      </dgm:t>
    </dgm:pt>
    <dgm:pt modelId="{F2D3D2A1-214D-4BB8-B816-5A8AFC414E5C}">
      <dgm:prSet phldrT="[Text]"/>
      <dgm:spPr/>
      <dgm:t>
        <a:bodyPr/>
        <a:lstStyle/>
        <a:p>
          <a:r>
            <a:rPr lang="vi-VN" dirty="0" smtClean="0"/>
            <a:t>Lớp : TC19THUD1</a:t>
          </a:r>
          <a:endParaRPr lang="en-US" dirty="0"/>
        </a:p>
      </dgm:t>
    </dgm:pt>
    <dgm:pt modelId="{E93254C9-3B86-4A7E-92A3-4683CC1D519F}" type="parTrans" cxnId="{D6E8F0B2-8FB4-4BB3-81C0-03B48D0DB9ED}">
      <dgm:prSet/>
      <dgm:spPr/>
      <dgm:t>
        <a:bodyPr/>
        <a:lstStyle/>
        <a:p>
          <a:endParaRPr lang="en-US"/>
        </a:p>
      </dgm:t>
    </dgm:pt>
    <dgm:pt modelId="{462EF27D-C37D-41E6-96D3-1D554B45F0D5}" type="sibTrans" cxnId="{D6E8F0B2-8FB4-4BB3-81C0-03B48D0DB9ED}">
      <dgm:prSet/>
      <dgm:spPr/>
      <dgm:t>
        <a:bodyPr/>
        <a:lstStyle/>
        <a:p>
          <a:endParaRPr lang="en-US"/>
        </a:p>
      </dgm:t>
    </dgm:pt>
    <dgm:pt modelId="{1DD1F257-41D4-4512-9A25-79857C4F1DE9}">
      <dgm:prSet phldrT="[Text]"/>
      <dgm:spPr/>
      <dgm:t>
        <a:bodyPr/>
        <a:lstStyle/>
        <a:p>
          <a:r>
            <a:rPr lang="vi-VN" dirty="0" smtClean="0"/>
            <a:t>Trường : Cao Đẳng Bách Khoa Nam Sài Gòn </a:t>
          </a:r>
          <a:endParaRPr lang="en-US" dirty="0"/>
        </a:p>
      </dgm:t>
    </dgm:pt>
    <dgm:pt modelId="{A82C8CFF-DCBE-4965-BFD7-9194AB5C781A}" type="parTrans" cxnId="{10B329C4-C93B-4411-BA00-969556FB16EC}">
      <dgm:prSet/>
      <dgm:spPr/>
      <dgm:t>
        <a:bodyPr/>
        <a:lstStyle/>
        <a:p>
          <a:endParaRPr lang="en-US"/>
        </a:p>
      </dgm:t>
    </dgm:pt>
    <dgm:pt modelId="{60BDB15D-5421-4924-B17D-FAE61E2B157F}" type="sibTrans" cxnId="{10B329C4-C93B-4411-BA00-969556FB16EC}">
      <dgm:prSet/>
      <dgm:spPr/>
      <dgm:t>
        <a:bodyPr/>
        <a:lstStyle/>
        <a:p>
          <a:endParaRPr lang="en-US"/>
        </a:p>
      </dgm:t>
    </dgm:pt>
    <dgm:pt modelId="{9DBA35B8-3E1A-4C67-9703-2A38804FF2D9}">
      <dgm:prSet phldrT="[Text]"/>
      <dgm:spPr/>
      <dgm:t>
        <a:bodyPr/>
        <a:lstStyle/>
        <a:p>
          <a:r>
            <a:rPr lang="vi-VN" dirty="0" smtClean="0"/>
            <a:t>Ngày làm : ngày 29 tháng 9 năm 2020 </a:t>
          </a:r>
          <a:endParaRPr lang="en-US" dirty="0"/>
        </a:p>
      </dgm:t>
    </dgm:pt>
    <dgm:pt modelId="{148F2BA7-153A-46F2-93E5-C57C64B843AD}" type="parTrans" cxnId="{BA841596-B696-4ACC-9791-5B6747E33375}">
      <dgm:prSet/>
      <dgm:spPr/>
      <dgm:t>
        <a:bodyPr/>
        <a:lstStyle/>
        <a:p>
          <a:endParaRPr lang="en-US"/>
        </a:p>
      </dgm:t>
    </dgm:pt>
    <dgm:pt modelId="{1FF1B09E-9F82-4D02-83F2-9FC347AA9016}" type="sibTrans" cxnId="{BA841596-B696-4ACC-9791-5B6747E33375}">
      <dgm:prSet/>
      <dgm:spPr/>
      <dgm:t>
        <a:bodyPr/>
        <a:lstStyle/>
        <a:p>
          <a:endParaRPr lang="en-US"/>
        </a:p>
      </dgm:t>
    </dgm:pt>
    <dgm:pt modelId="{C349DC84-993B-4633-9B89-8C7864223575}">
      <dgm:prSet phldrT="[Text]"/>
      <dgm:spPr/>
      <dgm:t>
        <a:bodyPr/>
        <a:lstStyle/>
        <a:p>
          <a:r>
            <a:rPr lang="vi-VN" dirty="0" smtClean="0"/>
            <a:t>Đề Tài : giới thiệu về nghề youtuber </a:t>
          </a:r>
          <a:endParaRPr lang="en-US" dirty="0"/>
        </a:p>
      </dgm:t>
    </dgm:pt>
    <dgm:pt modelId="{5C318DEA-ABEA-47CB-A0E3-5DFD6792BC80}" type="parTrans" cxnId="{160C13B2-67B6-4F14-B295-74BB11F1E7E5}">
      <dgm:prSet/>
      <dgm:spPr/>
      <dgm:t>
        <a:bodyPr/>
        <a:lstStyle/>
        <a:p>
          <a:endParaRPr lang="en-US"/>
        </a:p>
      </dgm:t>
    </dgm:pt>
    <dgm:pt modelId="{413DA331-78DD-4F09-8EFA-38791065C9D2}" type="sibTrans" cxnId="{160C13B2-67B6-4F14-B295-74BB11F1E7E5}">
      <dgm:prSet/>
      <dgm:spPr/>
      <dgm:t>
        <a:bodyPr/>
        <a:lstStyle/>
        <a:p>
          <a:endParaRPr lang="en-US"/>
        </a:p>
      </dgm:t>
    </dgm:pt>
    <dgm:pt modelId="{A367491F-B6DF-4FE6-B0B9-3A28B0A8D49D}" type="pres">
      <dgm:prSet presAssocID="{5DEBC4A6-165D-4D73-8957-B704A55387D0}" presName="linear" presStyleCnt="0">
        <dgm:presLayoutVars>
          <dgm:dir/>
          <dgm:animLvl val="lvl"/>
          <dgm:resizeHandles val="exact"/>
        </dgm:presLayoutVars>
      </dgm:prSet>
      <dgm:spPr/>
    </dgm:pt>
    <dgm:pt modelId="{CE66108B-E169-43E8-8359-B15736341985}" type="pres">
      <dgm:prSet presAssocID="{255AB196-77FB-4283-B4A7-BEED9C16D4EB}" presName="parentLin" presStyleCnt="0"/>
      <dgm:spPr/>
    </dgm:pt>
    <dgm:pt modelId="{EFAC6A8F-330F-4426-8971-8BD3483BBAD0}" type="pres">
      <dgm:prSet presAssocID="{255AB196-77FB-4283-B4A7-BEED9C16D4EB}" presName="parentLeftMargin" presStyleLbl="node1" presStyleIdx="0" presStyleCnt="5"/>
      <dgm:spPr/>
    </dgm:pt>
    <dgm:pt modelId="{77564ADB-B905-4B1B-8CA0-C4890C58EF81}" type="pres">
      <dgm:prSet presAssocID="{255AB196-77FB-4283-B4A7-BEED9C16D4EB}" presName="parentText" presStyleLbl="node1" presStyleIdx="0" presStyleCnt="5">
        <dgm:presLayoutVars>
          <dgm:chMax val="0"/>
          <dgm:bulletEnabled val="1"/>
        </dgm:presLayoutVars>
      </dgm:prSet>
      <dgm:spPr/>
      <dgm:t>
        <a:bodyPr/>
        <a:lstStyle/>
        <a:p>
          <a:endParaRPr lang="en-US"/>
        </a:p>
      </dgm:t>
    </dgm:pt>
    <dgm:pt modelId="{9D2B9436-1C23-4C8B-83D5-12A2B2D1C1DB}" type="pres">
      <dgm:prSet presAssocID="{255AB196-77FB-4283-B4A7-BEED9C16D4EB}" presName="negativeSpace" presStyleCnt="0"/>
      <dgm:spPr/>
    </dgm:pt>
    <dgm:pt modelId="{1C400F62-AF61-453E-BC3A-C28C07E2D0F0}" type="pres">
      <dgm:prSet presAssocID="{255AB196-77FB-4283-B4A7-BEED9C16D4EB}" presName="childText" presStyleLbl="conFgAcc1" presStyleIdx="0" presStyleCnt="5">
        <dgm:presLayoutVars>
          <dgm:bulletEnabled val="1"/>
        </dgm:presLayoutVars>
      </dgm:prSet>
      <dgm:spPr/>
    </dgm:pt>
    <dgm:pt modelId="{C2CC276B-0D95-41C0-99C0-5B3301598805}" type="pres">
      <dgm:prSet presAssocID="{06CD936E-E785-4C03-8757-174E68CD3C79}" presName="spaceBetweenRectangles" presStyleCnt="0"/>
      <dgm:spPr/>
    </dgm:pt>
    <dgm:pt modelId="{8EE63579-3B97-474A-8422-25965A259ED8}" type="pres">
      <dgm:prSet presAssocID="{F2D3D2A1-214D-4BB8-B816-5A8AFC414E5C}" presName="parentLin" presStyleCnt="0"/>
      <dgm:spPr/>
    </dgm:pt>
    <dgm:pt modelId="{150C519C-CD14-4A72-8010-D2E228DAD1D3}" type="pres">
      <dgm:prSet presAssocID="{F2D3D2A1-214D-4BB8-B816-5A8AFC414E5C}" presName="parentLeftMargin" presStyleLbl="node1" presStyleIdx="0" presStyleCnt="5"/>
      <dgm:spPr/>
    </dgm:pt>
    <dgm:pt modelId="{0E6EDB64-BEE0-4D4A-8A6C-3B41C498E82A}" type="pres">
      <dgm:prSet presAssocID="{F2D3D2A1-214D-4BB8-B816-5A8AFC414E5C}" presName="parentText" presStyleLbl="node1" presStyleIdx="1" presStyleCnt="5">
        <dgm:presLayoutVars>
          <dgm:chMax val="0"/>
          <dgm:bulletEnabled val="1"/>
        </dgm:presLayoutVars>
      </dgm:prSet>
      <dgm:spPr/>
      <dgm:t>
        <a:bodyPr/>
        <a:lstStyle/>
        <a:p>
          <a:endParaRPr lang="en-US"/>
        </a:p>
      </dgm:t>
    </dgm:pt>
    <dgm:pt modelId="{6F043BFD-2A66-4810-AACF-52B7A1596102}" type="pres">
      <dgm:prSet presAssocID="{F2D3D2A1-214D-4BB8-B816-5A8AFC414E5C}" presName="negativeSpace" presStyleCnt="0"/>
      <dgm:spPr/>
    </dgm:pt>
    <dgm:pt modelId="{FD425515-4E99-4CD9-992D-CBC22127E669}" type="pres">
      <dgm:prSet presAssocID="{F2D3D2A1-214D-4BB8-B816-5A8AFC414E5C}" presName="childText" presStyleLbl="conFgAcc1" presStyleIdx="1" presStyleCnt="5">
        <dgm:presLayoutVars>
          <dgm:bulletEnabled val="1"/>
        </dgm:presLayoutVars>
      </dgm:prSet>
      <dgm:spPr/>
    </dgm:pt>
    <dgm:pt modelId="{580CFC0D-159B-4673-B17E-FDD344BBD72C}" type="pres">
      <dgm:prSet presAssocID="{462EF27D-C37D-41E6-96D3-1D554B45F0D5}" presName="spaceBetweenRectangles" presStyleCnt="0"/>
      <dgm:spPr/>
    </dgm:pt>
    <dgm:pt modelId="{815A67AC-8BF2-4EFB-90C8-55A80ED193A5}" type="pres">
      <dgm:prSet presAssocID="{1DD1F257-41D4-4512-9A25-79857C4F1DE9}" presName="parentLin" presStyleCnt="0"/>
      <dgm:spPr/>
    </dgm:pt>
    <dgm:pt modelId="{E3A81237-E339-40D1-8CE1-25C84185CE78}" type="pres">
      <dgm:prSet presAssocID="{1DD1F257-41D4-4512-9A25-79857C4F1DE9}" presName="parentLeftMargin" presStyleLbl="node1" presStyleIdx="1" presStyleCnt="5"/>
      <dgm:spPr/>
    </dgm:pt>
    <dgm:pt modelId="{2C615B8A-BE9D-42ED-842D-3A5CCA866E34}" type="pres">
      <dgm:prSet presAssocID="{1DD1F257-41D4-4512-9A25-79857C4F1DE9}" presName="parentText" presStyleLbl="node1" presStyleIdx="2" presStyleCnt="5">
        <dgm:presLayoutVars>
          <dgm:chMax val="0"/>
          <dgm:bulletEnabled val="1"/>
        </dgm:presLayoutVars>
      </dgm:prSet>
      <dgm:spPr/>
      <dgm:t>
        <a:bodyPr/>
        <a:lstStyle/>
        <a:p>
          <a:endParaRPr lang="en-US"/>
        </a:p>
      </dgm:t>
    </dgm:pt>
    <dgm:pt modelId="{DBB225A7-C937-4C6C-9249-2BF75CB5C964}" type="pres">
      <dgm:prSet presAssocID="{1DD1F257-41D4-4512-9A25-79857C4F1DE9}" presName="negativeSpace" presStyleCnt="0"/>
      <dgm:spPr/>
    </dgm:pt>
    <dgm:pt modelId="{3BFED068-8A6F-4100-8526-79B056EBBF19}" type="pres">
      <dgm:prSet presAssocID="{1DD1F257-41D4-4512-9A25-79857C4F1DE9}" presName="childText" presStyleLbl="conFgAcc1" presStyleIdx="2" presStyleCnt="5">
        <dgm:presLayoutVars>
          <dgm:bulletEnabled val="1"/>
        </dgm:presLayoutVars>
      </dgm:prSet>
      <dgm:spPr/>
    </dgm:pt>
    <dgm:pt modelId="{53D4EB27-7866-40A8-A970-EE7CCC47D6C8}" type="pres">
      <dgm:prSet presAssocID="{60BDB15D-5421-4924-B17D-FAE61E2B157F}" presName="spaceBetweenRectangles" presStyleCnt="0"/>
      <dgm:spPr/>
    </dgm:pt>
    <dgm:pt modelId="{420A49B9-E900-49F7-8D95-9FFA69E1721F}" type="pres">
      <dgm:prSet presAssocID="{9DBA35B8-3E1A-4C67-9703-2A38804FF2D9}" presName="parentLin" presStyleCnt="0"/>
      <dgm:spPr/>
    </dgm:pt>
    <dgm:pt modelId="{EDCDE042-18E1-48D4-B794-9E8259B1F05D}" type="pres">
      <dgm:prSet presAssocID="{9DBA35B8-3E1A-4C67-9703-2A38804FF2D9}" presName="parentLeftMargin" presStyleLbl="node1" presStyleIdx="2" presStyleCnt="5"/>
      <dgm:spPr/>
    </dgm:pt>
    <dgm:pt modelId="{FD9FD841-C11A-48CF-B5A2-D2C56A480A6C}" type="pres">
      <dgm:prSet presAssocID="{9DBA35B8-3E1A-4C67-9703-2A38804FF2D9}" presName="parentText" presStyleLbl="node1" presStyleIdx="3" presStyleCnt="5" custScaleX="117857" custLinFactNeighborY="5541">
        <dgm:presLayoutVars>
          <dgm:chMax val="0"/>
          <dgm:bulletEnabled val="1"/>
        </dgm:presLayoutVars>
      </dgm:prSet>
      <dgm:spPr/>
      <dgm:t>
        <a:bodyPr/>
        <a:lstStyle/>
        <a:p>
          <a:endParaRPr lang="en-US"/>
        </a:p>
      </dgm:t>
    </dgm:pt>
    <dgm:pt modelId="{69201C9C-F577-4A56-977F-AF0870D0AA42}" type="pres">
      <dgm:prSet presAssocID="{9DBA35B8-3E1A-4C67-9703-2A38804FF2D9}" presName="negativeSpace" presStyleCnt="0"/>
      <dgm:spPr/>
    </dgm:pt>
    <dgm:pt modelId="{A0A785AF-641F-4747-80D4-089B86EE989E}" type="pres">
      <dgm:prSet presAssocID="{9DBA35B8-3E1A-4C67-9703-2A38804FF2D9}" presName="childText" presStyleLbl="conFgAcc1" presStyleIdx="3" presStyleCnt="5">
        <dgm:presLayoutVars>
          <dgm:bulletEnabled val="1"/>
        </dgm:presLayoutVars>
      </dgm:prSet>
      <dgm:spPr/>
    </dgm:pt>
    <dgm:pt modelId="{8E4EC123-E51A-4ADC-B981-007C39EFDB64}" type="pres">
      <dgm:prSet presAssocID="{1FF1B09E-9F82-4D02-83F2-9FC347AA9016}" presName="spaceBetweenRectangles" presStyleCnt="0"/>
      <dgm:spPr/>
    </dgm:pt>
    <dgm:pt modelId="{5BF18277-7F65-4E00-B3B9-6193D6C57074}" type="pres">
      <dgm:prSet presAssocID="{C349DC84-993B-4633-9B89-8C7864223575}" presName="parentLin" presStyleCnt="0"/>
      <dgm:spPr/>
    </dgm:pt>
    <dgm:pt modelId="{A72B8B48-C1B8-49ED-B809-C922B11BB68C}" type="pres">
      <dgm:prSet presAssocID="{C349DC84-993B-4633-9B89-8C7864223575}" presName="parentLeftMargin" presStyleLbl="node1" presStyleIdx="3" presStyleCnt="5"/>
      <dgm:spPr/>
    </dgm:pt>
    <dgm:pt modelId="{FF0058D3-CFD9-417D-8590-435B916FED9D}" type="pres">
      <dgm:prSet presAssocID="{C349DC84-993B-4633-9B89-8C7864223575}" presName="parentText" presStyleLbl="node1" presStyleIdx="4" presStyleCnt="5">
        <dgm:presLayoutVars>
          <dgm:chMax val="0"/>
          <dgm:bulletEnabled val="1"/>
        </dgm:presLayoutVars>
      </dgm:prSet>
      <dgm:spPr/>
      <dgm:t>
        <a:bodyPr/>
        <a:lstStyle/>
        <a:p>
          <a:endParaRPr lang="en-US"/>
        </a:p>
      </dgm:t>
    </dgm:pt>
    <dgm:pt modelId="{C72A983F-D1A3-4FEC-ADAF-01A859353E91}" type="pres">
      <dgm:prSet presAssocID="{C349DC84-993B-4633-9B89-8C7864223575}" presName="negativeSpace" presStyleCnt="0"/>
      <dgm:spPr/>
    </dgm:pt>
    <dgm:pt modelId="{35304070-6DA3-4455-970C-556516103BC6}" type="pres">
      <dgm:prSet presAssocID="{C349DC84-993B-4633-9B89-8C7864223575}" presName="childText" presStyleLbl="conFgAcc1" presStyleIdx="4" presStyleCnt="5">
        <dgm:presLayoutVars>
          <dgm:bulletEnabled val="1"/>
        </dgm:presLayoutVars>
      </dgm:prSet>
      <dgm:spPr/>
    </dgm:pt>
  </dgm:ptLst>
  <dgm:cxnLst>
    <dgm:cxn modelId="{4CA29523-FCE2-4EED-834E-F62C6D092B0B}" type="presOf" srcId="{C349DC84-993B-4633-9B89-8C7864223575}" destId="{A72B8B48-C1B8-49ED-B809-C922B11BB68C}" srcOrd="0" destOrd="0" presId="urn:microsoft.com/office/officeart/2005/8/layout/list1"/>
    <dgm:cxn modelId="{0C2D515A-FF28-4029-A777-E1A2218675E0}" type="presOf" srcId="{9DBA35B8-3E1A-4C67-9703-2A38804FF2D9}" destId="{EDCDE042-18E1-48D4-B794-9E8259B1F05D}" srcOrd="0" destOrd="0" presId="urn:microsoft.com/office/officeart/2005/8/layout/list1"/>
    <dgm:cxn modelId="{FFFB6468-5B10-4342-8FF4-2296DF09561B}" type="presOf" srcId="{C349DC84-993B-4633-9B89-8C7864223575}" destId="{FF0058D3-CFD9-417D-8590-435B916FED9D}" srcOrd="1" destOrd="0" presId="urn:microsoft.com/office/officeart/2005/8/layout/list1"/>
    <dgm:cxn modelId="{BA841596-B696-4ACC-9791-5B6747E33375}" srcId="{5DEBC4A6-165D-4D73-8957-B704A55387D0}" destId="{9DBA35B8-3E1A-4C67-9703-2A38804FF2D9}" srcOrd="3" destOrd="0" parTransId="{148F2BA7-153A-46F2-93E5-C57C64B843AD}" sibTransId="{1FF1B09E-9F82-4D02-83F2-9FC347AA9016}"/>
    <dgm:cxn modelId="{D6E8F0B2-8FB4-4BB3-81C0-03B48D0DB9ED}" srcId="{5DEBC4A6-165D-4D73-8957-B704A55387D0}" destId="{F2D3D2A1-214D-4BB8-B816-5A8AFC414E5C}" srcOrd="1" destOrd="0" parTransId="{E93254C9-3B86-4A7E-92A3-4683CC1D519F}" sibTransId="{462EF27D-C37D-41E6-96D3-1D554B45F0D5}"/>
    <dgm:cxn modelId="{B618A242-5B8A-4B9B-B4E6-BB5B2AC637EB}" type="presOf" srcId="{255AB196-77FB-4283-B4A7-BEED9C16D4EB}" destId="{EFAC6A8F-330F-4426-8971-8BD3483BBAD0}" srcOrd="0" destOrd="0" presId="urn:microsoft.com/office/officeart/2005/8/layout/list1"/>
    <dgm:cxn modelId="{0223A017-07F6-4807-BBDF-E12531E8EA66}" type="presOf" srcId="{255AB196-77FB-4283-B4A7-BEED9C16D4EB}" destId="{77564ADB-B905-4B1B-8CA0-C4890C58EF81}" srcOrd="1" destOrd="0" presId="urn:microsoft.com/office/officeart/2005/8/layout/list1"/>
    <dgm:cxn modelId="{918E4A20-76A4-4F98-9DE4-EFB870CFE2B9}" srcId="{5DEBC4A6-165D-4D73-8957-B704A55387D0}" destId="{255AB196-77FB-4283-B4A7-BEED9C16D4EB}" srcOrd="0" destOrd="0" parTransId="{CCFA84B9-AD47-4EEE-B156-85A78F25BA66}" sibTransId="{06CD936E-E785-4C03-8757-174E68CD3C79}"/>
    <dgm:cxn modelId="{1099B178-CE8F-4313-B296-B1C63469553F}" type="presOf" srcId="{1DD1F257-41D4-4512-9A25-79857C4F1DE9}" destId="{E3A81237-E339-40D1-8CE1-25C84185CE78}" srcOrd="0" destOrd="0" presId="urn:microsoft.com/office/officeart/2005/8/layout/list1"/>
    <dgm:cxn modelId="{C5489123-6073-4425-AD6B-CEE7124757DD}" type="presOf" srcId="{5DEBC4A6-165D-4D73-8957-B704A55387D0}" destId="{A367491F-B6DF-4FE6-B0B9-3A28B0A8D49D}" srcOrd="0" destOrd="0" presId="urn:microsoft.com/office/officeart/2005/8/layout/list1"/>
    <dgm:cxn modelId="{10B329C4-C93B-4411-BA00-969556FB16EC}" srcId="{5DEBC4A6-165D-4D73-8957-B704A55387D0}" destId="{1DD1F257-41D4-4512-9A25-79857C4F1DE9}" srcOrd="2" destOrd="0" parTransId="{A82C8CFF-DCBE-4965-BFD7-9194AB5C781A}" sibTransId="{60BDB15D-5421-4924-B17D-FAE61E2B157F}"/>
    <dgm:cxn modelId="{3BA9369A-20CC-4E0B-9381-C61BED2C2615}" type="presOf" srcId="{F2D3D2A1-214D-4BB8-B816-5A8AFC414E5C}" destId="{150C519C-CD14-4A72-8010-D2E228DAD1D3}" srcOrd="0" destOrd="0" presId="urn:microsoft.com/office/officeart/2005/8/layout/list1"/>
    <dgm:cxn modelId="{A7EF21B4-6068-40E7-8A19-1F60B28C4FB8}" type="presOf" srcId="{1DD1F257-41D4-4512-9A25-79857C4F1DE9}" destId="{2C615B8A-BE9D-42ED-842D-3A5CCA866E34}" srcOrd="1" destOrd="0" presId="urn:microsoft.com/office/officeart/2005/8/layout/list1"/>
    <dgm:cxn modelId="{160C13B2-67B6-4F14-B295-74BB11F1E7E5}" srcId="{5DEBC4A6-165D-4D73-8957-B704A55387D0}" destId="{C349DC84-993B-4633-9B89-8C7864223575}" srcOrd="4" destOrd="0" parTransId="{5C318DEA-ABEA-47CB-A0E3-5DFD6792BC80}" sibTransId="{413DA331-78DD-4F09-8EFA-38791065C9D2}"/>
    <dgm:cxn modelId="{2E454E9B-8970-48E4-84FB-6277C2534613}" type="presOf" srcId="{F2D3D2A1-214D-4BB8-B816-5A8AFC414E5C}" destId="{0E6EDB64-BEE0-4D4A-8A6C-3B41C498E82A}" srcOrd="1" destOrd="0" presId="urn:microsoft.com/office/officeart/2005/8/layout/list1"/>
    <dgm:cxn modelId="{7319206C-B9E5-4FA6-8534-18A587CA9046}" type="presOf" srcId="{9DBA35B8-3E1A-4C67-9703-2A38804FF2D9}" destId="{FD9FD841-C11A-48CF-B5A2-D2C56A480A6C}" srcOrd="1" destOrd="0" presId="urn:microsoft.com/office/officeart/2005/8/layout/list1"/>
    <dgm:cxn modelId="{E760B099-5935-410C-8C06-F9B73FEA458A}" type="presParOf" srcId="{A367491F-B6DF-4FE6-B0B9-3A28B0A8D49D}" destId="{CE66108B-E169-43E8-8359-B15736341985}" srcOrd="0" destOrd="0" presId="urn:microsoft.com/office/officeart/2005/8/layout/list1"/>
    <dgm:cxn modelId="{7964BABA-3934-4F51-8DE9-2409DF3DDC8D}" type="presParOf" srcId="{CE66108B-E169-43E8-8359-B15736341985}" destId="{EFAC6A8F-330F-4426-8971-8BD3483BBAD0}" srcOrd="0" destOrd="0" presId="urn:microsoft.com/office/officeart/2005/8/layout/list1"/>
    <dgm:cxn modelId="{89AE3EDA-B47E-490B-9CE4-433E865CA102}" type="presParOf" srcId="{CE66108B-E169-43E8-8359-B15736341985}" destId="{77564ADB-B905-4B1B-8CA0-C4890C58EF81}" srcOrd="1" destOrd="0" presId="urn:microsoft.com/office/officeart/2005/8/layout/list1"/>
    <dgm:cxn modelId="{21C06E94-7629-4B48-88E7-D9F4F769CE56}" type="presParOf" srcId="{A367491F-B6DF-4FE6-B0B9-3A28B0A8D49D}" destId="{9D2B9436-1C23-4C8B-83D5-12A2B2D1C1DB}" srcOrd="1" destOrd="0" presId="urn:microsoft.com/office/officeart/2005/8/layout/list1"/>
    <dgm:cxn modelId="{DCF6BD9C-C90A-425C-8FD3-F295583EDBC8}" type="presParOf" srcId="{A367491F-B6DF-4FE6-B0B9-3A28B0A8D49D}" destId="{1C400F62-AF61-453E-BC3A-C28C07E2D0F0}" srcOrd="2" destOrd="0" presId="urn:microsoft.com/office/officeart/2005/8/layout/list1"/>
    <dgm:cxn modelId="{4D069F0E-9423-49B3-8DD5-AC85F4E3CCB3}" type="presParOf" srcId="{A367491F-B6DF-4FE6-B0B9-3A28B0A8D49D}" destId="{C2CC276B-0D95-41C0-99C0-5B3301598805}" srcOrd="3" destOrd="0" presId="urn:microsoft.com/office/officeart/2005/8/layout/list1"/>
    <dgm:cxn modelId="{C0FAA99B-571B-4BD0-933B-C952BA350D72}" type="presParOf" srcId="{A367491F-B6DF-4FE6-B0B9-3A28B0A8D49D}" destId="{8EE63579-3B97-474A-8422-25965A259ED8}" srcOrd="4" destOrd="0" presId="urn:microsoft.com/office/officeart/2005/8/layout/list1"/>
    <dgm:cxn modelId="{223C7BE6-8968-4BC4-9A99-C97E542721FC}" type="presParOf" srcId="{8EE63579-3B97-474A-8422-25965A259ED8}" destId="{150C519C-CD14-4A72-8010-D2E228DAD1D3}" srcOrd="0" destOrd="0" presId="urn:microsoft.com/office/officeart/2005/8/layout/list1"/>
    <dgm:cxn modelId="{9940077A-FE52-49CB-850F-2B308B651C85}" type="presParOf" srcId="{8EE63579-3B97-474A-8422-25965A259ED8}" destId="{0E6EDB64-BEE0-4D4A-8A6C-3B41C498E82A}" srcOrd="1" destOrd="0" presId="urn:microsoft.com/office/officeart/2005/8/layout/list1"/>
    <dgm:cxn modelId="{B4CCD41F-88E3-4F5C-B661-0C3064B82993}" type="presParOf" srcId="{A367491F-B6DF-4FE6-B0B9-3A28B0A8D49D}" destId="{6F043BFD-2A66-4810-AACF-52B7A1596102}" srcOrd="5" destOrd="0" presId="urn:microsoft.com/office/officeart/2005/8/layout/list1"/>
    <dgm:cxn modelId="{2E704E24-7E95-44A3-813A-EFB9203F1DD6}" type="presParOf" srcId="{A367491F-B6DF-4FE6-B0B9-3A28B0A8D49D}" destId="{FD425515-4E99-4CD9-992D-CBC22127E669}" srcOrd="6" destOrd="0" presId="urn:microsoft.com/office/officeart/2005/8/layout/list1"/>
    <dgm:cxn modelId="{63FEF515-CD4B-4BDF-A0CE-787B1291697A}" type="presParOf" srcId="{A367491F-B6DF-4FE6-B0B9-3A28B0A8D49D}" destId="{580CFC0D-159B-4673-B17E-FDD344BBD72C}" srcOrd="7" destOrd="0" presId="urn:microsoft.com/office/officeart/2005/8/layout/list1"/>
    <dgm:cxn modelId="{C2AF34B3-05D0-4F43-8FE3-97111E32945B}" type="presParOf" srcId="{A367491F-B6DF-4FE6-B0B9-3A28B0A8D49D}" destId="{815A67AC-8BF2-4EFB-90C8-55A80ED193A5}" srcOrd="8" destOrd="0" presId="urn:microsoft.com/office/officeart/2005/8/layout/list1"/>
    <dgm:cxn modelId="{BCA2ACD2-E7FE-4C3D-AEB9-4E89A66576D9}" type="presParOf" srcId="{815A67AC-8BF2-4EFB-90C8-55A80ED193A5}" destId="{E3A81237-E339-40D1-8CE1-25C84185CE78}" srcOrd="0" destOrd="0" presId="urn:microsoft.com/office/officeart/2005/8/layout/list1"/>
    <dgm:cxn modelId="{29A306F9-1A30-426B-AEC1-1099F00DEAAF}" type="presParOf" srcId="{815A67AC-8BF2-4EFB-90C8-55A80ED193A5}" destId="{2C615B8A-BE9D-42ED-842D-3A5CCA866E34}" srcOrd="1" destOrd="0" presId="urn:microsoft.com/office/officeart/2005/8/layout/list1"/>
    <dgm:cxn modelId="{39A45456-6E1B-45CB-ADB3-0DB55D9F3911}" type="presParOf" srcId="{A367491F-B6DF-4FE6-B0B9-3A28B0A8D49D}" destId="{DBB225A7-C937-4C6C-9249-2BF75CB5C964}" srcOrd="9" destOrd="0" presId="urn:microsoft.com/office/officeart/2005/8/layout/list1"/>
    <dgm:cxn modelId="{A50A393F-3365-4504-B094-2A56253A91DC}" type="presParOf" srcId="{A367491F-B6DF-4FE6-B0B9-3A28B0A8D49D}" destId="{3BFED068-8A6F-4100-8526-79B056EBBF19}" srcOrd="10" destOrd="0" presId="urn:microsoft.com/office/officeart/2005/8/layout/list1"/>
    <dgm:cxn modelId="{2B0F4555-2EDC-44A2-AFBE-D851F6CE953C}" type="presParOf" srcId="{A367491F-B6DF-4FE6-B0B9-3A28B0A8D49D}" destId="{53D4EB27-7866-40A8-A970-EE7CCC47D6C8}" srcOrd="11" destOrd="0" presId="urn:microsoft.com/office/officeart/2005/8/layout/list1"/>
    <dgm:cxn modelId="{C2878E96-9907-455E-A797-FB87838BAA72}" type="presParOf" srcId="{A367491F-B6DF-4FE6-B0B9-3A28B0A8D49D}" destId="{420A49B9-E900-49F7-8D95-9FFA69E1721F}" srcOrd="12" destOrd="0" presId="urn:microsoft.com/office/officeart/2005/8/layout/list1"/>
    <dgm:cxn modelId="{92C89226-8526-496B-9974-08B9F1C592FA}" type="presParOf" srcId="{420A49B9-E900-49F7-8D95-9FFA69E1721F}" destId="{EDCDE042-18E1-48D4-B794-9E8259B1F05D}" srcOrd="0" destOrd="0" presId="urn:microsoft.com/office/officeart/2005/8/layout/list1"/>
    <dgm:cxn modelId="{BEACBC73-140A-4E62-B001-F421ABD792D7}" type="presParOf" srcId="{420A49B9-E900-49F7-8D95-9FFA69E1721F}" destId="{FD9FD841-C11A-48CF-B5A2-D2C56A480A6C}" srcOrd="1" destOrd="0" presId="urn:microsoft.com/office/officeart/2005/8/layout/list1"/>
    <dgm:cxn modelId="{8C90C1EA-6370-4111-901C-5E6D73ECED94}" type="presParOf" srcId="{A367491F-B6DF-4FE6-B0B9-3A28B0A8D49D}" destId="{69201C9C-F577-4A56-977F-AF0870D0AA42}" srcOrd="13" destOrd="0" presId="urn:microsoft.com/office/officeart/2005/8/layout/list1"/>
    <dgm:cxn modelId="{F8C7EE2B-3CAD-4EF2-9509-D0E58C973D29}" type="presParOf" srcId="{A367491F-B6DF-4FE6-B0B9-3A28B0A8D49D}" destId="{A0A785AF-641F-4747-80D4-089B86EE989E}" srcOrd="14" destOrd="0" presId="urn:microsoft.com/office/officeart/2005/8/layout/list1"/>
    <dgm:cxn modelId="{FDFB6931-4117-4CA3-AC4E-284B8831C741}" type="presParOf" srcId="{A367491F-B6DF-4FE6-B0B9-3A28B0A8D49D}" destId="{8E4EC123-E51A-4ADC-B981-007C39EFDB64}" srcOrd="15" destOrd="0" presId="urn:microsoft.com/office/officeart/2005/8/layout/list1"/>
    <dgm:cxn modelId="{B143CC30-CA94-4949-86EC-E4D0604D3FDC}" type="presParOf" srcId="{A367491F-B6DF-4FE6-B0B9-3A28B0A8D49D}" destId="{5BF18277-7F65-4E00-B3B9-6193D6C57074}" srcOrd="16" destOrd="0" presId="urn:microsoft.com/office/officeart/2005/8/layout/list1"/>
    <dgm:cxn modelId="{FBA4A3B9-8078-4A0F-9A20-61453D195BAE}" type="presParOf" srcId="{5BF18277-7F65-4E00-B3B9-6193D6C57074}" destId="{A72B8B48-C1B8-49ED-B809-C922B11BB68C}" srcOrd="0" destOrd="0" presId="urn:microsoft.com/office/officeart/2005/8/layout/list1"/>
    <dgm:cxn modelId="{5EB26998-4D90-4570-9CC0-2406CECCE3D9}" type="presParOf" srcId="{5BF18277-7F65-4E00-B3B9-6193D6C57074}" destId="{FF0058D3-CFD9-417D-8590-435B916FED9D}" srcOrd="1" destOrd="0" presId="urn:microsoft.com/office/officeart/2005/8/layout/list1"/>
    <dgm:cxn modelId="{73DC0416-9A50-4BC4-B43C-165C751D70BD}" type="presParOf" srcId="{A367491F-B6DF-4FE6-B0B9-3A28B0A8D49D}" destId="{C72A983F-D1A3-4FEC-ADAF-01A859353E91}" srcOrd="17" destOrd="0" presId="urn:microsoft.com/office/officeart/2005/8/layout/list1"/>
    <dgm:cxn modelId="{D17B7EF1-E717-4721-853C-C70C443015D6}" type="presParOf" srcId="{A367491F-B6DF-4FE6-B0B9-3A28B0A8D49D}" destId="{35304070-6DA3-4455-970C-556516103BC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C79974-6604-4065-86C9-3E6BFF952A9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DEEDB10-A0B0-4684-BFC4-3C799EBCBC7D}">
      <dgm:prSet phldrT="[Text]"/>
      <dgm:spPr/>
      <dgm:t>
        <a:bodyPr/>
        <a:lstStyle/>
        <a:p>
          <a:r>
            <a:rPr lang="vi-VN" dirty="0" smtClean="0"/>
            <a:t> Youtube là gì ? </a:t>
          </a:r>
          <a:endParaRPr lang="en-US" dirty="0"/>
        </a:p>
      </dgm:t>
    </dgm:pt>
    <dgm:pt modelId="{4CCB2C65-DADA-476A-9466-377E03B1ADA4}" type="parTrans" cxnId="{380535A5-C7CD-4192-A415-1A1F1D26D5B4}">
      <dgm:prSet/>
      <dgm:spPr/>
      <dgm:t>
        <a:bodyPr/>
        <a:lstStyle/>
        <a:p>
          <a:endParaRPr lang="en-US"/>
        </a:p>
      </dgm:t>
    </dgm:pt>
    <dgm:pt modelId="{CC6E1238-DAB6-4D95-BB83-B0122C71B6D0}" type="sibTrans" cxnId="{380535A5-C7CD-4192-A415-1A1F1D26D5B4}">
      <dgm:prSet/>
      <dgm:spPr/>
      <dgm:t>
        <a:bodyPr/>
        <a:lstStyle/>
        <a:p>
          <a:endParaRPr lang="en-US"/>
        </a:p>
      </dgm:t>
    </dgm:pt>
    <dgm:pt modelId="{F53BBA2F-ACA2-4069-87FB-A6E92D5702EF}">
      <dgm:prSet phldrT="[Text]"/>
      <dgm:spPr/>
      <dgm:t>
        <a:bodyPr/>
        <a:lstStyle/>
        <a:p>
          <a:r>
            <a:rPr lang="en-US" b="1" i="0" dirty="0" smtClean="0"/>
            <a:t>YouTube</a:t>
          </a:r>
          <a:r>
            <a:rPr lang="en-US" b="0" i="0" dirty="0" smtClean="0"/>
            <a:t> </a:t>
          </a:r>
          <a:r>
            <a:rPr lang="en-US" b="0" i="0" dirty="0" err="1" smtClean="0"/>
            <a:t>là</a:t>
          </a:r>
          <a:r>
            <a:rPr lang="en-US" b="0" i="0" dirty="0" smtClean="0"/>
            <a:t> </a:t>
          </a:r>
          <a:r>
            <a:rPr lang="en-US" b="0" i="0" dirty="0" err="1" smtClean="0"/>
            <a:t>một</a:t>
          </a:r>
          <a:r>
            <a:rPr lang="en-US" b="0" i="0" dirty="0" smtClean="0"/>
            <a:t> </a:t>
          </a:r>
          <a:r>
            <a:rPr lang="en-US" b="0" i="0" dirty="0" err="1" smtClean="0"/>
            <a:t>trang</a:t>
          </a:r>
          <a:r>
            <a:rPr lang="en-US" b="0" i="0" dirty="0" smtClean="0"/>
            <a:t> web chia </a:t>
          </a:r>
          <a:r>
            <a:rPr lang="en-US" b="0" i="0" dirty="0" err="1" smtClean="0"/>
            <a:t>sẻ</a:t>
          </a:r>
          <a:r>
            <a:rPr lang="en-US" b="0" i="0" dirty="0" smtClean="0"/>
            <a:t> video</a:t>
          </a:r>
          <a:endParaRPr lang="en-US" dirty="0"/>
        </a:p>
      </dgm:t>
    </dgm:pt>
    <dgm:pt modelId="{127D5494-2446-42A5-AACB-28408C2E341F}" type="parTrans" cxnId="{172D0A3F-16CB-4162-B217-204451E9DD3E}">
      <dgm:prSet/>
      <dgm:spPr/>
      <dgm:t>
        <a:bodyPr/>
        <a:lstStyle/>
        <a:p>
          <a:endParaRPr lang="en-US"/>
        </a:p>
      </dgm:t>
    </dgm:pt>
    <dgm:pt modelId="{F7170837-C685-477A-8B0A-F38032BAA2AC}" type="sibTrans" cxnId="{172D0A3F-16CB-4162-B217-204451E9DD3E}">
      <dgm:prSet/>
      <dgm:spPr/>
      <dgm:t>
        <a:bodyPr/>
        <a:lstStyle/>
        <a:p>
          <a:endParaRPr lang="en-US"/>
        </a:p>
      </dgm:t>
    </dgm:pt>
    <dgm:pt modelId="{7C211235-BD5B-4DE5-AAE6-E336EC29F19C}">
      <dgm:prSet phldrT="[Text]"/>
      <dgm:spPr/>
      <dgm:t>
        <a:bodyPr/>
        <a:lstStyle/>
        <a:p>
          <a:r>
            <a:rPr lang="vi-VN" b="0" i="0" dirty="0" smtClean="0"/>
            <a:t>Youtube là nơi người dùng có thể tải lên hoặc tải video </a:t>
          </a:r>
          <a:r>
            <a:rPr lang="vi-VN" b="1" i="0" dirty="0" smtClean="0"/>
            <a:t>về</a:t>
          </a:r>
          <a:r>
            <a:rPr lang="vi-VN" b="0" i="0" dirty="0" smtClean="0"/>
            <a:t> máy tính hay điện thoại và chia sẻ các video clip.</a:t>
          </a:r>
          <a:endParaRPr lang="en-US" dirty="0"/>
        </a:p>
      </dgm:t>
    </dgm:pt>
    <dgm:pt modelId="{32BF273E-6BD6-4517-AB9E-6842E3ED1082}" type="parTrans" cxnId="{757F19F0-1546-4C05-8B02-765D12B88AEB}">
      <dgm:prSet/>
      <dgm:spPr/>
      <dgm:t>
        <a:bodyPr/>
        <a:lstStyle/>
        <a:p>
          <a:endParaRPr lang="en-US"/>
        </a:p>
      </dgm:t>
    </dgm:pt>
    <dgm:pt modelId="{853037E1-10E7-43F9-8172-932D961A2FA5}" type="sibTrans" cxnId="{757F19F0-1546-4C05-8B02-765D12B88AEB}">
      <dgm:prSet/>
      <dgm:spPr/>
      <dgm:t>
        <a:bodyPr/>
        <a:lstStyle/>
        <a:p>
          <a:endParaRPr lang="en-US"/>
        </a:p>
      </dgm:t>
    </dgm:pt>
    <dgm:pt modelId="{17A0491E-49CD-44E2-994A-25871AF81AE8}">
      <dgm:prSet phldrT="[Text]"/>
      <dgm:spPr/>
      <dgm:t>
        <a:bodyPr/>
        <a:lstStyle/>
        <a:p>
          <a:r>
            <a:rPr lang="vi-VN" b="1" i="0" dirty="0" smtClean="0"/>
            <a:t>YouTube</a:t>
          </a:r>
          <a:r>
            <a:rPr lang="vi-VN" b="0" i="0" dirty="0" smtClean="0"/>
            <a:t> do 3 nhân viên cũ của PayPal tạo ra vào giữa tháng 2 năm 2005.  Trang web hiện nay là trang chia sẻ video lớn nhất thế </a:t>
          </a:r>
          <a:r>
            <a:rPr lang="vi-VN" b="1" i="0" dirty="0" smtClean="0"/>
            <a:t>giới</a:t>
          </a:r>
          <a:r>
            <a:rPr lang="vi-VN" b="0" i="0" dirty="0" smtClean="0"/>
            <a:t> và được xếp hạng 2 trang phổ biến toàn cầu</a:t>
          </a:r>
          <a:endParaRPr lang="en-US" dirty="0"/>
        </a:p>
      </dgm:t>
    </dgm:pt>
    <dgm:pt modelId="{AF5871CC-747A-48C3-972D-58D704C92A92}" type="parTrans" cxnId="{38476448-4A2F-4C62-95B1-39FE920361A1}">
      <dgm:prSet/>
      <dgm:spPr/>
      <dgm:t>
        <a:bodyPr/>
        <a:lstStyle/>
        <a:p>
          <a:endParaRPr lang="en-US"/>
        </a:p>
      </dgm:t>
    </dgm:pt>
    <dgm:pt modelId="{6861D85E-0B88-4CEB-A370-692AA6CAEF23}" type="sibTrans" cxnId="{38476448-4A2F-4C62-95B1-39FE920361A1}">
      <dgm:prSet/>
      <dgm:spPr/>
      <dgm:t>
        <a:bodyPr/>
        <a:lstStyle/>
        <a:p>
          <a:endParaRPr lang="en-US"/>
        </a:p>
      </dgm:t>
    </dgm:pt>
    <dgm:pt modelId="{AA8E582F-C832-45D1-8D0B-B1517A5AA45B}" type="pres">
      <dgm:prSet presAssocID="{0AC79974-6604-4065-86C9-3E6BFF952A95}" presName="composite" presStyleCnt="0">
        <dgm:presLayoutVars>
          <dgm:chMax val="1"/>
          <dgm:dir/>
          <dgm:resizeHandles val="exact"/>
        </dgm:presLayoutVars>
      </dgm:prSet>
      <dgm:spPr/>
    </dgm:pt>
    <dgm:pt modelId="{CD8A0495-DCA8-405C-BAAE-D68A93B910C4}" type="pres">
      <dgm:prSet presAssocID="{ADEEDB10-A0B0-4684-BFC4-3C799EBCBC7D}" presName="roof" presStyleLbl="dkBgShp" presStyleIdx="0" presStyleCnt="2"/>
      <dgm:spPr/>
      <dgm:t>
        <a:bodyPr/>
        <a:lstStyle/>
        <a:p>
          <a:endParaRPr lang="en-US"/>
        </a:p>
      </dgm:t>
    </dgm:pt>
    <dgm:pt modelId="{DF341360-2A03-4897-A4F0-3140ABC352DE}" type="pres">
      <dgm:prSet presAssocID="{ADEEDB10-A0B0-4684-BFC4-3C799EBCBC7D}" presName="pillars" presStyleCnt="0"/>
      <dgm:spPr/>
    </dgm:pt>
    <dgm:pt modelId="{09348E95-099C-469C-8301-8C695C967638}" type="pres">
      <dgm:prSet presAssocID="{ADEEDB10-A0B0-4684-BFC4-3C799EBCBC7D}" presName="pillar1" presStyleLbl="node1" presStyleIdx="0" presStyleCnt="3">
        <dgm:presLayoutVars>
          <dgm:bulletEnabled val="1"/>
        </dgm:presLayoutVars>
      </dgm:prSet>
      <dgm:spPr/>
      <dgm:t>
        <a:bodyPr/>
        <a:lstStyle/>
        <a:p>
          <a:endParaRPr lang="en-US"/>
        </a:p>
      </dgm:t>
    </dgm:pt>
    <dgm:pt modelId="{4F849D0B-A16C-4356-B3E0-E4A62B4C3FED}" type="pres">
      <dgm:prSet presAssocID="{7C211235-BD5B-4DE5-AAE6-E336EC29F19C}" presName="pillarX" presStyleLbl="node1" presStyleIdx="1" presStyleCnt="3">
        <dgm:presLayoutVars>
          <dgm:bulletEnabled val="1"/>
        </dgm:presLayoutVars>
      </dgm:prSet>
      <dgm:spPr/>
      <dgm:t>
        <a:bodyPr/>
        <a:lstStyle/>
        <a:p>
          <a:endParaRPr lang="en-US"/>
        </a:p>
      </dgm:t>
    </dgm:pt>
    <dgm:pt modelId="{152C20DC-4809-460B-89D2-B11AA6B699DA}" type="pres">
      <dgm:prSet presAssocID="{17A0491E-49CD-44E2-994A-25871AF81AE8}" presName="pillarX" presStyleLbl="node1" presStyleIdx="2" presStyleCnt="3">
        <dgm:presLayoutVars>
          <dgm:bulletEnabled val="1"/>
        </dgm:presLayoutVars>
      </dgm:prSet>
      <dgm:spPr/>
      <dgm:t>
        <a:bodyPr/>
        <a:lstStyle/>
        <a:p>
          <a:endParaRPr lang="en-US"/>
        </a:p>
      </dgm:t>
    </dgm:pt>
    <dgm:pt modelId="{7DB90B52-88F4-41FB-B353-1E9A3336572B}" type="pres">
      <dgm:prSet presAssocID="{ADEEDB10-A0B0-4684-BFC4-3C799EBCBC7D}" presName="base" presStyleLbl="dkBgShp" presStyleIdx="1" presStyleCnt="2"/>
      <dgm:spPr/>
    </dgm:pt>
  </dgm:ptLst>
  <dgm:cxnLst>
    <dgm:cxn modelId="{38476448-4A2F-4C62-95B1-39FE920361A1}" srcId="{ADEEDB10-A0B0-4684-BFC4-3C799EBCBC7D}" destId="{17A0491E-49CD-44E2-994A-25871AF81AE8}" srcOrd="2" destOrd="0" parTransId="{AF5871CC-747A-48C3-972D-58D704C92A92}" sibTransId="{6861D85E-0B88-4CEB-A370-692AA6CAEF23}"/>
    <dgm:cxn modelId="{00E03D0E-A0FA-45C7-907D-BD5CBFEC5B22}" type="presOf" srcId="{F53BBA2F-ACA2-4069-87FB-A6E92D5702EF}" destId="{09348E95-099C-469C-8301-8C695C967638}" srcOrd="0" destOrd="0" presId="urn:microsoft.com/office/officeart/2005/8/layout/hList3"/>
    <dgm:cxn modelId="{172D0A3F-16CB-4162-B217-204451E9DD3E}" srcId="{ADEEDB10-A0B0-4684-BFC4-3C799EBCBC7D}" destId="{F53BBA2F-ACA2-4069-87FB-A6E92D5702EF}" srcOrd="0" destOrd="0" parTransId="{127D5494-2446-42A5-AACB-28408C2E341F}" sibTransId="{F7170837-C685-477A-8B0A-F38032BAA2AC}"/>
    <dgm:cxn modelId="{757F19F0-1546-4C05-8B02-765D12B88AEB}" srcId="{ADEEDB10-A0B0-4684-BFC4-3C799EBCBC7D}" destId="{7C211235-BD5B-4DE5-AAE6-E336EC29F19C}" srcOrd="1" destOrd="0" parTransId="{32BF273E-6BD6-4517-AB9E-6842E3ED1082}" sibTransId="{853037E1-10E7-43F9-8172-932D961A2FA5}"/>
    <dgm:cxn modelId="{A8C66C45-F960-49EB-9FCA-180C99FE66BD}" type="presOf" srcId="{7C211235-BD5B-4DE5-AAE6-E336EC29F19C}" destId="{4F849D0B-A16C-4356-B3E0-E4A62B4C3FED}" srcOrd="0" destOrd="0" presId="urn:microsoft.com/office/officeart/2005/8/layout/hList3"/>
    <dgm:cxn modelId="{380535A5-C7CD-4192-A415-1A1F1D26D5B4}" srcId="{0AC79974-6604-4065-86C9-3E6BFF952A95}" destId="{ADEEDB10-A0B0-4684-BFC4-3C799EBCBC7D}" srcOrd="0" destOrd="0" parTransId="{4CCB2C65-DADA-476A-9466-377E03B1ADA4}" sibTransId="{CC6E1238-DAB6-4D95-BB83-B0122C71B6D0}"/>
    <dgm:cxn modelId="{57811931-6F99-49A6-8840-325C0556A831}" type="presOf" srcId="{17A0491E-49CD-44E2-994A-25871AF81AE8}" destId="{152C20DC-4809-460B-89D2-B11AA6B699DA}" srcOrd="0" destOrd="0" presId="urn:microsoft.com/office/officeart/2005/8/layout/hList3"/>
    <dgm:cxn modelId="{DE8BFD4B-C7FE-4C19-8972-4F2C6151520B}" type="presOf" srcId="{0AC79974-6604-4065-86C9-3E6BFF952A95}" destId="{AA8E582F-C832-45D1-8D0B-B1517A5AA45B}" srcOrd="0" destOrd="0" presId="urn:microsoft.com/office/officeart/2005/8/layout/hList3"/>
    <dgm:cxn modelId="{C535D0D3-C367-4310-BDF8-64E554427486}" type="presOf" srcId="{ADEEDB10-A0B0-4684-BFC4-3C799EBCBC7D}" destId="{CD8A0495-DCA8-405C-BAAE-D68A93B910C4}" srcOrd="0" destOrd="0" presId="urn:microsoft.com/office/officeart/2005/8/layout/hList3"/>
    <dgm:cxn modelId="{B6AEC625-9667-4BFF-9D63-BA8033AB8FCB}" type="presParOf" srcId="{AA8E582F-C832-45D1-8D0B-B1517A5AA45B}" destId="{CD8A0495-DCA8-405C-BAAE-D68A93B910C4}" srcOrd="0" destOrd="0" presId="urn:microsoft.com/office/officeart/2005/8/layout/hList3"/>
    <dgm:cxn modelId="{0CEC01CC-B03F-4394-90B6-D03E3023554C}" type="presParOf" srcId="{AA8E582F-C832-45D1-8D0B-B1517A5AA45B}" destId="{DF341360-2A03-4897-A4F0-3140ABC352DE}" srcOrd="1" destOrd="0" presId="urn:microsoft.com/office/officeart/2005/8/layout/hList3"/>
    <dgm:cxn modelId="{68C697AB-6DA2-4EBE-B8F9-2A5FDAAFA6A4}" type="presParOf" srcId="{DF341360-2A03-4897-A4F0-3140ABC352DE}" destId="{09348E95-099C-469C-8301-8C695C967638}" srcOrd="0" destOrd="0" presId="urn:microsoft.com/office/officeart/2005/8/layout/hList3"/>
    <dgm:cxn modelId="{BB42FC60-69A6-4D3B-8CFD-7CBB750DF11C}" type="presParOf" srcId="{DF341360-2A03-4897-A4F0-3140ABC352DE}" destId="{4F849D0B-A16C-4356-B3E0-E4A62B4C3FED}" srcOrd="1" destOrd="0" presId="urn:microsoft.com/office/officeart/2005/8/layout/hList3"/>
    <dgm:cxn modelId="{03EFBCA1-F459-492F-A0CA-B6E1CE425F1E}" type="presParOf" srcId="{DF341360-2A03-4897-A4F0-3140ABC352DE}" destId="{152C20DC-4809-460B-89D2-B11AA6B699DA}" srcOrd="2" destOrd="0" presId="urn:microsoft.com/office/officeart/2005/8/layout/hList3"/>
    <dgm:cxn modelId="{1029BAB0-32A0-4501-B6CF-0F64771623AB}" type="presParOf" srcId="{AA8E582F-C832-45D1-8D0B-B1517A5AA45B}" destId="{7DB90B52-88F4-41FB-B353-1E9A3336572B}"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5C9AA-87EF-49FC-A298-10BE5C7266F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1C1503C-2567-41EF-A159-8B800AC1BD2B}">
      <dgm:prSet phldrT="[Text]"/>
      <dgm:spPr/>
      <dgm:t>
        <a:bodyPr/>
        <a:lstStyle/>
        <a:p>
          <a:r>
            <a:rPr lang="en-US" b="1" i="0" dirty="0" err="1" smtClean="0"/>
            <a:t>Tự</a:t>
          </a:r>
          <a:r>
            <a:rPr lang="en-US" b="1" i="0" dirty="0" smtClean="0"/>
            <a:t> do </a:t>
          </a:r>
          <a:r>
            <a:rPr lang="en-US" b="1" i="0" dirty="0" err="1" smtClean="0"/>
            <a:t>ngôn</a:t>
          </a:r>
          <a:r>
            <a:rPr lang="en-US" b="1" i="0" dirty="0" smtClean="0"/>
            <a:t> </a:t>
          </a:r>
          <a:r>
            <a:rPr lang="en-US" b="1" i="0" dirty="0" err="1" smtClean="0"/>
            <a:t>luận</a:t>
          </a:r>
          <a:endParaRPr lang="en-US" dirty="0"/>
        </a:p>
      </dgm:t>
    </dgm:pt>
    <dgm:pt modelId="{CE3DB7C7-B24C-412F-A65E-DDA730F768D8}" type="parTrans" cxnId="{2621E88F-1921-4AE1-8B86-155423D25F39}">
      <dgm:prSet/>
      <dgm:spPr/>
      <dgm:t>
        <a:bodyPr/>
        <a:lstStyle/>
        <a:p>
          <a:endParaRPr lang="en-US"/>
        </a:p>
      </dgm:t>
    </dgm:pt>
    <dgm:pt modelId="{3F74E344-717A-4886-A104-7748728B5A6A}" type="sibTrans" cxnId="{2621E88F-1921-4AE1-8B86-155423D25F39}">
      <dgm:prSet/>
      <dgm:spPr/>
      <dgm:t>
        <a:bodyPr/>
        <a:lstStyle/>
        <a:p>
          <a:endParaRPr lang="en-US"/>
        </a:p>
      </dgm:t>
    </dgm:pt>
    <dgm:pt modelId="{33741B08-A161-4F35-A786-89F8053079FE}">
      <dgm:prSet phldrT="[Text]"/>
      <dgm:spPr/>
      <dgm:t>
        <a:bodyPr/>
        <a:lstStyle/>
        <a:p>
          <a:r>
            <a:rPr lang="vi-VN" b="0" i="0" dirty="0" smtClean="0"/>
            <a:t>mọi người có thể tự do ngôn luận, chia sẻ quan điểm, khuyến khích đối thoại mở và sự tự do sáng tạo sẽ mang đến tiếng nói mới, dạng thức mới và khả năng mới.</a:t>
          </a:r>
          <a:endParaRPr lang="en-US" dirty="0"/>
        </a:p>
      </dgm:t>
    </dgm:pt>
    <dgm:pt modelId="{B76E5957-D3F6-4985-B309-4A1ADDCACD06}" type="parTrans" cxnId="{8FF89085-D36D-4AEC-B3D7-8C2EC5FCECAC}">
      <dgm:prSet/>
      <dgm:spPr/>
      <dgm:t>
        <a:bodyPr/>
        <a:lstStyle/>
        <a:p>
          <a:endParaRPr lang="en-US"/>
        </a:p>
      </dgm:t>
    </dgm:pt>
    <dgm:pt modelId="{3631732B-F44C-4CD8-82C0-767ECDC21FAA}" type="sibTrans" cxnId="{8FF89085-D36D-4AEC-B3D7-8C2EC5FCECAC}">
      <dgm:prSet/>
      <dgm:spPr/>
      <dgm:t>
        <a:bodyPr/>
        <a:lstStyle/>
        <a:p>
          <a:endParaRPr lang="en-US"/>
        </a:p>
      </dgm:t>
    </dgm:pt>
    <dgm:pt modelId="{4721D0BA-9D75-444D-8291-08227ED7CED5}">
      <dgm:prSet phldrT="[Text]"/>
      <dgm:spPr/>
      <dgm:t>
        <a:bodyPr/>
        <a:lstStyle/>
        <a:p>
          <a:r>
            <a:rPr lang="en-US" b="1" i="0" dirty="0" err="1" smtClean="0"/>
            <a:t>Tự</a:t>
          </a:r>
          <a:r>
            <a:rPr lang="en-US" b="1" i="0" dirty="0" smtClean="0"/>
            <a:t> do </a:t>
          </a:r>
          <a:r>
            <a:rPr lang="en-US" b="1" i="0" dirty="0" err="1" smtClean="0"/>
            <a:t>thông</a:t>
          </a:r>
          <a:r>
            <a:rPr lang="en-US" b="1" i="0" dirty="0" smtClean="0"/>
            <a:t> tin</a:t>
          </a:r>
          <a:endParaRPr lang="en-US" dirty="0"/>
        </a:p>
      </dgm:t>
    </dgm:pt>
    <dgm:pt modelId="{9BEC18CA-BFF9-4C68-88DA-A87F8E88F4DB}" type="parTrans" cxnId="{2999D734-D893-42D9-9096-F77051BA4351}">
      <dgm:prSet/>
      <dgm:spPr/>
      <dgm:t>
        <a:bodyPr/>
        <a:lstStyle/>
        <a:p>
          <a:endParaRPr lang="en-US"/>
        </a:p>
      </dgm:t>
    </dgm:pt>
    <dgm:pt modelId="{4216FBF6-9EF8-479A-9A32-A38DD5BEB5FE}" type="sibTrans" cxnId="{2999D734-D893-42D9-9096-F77051BA4351}">
      <dgm:prSet/>
      <dgm:spPr/>
      <dgm:t>
        <a:bodyPr/>
        <a:lstStyle/>
        <a:p>
          <a:endParaRPr lang="en-US"/>
        </a:p>
      </dgm:t>
    </dgm:pt>
    <dgm:pt modelId="{126526DE-40C4-4A99-9EBD-9BCA2C2B7068}">
      <dgm:prSet phldrT="[Text]"/>
      <dgm:spPr/>
      <dgm:t>
        <a:bodyPr/>
        <a:lstStyle/>
        <a:p>
          <a:r>
            <a:rPr lang="vi-VN" b="0" i="0" dirty="0" smtClean="0"/>
            <a:t>ai cũng có cơ hội nổi danh, xây dựng sự nghiệp kinh doanh và thành công theo cách riêng của họ. Chúng tôi cũng tin rằng chính cộng đồng chứ không phải một nhóm nhỏ cá nhân sẽ quyết định nội dung phổ biến.</a:t>
          </a:r>
          <a:endParaRPr lang="en-US" dirty="0"/>
        </a:p>
      </dgm:t>
    </dgm:pt>
    <dgm:pt modelId="{DBD025B5-47CE-4EF4-9C84-B9201E91C279}" type="parTrans" cxnId="{412DD84E-ECF9-43B3-8FF6-8BB4CB034941}">
      <dgm:prSet/>
      <dgm:spPr/>
      <dgm:t>
        <a:bodyPr/>
        <a:lstStyle/>
        <a:p>
          <a:endParaRPr lang="en-US"/>
        </a:p>
      </dgm:t>
    </dgm:pt>
    <dgm:pt modelId="{62D8B42D-16E1-4F23-8DF2-D03D7D9EA9A6}" type="sibTrans" cxnId="{412DD84E-ECF9-43B3-8FF6-8BB4CB034941}">
      <dgm:prSet/>
      <dgm:spPr/>
      <dgm:t>
        <a:bodyPr/>
        <a:lstStyle/>
        <a:p>
          <a:endParaRPr lang="en-US"/>
        </a:p>
      </dgm:t>
    </dgm:pt>
    <dgm:pt modelId="{70AD6639-88DE-4C27-9D54-AD11EF08EABD}">
      <dgm:prSet phldrT="[Text]"/>
      <dgm:spPr/>
      <dgm:t>
        <a:bodyPr/>
        <a:lstStyle/>
        <a:p>
          <a:r>
            <a:rPr lang="en-US" b="0" i="0" dirty="0" err="1" smtClean="0"/>
            <a:t>ai</a:t>
          </a:r>
          <a:r>
            <a:rPr lang="en-US" b="0" i="0" dirty="0" smtClean="0"/>
            <a:t> </a:t>
          </a:r>
          <a:r>
            <a:rPr lang="en-US" b="0" i="0" dirty="0" err="1" smtClean="0"/>
            <a:t>cũng</a:t>
          </a:r>
          <a:r>
            <a:rPr lang="en-US" b="0" i="0" dirty="0" smtClean="0"/>
            <a:t> </a:t>
          </a:r>
          <a:r>
            <a:rPr lang="en-US" b="0" i="0" dirty="0" err="1" smtClean="0"/>
            <a:t>có</a:t>
          </a:r>
          <a:r>
            <a:rPr lang="en-US" b="0" i="0" dirty="0" smtClean="0"/>
            <a:t> </a:t>
          </a:r>
          <a:r>
            <a:rPr lang="en-US" b="0" i="0" dirty="0" err="1" smtClean="0"/>
            <a:t>thể</a:t>
          </a:r>
          <a:r>
            <a:rPr lang="en-US" b="0" i="0" dirty="0" smtClean="0"/>
            <a:t> </a:t>
          </a:r>
          <a:r>
            <a:rPr lang="en-US" b="0" i="0" dirty="0" err="1" smtClean="0"/>
            <a:t>dễ</a:t>
          </a:r>
          <a:r>
            <a:rPr lang="en-US" b="0" i="0" dirty="0" smtClean="0"/>
            <a:t> </a:t>
          </a:r>
          <a:r>
            <a:rPr lang="en-US" b="0" i="0" dirty="0" err="1" smtClean="0"/>
            <a:t>dàng</a:t>
          </a:r>
          <a:r>
            <a:rPr lang="en-US" b="0" i="0" dirty="0" smtClean="0"/>
            <a:t> </a:t>
          </a:r>
          <a:r>
            <a:rPr lang="en-US" b="0" i="0" dirty="0" err="1" smtClean="0"/>
            <a:t>và</a:t>
          </a:r>
          <a:r>
            <a:rPr lang="en-US" b="0" i="0" dirty="0" smtClean="0"/>
            <a:t> </a:t>
          </a:r>
          <a:r>
            <a:rPr lang="en-US" b="0" i="0" dirty="0" err="1" smtClean="0"/>
            <a:t>tự</a:t>
          </a:r>
          <a:r>
            <a:rPr lang="en-US" b="0" i="0" dirty="0" smtClean="0"/>
            <a:t> do </a:t>
          </a:r>
          <a:r>
            <a:rPr lang="en-US" b="0" i="0" dirty="0" err="1" smtClean="0"/>
            <a:t>tiếp</a:t>
          </a:r>
          <a:r>
            <a:rPr lang="en-US" b="0" i="0" dirty="0" smtClean="0"/>
            <a:t> </a:t>
          </a:r>
          <a:r>
            <a:rPr lang="en-US" b="0" i="0" dirty="0" err="1" smtClean="0"/>
            <a:t>cận</a:t>
          </a:r>
          <a:r>
            <a:rPr lang="en-US" b="0" i="0" dirty="0" smtClean="0"/>
            <a:t> </a:t>
          </a:r>
          <a:r>
            <a:rPr lang="en-US" b="0" i="0" dirty="0" err="1" smtClean="0"/>
            <a:t>thông</a:t>
          </a:r>
          <a:r>
            <a:rPr lang="en-US" b="0" i="0" dirty="0" smtClean="0"/>
            <a:t> tin, </a:t>
          </a:r>
          <a:r>
            <a:rPr lang="en-US" b="0" i="0" dirty="0" err="1" smtClean="0"/>
            <a:t>rằng</a:t>
          </a:r>
          <a:r>
            <a:rPr lang="en-US" b="0" i="0" dirty="0" smtClean="0"/>
            <a:t> video </a:t>
          </a:r>
          <a:r>
            <a:rPr lang="en-US" b="0" i="0" dirty="0" err="1" smtClean="0"/>
            <a:t>là</a:t>
          </a:r>
          <a:r>
            <a:rPr lang="en-US" b="0" i="0" dirty="0" smtClean="0"/>
            <a:t> </a:t>
          </a:r>
          <a:r>
            <a:rPr lang="en-US" b="0" i="0" dirty="0" err="1" smtClean="0"/>
            <a:t>nguồn</a:t>
          </a:r>
          <a:r>
            <a:rPr lang="en-US" b="0" i="0" dirty="0" smtClean="0"/>
            <a:t> </a:t>
          </a:r>
          <a:r>
            <a:rPr lang="en-US" b="0" i="0" dirty="0" err="1" smtClean="0"/>
            <a:t>lực</a:t>
          </a:r>
          <a:r>
            <a:rPr lang="en-US" b="0" i="0" dirty="0" smtClean="0"/>
            <a:t> </a:t>
          </a:r>
          <a:r>
            <a:rPr lang="en-US" b="0" i="0" dirty="0" err="1" smtClean="0"/>
            <a:t>mạnh</a:t>
          </a:r>
          <a:r>
            <a:rPr lang="en-US" b="0" i="0" dirty="0" smtClean="0"/>
            <a:t> </a:t>
          </a:r>
          <a:r>
            <a:rPr lang="en-US" b="0" i="0" dirty="0" err="1" smtClean="0"/>
            <a:t>mẽ</a:t>
          </a:r>
          <a:r>
            <a:rPr lang="en-US" b="0" i="0" dirty="0" smtClean="0"/>
            <a:t> </a:t>
          </a:r>
          <a:r>
            <a:rPr lang="en-US" b="0" i="0" dirty="0" err="1" smtClean="0"/>
            <a:t>cho</a:t>
          </a:r>
          <a:r>
            <a:rPr lang="en-US" b="0" i="0" dirty="0" smtClean="0"/>
            <a:t> </a:t>
          </a:r>
          <a:r>
            <a:rPr lang="en-US" b="0" i="0" dirty="0" err="1" smtClean="0"/>
            <a:t>giáo</a:t>
          </a:r>
          <a:r>
            <a:rPr lang="en-US" b="0" i="0" dirty="0" smtClean="0"/>
            <a:t> </a:t>
          </a:r>
          <a:r>
            <a:rPr lang="en-US" b="0" i="0" dirty="0" err="1" smtClean="0"/>
            <a:t>dục</a:t>
          </a:r>
          <a:r>
            <a:rPr lang="en-US" b="0" i="0" dirty="0" smtClean="0"/>
            <a:t>, </a:t>
          </a:r>
          <a:r>
            <a:rPr lang="en-US" b="0" i="0" dirty="0" err="1" smtClean="0"/>
            <a:t>xây</a:t>
          </a:r>
          <a:r>
            <a:rPr lang="en-US" b="0" i="0" dirty="0" smtClean="0"/>
            <a:t> </a:t>
          </a:r>
          <a:r>
            <a:rPr lang="en-US" b="0" i="0" dirty="0" err="1" smtClean="0"/>
            <a:t>dựng</a:t>
          </a:r>
          <a:r>
            <a:rPr lang="en-US" b="0" i="0" dirty="0" smtClean="0"/>
            <a:t> tri </a:t>
          </a:r>
          <a:r>
            <a:rPr lang="en-US" b="0" i="0" dirty="0" err="1" smtClean="0"/>
            <a:t>thức</a:t>
          </a:r>
          <a:r>
            <a:rPr lang="en-US" b="0" i="0" dirty="0" smtClean="0"/>
            <a:t> </a:t>
          </a:r>
          <a:r>
            <a:rPr lang="en-US" b="0" i="0" dirty="0" err="1" smtClean="0"/>
            <a:t>và</a:t>
          </a:r>
          <a:r>
            <a:rPr lang="en-US" b="0" i="0" dirty="0" smtClean="0"/>
            <a:t> </a:t>
          </a:r>
          <a:r>
            <a:rPr lang="en-US" b="0" i="0" dirty="0" err="1" smtClean="0"/>
            <a:t>ghi</a:t>
          </a:r>
          <a:r>
            <a:rPr lang="en-US" b="0" i="0" dirty="0" smtClean="0"/>
            <a:t> </a:t>
          </a:r>
          <a:r>
            <a:rPr lang="en-US" b="0" i="0" dirty="0" err="1" smtClean="0"/>
            <a:t>lại</a:t>
          </a:r>
          <a:r>
            <a:rPr lang="en-US" b="0" i="0" dirty="0" smtClean="0"/>
            <a:t> </a:t>
          </a:r>
          <a:r>
            <a:rPr lang="en-US" b="0" i="0" dirty="0" err="1" smtClean="0"/>
            <a:t>những</a:t>
          </a:r>
          <a:r>
            <a:rPr lang="en-US" b="0" i="0" dirty="0" smtClean="0"/>
            <a:t> </a:t>
          </a:r>
          <a:r>
            <a:rPr lang="en-US" b="0" i="0" dirty="0" err="1" smtClean="0"/>
            <a:t>sự</a:t>
          </a:r>
          <a:r>
            <a:rPr lang="en-US" b="0" i="0" dirty="0" smtClean="0"/>
            <a:t> </a:t>
          </a:r>
          <a:r>
            <a:rPr lang="en-US" b="0" i="0" dirty="0" err="1" smtClean="0"/>
            <a:t>kiện</a:t>
          </a:r>
          <a:r>
            <a:rPr lang="en-US" b="0" i="0" dirty="0" smtClean="0"/>
            <a:t> </a:t>
          </a:r>
          <a:r>
            <a:rPr lang="en-US" b="0" i="0" dirty="0" err="1" smtClean="0"/>
            <a:t>thế</a:t>
          </a:r>
          <a:r>
            <a:rPr lang="en-US" b="0" i="0" dirty="0" smtClean="0"/>
            <a:t> </a:t>
          </a:r>
          <a:r>
            <a:rPr lang="en-US" b="0" i="0" dirty="0" err="1" smtClean="0"/>
            <a:t>giới</a:t>
          </a:r>
          <a:r>
            <a:rPr lang="en-US" b="0" i="0" dirty="0" smtClean="0"/>
            <a:t>, </a:t>
          </a:r>
          <a:r>
            <a:rPr lang="en-US" b="0" i="0" dirty="0" err="1" smtClean="0"/>
            <a:t>cả</a:t>
          </a:r>
          <a:r>
            <a:rPr lang="en-US" b="0" i="0" dirty="0" smtClean="0"/>
            <a:t> </a:t>
          </a:r>
          <a:r>
            <a:rPr lang="en-US" b="0" i="0" dirty="0" err="1" smtClean="0"/>
            <a:t>lớn</a:t>
          </a:r>
          <a:r>
            <a:rPr lang="en-US" b="0" i="0" dirty="0" smtClean="0"/>
            <a:t> </a:t>
          </a:r>
          <a:r>
            <a:rPr lang="en-US" b="0" i="0" dirty="0" err="1" smtClean="0"/>
            <a:t>và</a:t>
          </a:r>
          <a:r>
            <a:rPr lang="en-US" b="0" i="0" dirty="0" smtClean="0"/>
            <a:t> </a:t>
          </a:r>
          <a:r>
            <a:rPr lang="en-US" b="0" i="0" dirty="0" err="1" smtClean="0"/>
            <a:t>nhỏ</a:t>
          </a:r>
          <a:r>
            <a:rPr lang="en-US" b="0" i="0" dirty="0" smtClean="0"/>
            <a:t>.</a:t>
          </a:r>
          <a:endParaRPr lang="en-US" dirty="0"/>
        </a:p>
      </dgm:t>
    </dgm:pt>
    <dgm:pt modelId="{E0DAE263-44DC-447C-B8AB-54309AC71851}" type="parTrans" cxnId="{5B07FFA1-87E5-42C9-BD35-D37ABBFBF406}">
      <dgm:prSet/>
      <dgm:spPr/>
      <dgm:t>
        <a:bodyPr/>
        <a:lstStyle/>
        <a:p>
          <a:endParaRPr lang="en-US"/>
        </a:p>
      </dgm:t>
    </dgm:pt>
    <dgm:pt modelId="{7861FA7E-FDE4-47E0-A9F7-019CE40C4F8A}" type="sibTrans" cxnId="{5B07FFA1-87E5-42C9-BD35-D37ABBFBF406}">
      <dgm:prSet/>
      <dgm:spPr/>
      <dgm:t>
        <a:bodyPr/>
        <a:lstStyle/>
        <a:p>
          <a:endParaRPr lang="en-US"/>
        </a:p>
      </dgm:t>
    </dgm:pt>
    <dgm:pt modelId="{22F3DF99-14A6-4904-8114-AC75EE716ECE}">
      <dgm:prSet/>
      <dgm:spPr/>
      <dgm:t>
        <a:bodyPr/>
        <a:lstStyle/>
        <a:p>
          <a:r>
            <a:rPr lang="vi-VN" b="1" i="0" dirty="0" smtClean="0"/>
            <a:t>Tự do cơ hội</a:t>
          </a:r>
          <a:endParaRPr lang="vi-VN" b="1" i="0" dirty="0"/>
        </a:p>
      </dgm:t>
    </dgm:pt>
    <dgm:pt modelId="{DC21E07A-1417-44DD-97FB-318927E8CAFC}" type="parTrans" cxnId="{EE9DFC30-6086-4A2C-8C0E-59D3257934F6}">
      <dgm:prSet/>
      <dgm:spPr/>
      <dgm:t>
        <a:bodyPr/>
        <a:lstStyle/>
        <a:p>
          <a:endParaRPr lang="en-US"/>
        </a:p>
      </dgm:t>
    </dgm:pt>
    <dgm:pt modelId="{E114FD36-FEEA-4E31-A5AC-0AF30A820332}" type="sibTrans" cxnId="{EE9DFC30-6086-4A2C-8C0E-59D3257934F6}">
      <dgm:prSet/>
      <dgm:spPr/>
      <dgm:t>
        <a:bodyPr/>
        <a:lstStyle/>
        <a:p>
          <a:endParaRPr lang="en-US"/>
        </a:p>
      </dgm:t>
    </dgm:pt>
    <dgm:pt modelId="{17512ABE-F24D-4315-8A03-0160F45B3293}">
      <dgm:prSet phldrT="[Text]"/>
      <dgm:spPr/>
      <dgm:t>
        <a:bodyPr/>
        <a:lstStyle/>
        <a:p>
          <a:r>
            <a:rPr lang="en-US" b="1" i="0" dirty="0" err="1" smtClean="0"/>
            <a:t>Tự</a:t>
          </a:r>
          <a:r>
            <a:rPr lang="en-US" b="1" i="0" dirty="0" smtClean="0"/>
            <a:t> do </a:t>
          </a:r>
          <a:r>
            <a:rPr lang="en-US" b="1" i="0" dirty="0" err="1" smtClean="0"/>
            <a:t>thuộc</a:t>
          </a:r>
          <a:r>
            <a:rPr lang="en-US" b="1" i="0" dirty="0" smtClean="0"/>
            <a:t> </a:t>
          </a:r>
          <a:r>
            <a:rPr lang="en-US" b="1" i="0" dirty="0" err="1" smtClean="0"/>
            <a:t>về</a:t>
          </a:r>
          <a:endParaRPr lang="en-US" dirty="0"/>
        </a:p>
      </dgm:t>
    </dgm:pt>
    <dgm:pt modelId="{B0952901-068D-45D0-A5AD-FA2C9362F268}" type="parTrans" cxnId="{B83607E3-903D-4ED7-8E7F-FCDD35A770DD}">
      <dgm:prSet/>
      <dgm:spPr/>
      <dgm:t>
        <a:bodyPr/>
        <a:lstStyle/>
        <a:p>
          <a:endParaRPr lang="en-US"/>
        </a:p>
      </dgm:t>
    </dgm:pt>
    <dgm:pt modelId="{A7868DC7-8D9F-4A22-9A9E-135E1605A21C}" type="sibTrans" cxnId="{B83607E3-903D-4ED7-8E7F-FCDD35A770DD}">
      <dgm:prSet/>
      <dgm:spPr/>
      <dgm:t>
        <a:bodyPr/>
        <a:lstStyle/>
        <a:p>
          <a:endParaRPr lang="en-US"/>
        </a:p>
      </dgm:t>
    </dgm:pt>
    <dgm:pt modelId="{D67D7D22-8048-4283-86E5-448AD0EE4AB3}">
      <dgm:prSet phldrT="[Text]"/>
      <dgm:spPr/>
      <dgm:t>
        <a:bodyPr/>
        <a:lstStyle/>
        <a:p>
          <a:r>
            <a:rPr lang="vi-VN" b="0" i="0" dirty="0" smtClean="0"/>
            <a:t>Chúng tôi tin rằng mọi người đều có thể tìm được cộng đồng hỗ trợ, phá bỏ rào cản, giao lưu quốc tế, đến với nhau vì lợi ích và đam mê chung.</a:t>
          </a:r>
          <a:endParaRPr lang="en-US" dirty="0"/>
        </a:p>
      </dgm:t>
    </dgm:pt>
    <dgm:pt modelId="{DE5CF202-E9B5-4A69-B58A-3DFDED403197}" type="parTrans" cxnId="{A248A5E2-0812-412F-80BC-33CC4AEFAF78}">
      <dgm:prSet/>
      <dgm:spPr/>
      <dgm:t>
        <a:bodyPr/>
        <a:lstStyle/>
        <a:p>
          <a:endParaRPr lang="en-US"/>
        </a:p>
      </dgm:t>
    </dgm:pt>
    <dgm:pt modelId="{A6F537A7-361E-4D81-8BBA-94750CF15EB0}" type="sibTrans" cxnId="{A248A5E2-0812-412F-80BC-33CC4AEFAF78}">
      <dgm:prSet/>
      <dgm:spPr/>
      <dgm:t>
        <a:bodyPr/>
        <a:lstStyle/>
        <a:p>
          <a:endParaRPr lang="en-US"/>
        </a:p>
      </dgm:t>
    </dgm:pt>
    <dgm:pt modelId="{96D50172-ECA5-42E7-82BE-CFD35C0F7007}" type="pres">
      <dgm:prSet presAssocID="{1DA5C9AA-87EF-49FC-A298-10BE5C7266FD}" presName="linearFlow" presStyleCnt="0">
        <dgm:presLayoutVars>
          <dgm:dir/>
          <dgm:animLvl val="lvl"/>
          <dgm:resizeHandles val="exact"/>
        </dgm:presLayoutVars>
      </dgm:prSet>
      <dgm:spPr/>
    </dgm:pt>
    <dgm:pt modelId="{5760ADA9-1403-47F9-8BB4-4044F1E53D5E}" type="pres">
      <dgm:prSet presAssocID="{C1C1503C-2567-41EF-A159-8B800AC1BD2B}" presName="composite" presStyleCnt="0"/>
      <dgm:spPr/>
    </dgm:pt>
    <dgm:pt modelId="{C1C56497-474A-4528-937F-EA7D5F5B6E12}" type="pres">
      <dgm:prSet presAssocID="{C1C1503C-2567-41EF-A159-8B800AC1BD2B}" presName="parentText" presStyleLbl="alignNode1" presStyleIdx="0" presStyleCnt="4">
        <dgm:presLayoutVars>
          <dgm:chMax val="1"/>
          <dgm:bulletEnabled val="1"/>
        </dgm:presLayoutVars>
      </dgm:prSet>
      <dgm:spPr/>
      <dgm:t>
        <a:bodyPr/>
        <a:lstStyle/>
        <a:p>
          <a:endParaRPr lang="en-US"/>
        </a:p>
      </dgm:t>
    </dgm:pt>
    <dgm:pt modelId="{B06680C7-2153-496F-9469-731CD680069C}" type="pres">
      <dgm:prSet presAssocID="{C1C1503C-2567-41EF-A159-8B800AC1BD2B}" presName="descendantText" presStyleLbl="alignAcc1" presStyleIdx="0" presStyleCnt="4">
        <dgm:presLayoutVars>
          <dgm:bulletEnabled val="1"/>
        </dgm:presLayoutVars>
      </dgm:prSet>
      <dgm:spPr/>
      <dgm:t>
        <a:bodyPr/>
        <a:lstStyle/>
        <a:p>
          <a:endParaRPr lang="en-US"/>
        </a:p>
      </dgm:t>
    </dgm:pt>
    <dgm:pt modelId="{0FC0C6DE-E243-4A5A-92C4-3D647A69A192}" type="pres">
      <dgm:prSet presAssocID="{3F74E344-717A-4886-A104-7748728B5A6A}" presName="sp" presStyleCnt="0"/>
      <dgm:spPr/>
    </dgm:pt>
    <dgm:pt modelId="{F00AA3B3-BECA-424B-9550-5AE352F10A82}" type="pres">
      <dgm:prSet presAssocID="{4721D0BA-9D75-444D-8291-08227ED7CED5}" presName="composite" presStyleCnt="0"/>
      <dgm:spPr/>
    </dgm:pt>
    <dgm:pt modelId="{75F90859-F488-432B-AC46-7374BC5F5295}" type="pres">
      <dgm:prSet presAssocID="{4721D0BA-9D75-444D-8291-08227ED7CED5}" presName="parentText" presStyleLbl="alignNode1" presStyleIdx="1" presStyleCnt="4">
        <dgm:presLayoutVars>
          <dgm:chMax val="1"/>
          <dgm:bulletEnabled val="1"/>
        </dgm:presLayoutVars>
      </dgm:prSet>
      <dgm:spPr/>
      <dgm:t>
        <a:bodyPr/>
        <a:lstStyle/>
        <a:p>
          <a:endParaRPr lang="en-US"/>
        </a:p>
      </dgm:t>
    </dgm:pt>
    <dgm:pt modelId="{3F26620E-0F29-41B1-83FC-00DDCB8C247C}" type="pres">
      <dgm:prSet presAssocID="{4721D0BA-9D75-444D-8291-08227ED7CED5}" presName="descendantText" presStyleLbl="alignAcc1" presStyleIdx="1" presStyleCnt="4">
        <dgm:presLayoutVars>
          <dgm:bulletEnabled val="1"/>
        </dgm:presLayoutVars>
      </dgm:prSet>
      <dgm:spPr/>
      <dgm:t>
        <a:bodyPr/>
        <a:lstStyle/>
        <a:p>
          <a:endParaRPr lang="en-US"/>
        </a:p>
      </dgm:t>
    </dgm:pt>
    <dgm:pt modelId="{F5FCAF1E-CF9A-4098-A7EB-E1B22C0AF52A}" type="pres">
      <dgm:prSet presAssocID="{4216FBF6-9EF8-479A-9A32-A38DD5BEB5FE}" presName="sp" presStyleCnt="0"/>
      <dgm:spPr/>
    </dgm:pt>
    <dgm:pt modelId="{AAF00126-BBD2-4302-BE99-4FA68C61DE47}" type="pres">
      <dgm:prSet presAssocID="{22F3DF99-14A6-4904-8114-AC75EE716ECE}" presName="composite" presStyleCnt="0"/>
      <dgm:spPr/>
    </dgm:pt>
    <dgm:pt modelId="{7280BA7E-2693-4CB3-AF6B-B9951FFF66A3}" type="pres">
      <dgm:prSet presAssocID="{22F3DF99-14A6-4904-8114-AC75EE716ECE}" presName="parentText" presStyleLbl="alignNode1" presStyleIdx="2" presStyleCnt="4">
        <dgm:presLayoutVars>
          <dgm:chMax val="1"/>
          <dgm:bulletEnabled val="1"/>
        </dgm:presLayoutVars>
      </dgm:prSet>
      <dgm:spPr/>
    </dgm:pt>
    <dgm:pt modelId="{5CD67384-D0DB-47F7-9A11-624038855B9C}" type="pres">
      <dgm:prSet presAssocID="{22F3DF99-14A6-4904-8114-AC75EE716ECE}" presName="descendantText" presStyleLbl="alignAcc1" presStyleIdx="2" presStyleCnt="4">
        <dgm:presLayoutVars>
          <dgm:bulletEnabled val="1"/>
        </dgm:presLayoutVars>
      </dgm:prSet>
      <dgm:spPr/>
      <dgm:t>
        <a:bodyPr/>
        <a:lstStyle/>
        <a:p>
          <a:endParaRPr lang="en-US"/>
        </a:p>
      </dgm:t>
    </dgm:pt>
    <dgm:pt modelId="{A6B0438C-1587-48EE-8FA7-55C7902F7B56}" type="pres">
      <dgm:prSet presAssocID="{E114FD36-FEEA-4E31-A5AC-0AF30A820332}" presName="sp" presStyleCnt="0"/>
      <dgm:spPr/>
    </dgm:pt>
    <dgm:pt modelId="{2EE7E43B-8CA1-4571-9B82-AD85EBF45089}" type="pres">
      <dgm:prSet presAssocID="{17512ABE-F24D-4315-8A03-0160F45B3293}" presName="composite" presStyleCnt="0"/>
      <dgm:spPr/>
    </dgm:pt>
    <dgm:pt modelId="{DB20AC44-3E49-41A3-A7D4-168B4CC49993}" type="pres">
      <dgm:prSet presAssocID="{17512ABE-F24D-4315-8A03-0160F45B3293}" presName="parentText" presStyleLbl="alignNode1" presStyleIdx="3" presStyleCnt="4">
        <dgm:presLayoutVars>
          <dgm:chMax val="1"/>
          <dgm:bulletEnabled val="1"/>
        </dgm:presLayoutVars>
      </dgm:prSet>
      <dgm:spPr/>
      <dgm:t>
        <a:bodyPr/>
        <a:lstStyle/>
        <a:p>
          <a:endParaRPr lang="en-US"/>
        </a:p>
      </dgm:t>
    </dgm:pt>
    <dgm:pt modelId="{C8BF6793-96E7-4CEB-A8B8-0A6AD4EBC987}" type="pres">
      <dgm:prSet presAssocID="{17512ABE-F24D-4315-8A03-0160F45B3293}" presName="descendantText" presStyleLbl="alignAcc1" presStyleIdx="3" presStyleCnt="4">
        <dgm:presLayoutVars>
          <dgm:bulletEnabled val="1"/>
        </dgm:presLayoutVars>
      </dgm:prSet>
      <dgm:spPr/>
    </dgm:pt>
  </dgm:ptLst>
  <dgm:cxnLst>
    <dgm:cxn modelId="{A248A5E2-0812-412F-80BC-33CC4AEFAF78}" srcId="{17512ABE-F24D-4315-8A03-0160F45B3293}" destId="{D67D7D22-8048-4283-86E5-448AD0EE4AB3}" srcOrd="0" destOrd="0" parTransId="{DE5CF202-E9B5-4A69-B58A-3DFDED403197}" sibTransId="{A6F537A7-361E-4D81-8BBA-94750CF15EB0}"/>
    <dgm:cxn modelId="{77CBBA06-A5E6-44FE-A693-6AF6CC78EA42}" type="presOf" srcId="{C1C1503C-2567-41EF-A159-8B800AC1BD2B}" destId="{C1C56497-474A-4528-937F-EA7D5F5B6E12}" srcOrd="0" destOrd="0" presId="urn:microsoft.com/office/officeart/2005/8/layout/chevron2"/>
    <dgm:cxn modelId="{A6643DAD-84D9-4711-B3A2-454E99D63554}" type="presOf" srcId="{70AD6639-88DE-4C27-9D54-AD11EF08EABD}" destId="{3F26620E-0F29-41B1-83FC-00DDCB8C247C}" srcOrd="0" destOrd="0" presId="urn:microsoft.com/office/officeart/2005/8/layout/chevron2"/>
    <dgm:cxn modelId="{C680062E-1BB2-468E-BCCE-2E02A1265F1A}" type="presOf" srcId="{1DA5C9AA-87EF-49FC-A298-10BE5C7266FD}" destId="{96D50172-ECA5-42E7-82BE-CFD35C0F7007}" srcOrd="0" destOrd="0" presId="urn:microsoft.com/office/officeart/2005/8/layout/chevron2"/>
    <dgm:cxn modelId="{412DD84E-ECF9-43B3-8FF6-8BB4CB034941}" srcId="{22F3DF99-14A6-4904-8114-AC75EE716ECE}" destId="{126526DE-40C4-4A99-9EBD-9BCA2C2B7068}" srcOrd="0" destOrd="0" parTransId="{DBD025B5-47CE-4EF4-9C84-B9201E91C279}" sibTransId="{62D8B42D-16E1-4F23-8DF2-D03D7D9EA9A6}"/>
    <dgm:cxn modelId="{8FF89085-D36D-4AEC-B3D7-8C2EC5FCECAC}" srcId="{C1C1503C-2567-41EF-A159-8B800AC1BD2B}" destId="{33741B08-A161-4F35-A786-89F8053079FE}" srcOrd="0" destOrd="0" parTransId="{B76E5957-D3F6-4985-B309-4A1ADDCACD06}" sibTransId="{3631732B-F44C-4CD8-82C0-767ECDC21FAA}"/>
    <dgm:cxn modelId="{15224F98-F31D-438F-BFDB-9E5435D5B3E9}" type="presOf" srcId="{4721D0BA-9D75-444D-8291-08227ED7CED5}" destId="{75F90859-F488-432B-AC46-7374BC5F5295}" srcOrd="0" destOrd="0" presId="urn:microsoft.com/office/officeart/2005/8/layout/chevron2"/>
    <dgm:cxn modelId="{2621E88F-1921-4AE1-8B86-155423D25F39}" srcId="{1DA5C9AA-87EF-49FC-A298-10BE5C7266FD}" destId="{C1C1503C-2567-41EF-A159-8B800AC1BD2B}" srcOrd="0" destOrd="0" parTransId="{CE3DB7C7-B24C-412F-A65E-DDA730F768D8}" sibTransId="{3F74E344-717A-4886-A104-7748728B5A6A}"/>
    <dgm:cxn modelId="{2999D734-D893-42D9-9096-F77051BA4351}" srcId="{1DA5C9AA-87EF-49FC-A298-10BE5C7266FD}" destId="{4721D0BA-9D75-444D-8291-08227ED7CED5}" srcOrd="1" destOrd="0" parTransId="{9BEC18CA-BFF9-4C68-88DA-A87F8E88F4DB}" sibTransId="{4216FBF6-9EF8-479A-9A32-A38DD5BEB5FE}"/>
    <dgm:cxn modelId="{B83607E3-903D-4ED7-8E7F-FCDD35A770DD}" srcId="{1DA5C9AA-87EF-49FC-A298-10BE5C7266FD}" destId="{17512ABE-F24D-4315-8A03-0160F45B3293}" srcOrd="3" destOrd="0" parTransId="{B0952901-068D-45D0-A5AD-FA2C9362F268}" sibTransId="{A7868DC7-8D9F-4A22-9A9E-135E1605A21C}"/>
    <dgm:cxn modelId="{D8DF103F-EE90-4ADF-B384-F84AD3D6BDE9}" type="presOf" srcId="{22F3DF99-14A6-4904-8114-AC75EE716ECE}" destId="{7280BA7E-2693-4CB3-AF6B-B9951FFF66A3}" srcOrd="0" destOrd="0" presId="urn:microsoft.com/office/officeart/2005/8/layout/chevron2"/>
    <dgm:cxn modelId="{5B07FFA1-87E5-42C9-BD35-D37ABBFBF406}" srcId="{4721D0BA-9D75-444D-8291-08227ED7CED5}" destId="{70AD6639-88DE-4C27-9D54-AD11EF08EABD}" srcOrd="0" destOrd="0" parTransId="{E0DAE263-44DC-447C-B8AB-54309AC71851}" sibTransId="{7861FA7E-FDE4-47E0-A9F7-019CE40C4F8A}"/>
    <dgm:cxn modelId="{F61FE787-6AC3-4B68-9B42-E33B7A7849FA}" type="presOf" srcId="{33741B08-A161-4F35-A786-89F8053079FE}" destId="{B06680C7-2153-496F-9469-731CD680069C}" srcOrd="0" destOrd="0" presId="urn:microsoft.com/office/officeart/2005/8/layout/chevron2"/>
    <dgm:cxn modelId="{2A6F56F1-1663-416E-85F1-735105013E70}" type="presOf" srcId="{D67D7D22-8048-4283-86E5-448AD0EE4AB3}" destId="{C8BF6793-96E7-4CEB-A8B8-0A6AD4EBC987}" srcOrd="0" destOrd="0" presId="urn:microsoft.com/office/officeart/2005/8/layout/chevron2"/>
    <dgm:cxn modelId="{8870980B-8DDF-4E36-8F12-D191BA6AEACB}" type="presOf" srcId="{126526DE-40C4-4A99-9EBD-9BCA2C2B7068}" destId="{5CD67384-D0DB-47F7-9A11-624038855B9C}" srcOrd="0" destOrd="0" presId="urn:microsoft.com/office/officeart/2005/8/layout/chevron2"/>
    <dgm:cxn modelId="{E8B15F35-F33B-4C99-8151-83CBC0626E42}" type="presOf" srcId="{17512ABE-F24D-4315-8A03-0160F45B3293}" destId="{DB20AC44-3E49-41A3-A7D4-168B4CC49993}" srcOrd="0" destOrd="0" presId="urn:microsoft.com/office/officeart/2005/8/layout/chevron2"/>
    <dgm:cxn modelId="{EE9DFC30-6086-4A2C-8C0E-59D3257934F6}" srcId="{1DA5C9AA-87EF-49FC-A298-10BE5C7266FD}" destId="{22F3DF99-14A6-4904-8114-AC75EE716ECE}" srcOrd="2" destOrd="0" parTransId="{DC21E07A-1417-44DD-97FB-318927E8CAFC}" sibTransId="{E114FD36-FEEA-4E31-A5AC-0AF30A820332}"/>
    <dgm:cxn modelId="{AB156A27-CE85-4AAE-9D0B-2C0ECE72B459}" type="presParOf" srcId="{96D50172-ECA5-42E7-82BE-CFD35C0F7007}" destId="{5760ADA9-1403-47F9-8BB4-4044F1E53D5E}" srcOrd="0" destOrd="0" presId="urn:microsoft.com/office/officeart/2005/8/layout/chevron2"/>
    <dgm:cxn modelId="{9A52B9D1-8170-45F1-B91A-71609FF4DA54}" type="presParOf" srcId="{5760ADA9-1403-47F9-8BB4-4044F1E53D5E}" destId="{C1C56497-474A-4528-937F-EA7D5F5B6E12}" srcOrd="0" destOrd="0" presId="urn:microsoft.com/office/officeart/2005/8/layout/chevron2"/>
    <dgm:cxn modelId="{E403E210-EFB8-48FC-AF20-EFB3DBCDB595}" type="presParOf" srcId="{5760ADA9-1403-47F9-8BB4-4044F1E53D5E}" destId="{B06680C7-2153-496F-9469-731CD680069C}" srcOrd="1" destOrd="0" presId="urn:microsoft.com/office/officeart/2005/8/layout/chevron2"/>
    <dgm:cxn modelId="{B98CEDEA-8BA2-4BC7-94A7-8B7863F450F5}" type="presParOf" srcId="{96D50172-ECA5-42E7-82BE-CFD35C0F7007}" destId="{0FC0C6DE-E243-4A5A-92C4-3D647A69A192}" srcOrd="1" destOrd="0" presId="urn:microsoft.com/office/officeart/2005/8/layout/chevron2"/>
    <dgm:cxn modelId="{826F8FCC-D21B-4A5D-A233-1A274A3C6CD7}" type="presParOf" srcId="{96D50172-ECA5-42E7-82BE-CFD35C0F7007}" destId="{F00AA3B3-BECA-424B-9550-5AE352F10A82}" srcOrd="2" destOrd="0" presId="urn:microsoft.com/office/officeart/2005/8/layout/chevron2"/>
    <dgm:cxn modelId="{1B82AEC8-7B7F-4BB7-A1A9-B963E7430084}" type="presParOf" srcId="{F00AA3B3-BECA-424B-9550-5AE352F10A82}" destId="{75F90859-F488-432B-AC46-7374BC5F5295}" srcOrd="0" destOrd="0" presId="urn:microsoft.com/office/officeart/2005/8/layout/chevron2"/>
    <dgm:cxn modelId="{655B9166-2740-48AD-9624-C8441BC2C69D}" type="presParOf" srcId="{F00AA3B3-BECA-424B-9550-5AE352F10A82}" destId="{3F26620E-0F29-41B1-83FC-00DDCB8C247C}" srcOrd="1" destOrd="0" presId="urn:microsoft.com/office/officeart/2005/8/layout/chevron2"/>
    <dgm:cxn modelId="{2ECA02A0-C7FF-4252-9C0C-DA268D6A7213}" type="presParOf" srcId="{96D50172-ECA5-42E7-82BE-CFD35C0F7007}" destId="{F5FCAF1E-CF9A-4098-A7EB-E1B22C0AF52A}" srcOrd="3" destOrd="0" presId="urn:microsoft.com/office/officeart/2005/8/layout/chevron2"/>
    <dgm:cxn modelId="{9DBAA79E-877F-4CC2-977F-2203984B922F}" type="presParOf" srcId="{96D50172-ECA5-42E7-82BE-CFD35C0F7007}" destId="{AAF00126-BBD2-4302-BE99-4FA68C61DE47}" srcOrd="4" destOrd="0" presId="urn:microsoft.com/office/officeart/2005/8/layout/chevron2"/>
    <dgm:cxn modelId="{6E967438-B422-4A2B-8514-1C507FA43EAF}" type="presParOf" srcId="{AAF00126-BBD2-4302-BE99-4FA68C61DE47}" destId="{7280BA7E-2693-4CB3-AF6B-B9951FFF66A3}" srcOrd="0" destOrd="0" presId="urn:microsoft.com/office/officeart/2005/8/layout/chevron2"/>
    <dgm:cxn modelId="{99304E59-4591-4EDF-A88F-D9FEE7316719}" type="presParOf" srcId="{AAF00126-BBD2-4302-BE99-4FA68C61DE47}" destId="{5CD67384-D0DB-47F7-9A11-624038855B9C}" srcOrd="1" destOrd="0" presId="urn:microsoft.com/office/officeart/2005/8/layout/chevron2"/>
    <dgm:cxn modelId="{7A4113F0-F87F-4723-8EC1-1F1D3097747A}" type="presParOf" srcId="{96D50172-ECA5-42E7-82BE-CFD35C0F7007}" destId="{A6B0438C-1587-48EE-8FA7-55C7902F7B56}" srcOrd="5" destOrd="0" presId="urn:microsoft.com/office/officeart/2005/8/layout/chevron2"/>
    <dgm:cxn modelId="{F24CD86A-57BF-46F5-8E4E-AE64C4D22A74}" type="presParOf" srcId="{96D50172-ECA5-42E7-82BE-CFD35C0F7007}" destId="{2EE7E43B-8CA1-4571-9B82-AD85EBF45089}" srcOrd="6" destOrd="0" presId="urn:microsoft.com/office/officeart/2005/8/layout/chevron2"/>
    <dgm:cxn modelId="{99103EF5-21A6-459F-9D05-BF57ED978F06}" type="presParOf" srcId="{2EE7E43B-8CA1-4571-9B82-AD85EBF45089}" destId="{DB20AC44-3E49-41A3-A7D4-168B4CC49993}" srcOrd="0" destOrd="0" presId="urn:microsoft.com/office/officeart/2005/8/layout/chevron2"/>
    <dgm:cxn modelId="{D5EF8647-66E9-4662-9941-13B66C7E6806}" type="presParOf" srcId="{2EE7E43B-8CA1-4571-9B82-AD85EBF45089}" destId="{C8BF6793-96E7-4CEB-A8B8-0A6AD4EBC98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A0709C-5A25-4B0F-AD3A-7052091D987B}"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88F672A4-B7D1-437F-BEBF-56C5DCC97096}">
      <dgm:prSet phldrT="[Text]"/>
      <dgm:spPr/>
      <dgm:t>
        <a:bodyPr/>
        <a:lstStyle/>
        <a:p>
          <a:r>
            <a:rPr lang="vi-VN" dirty="0" smtClean="0"/>
            <a:t>Kiếm tiền từ youtube dựa trên những yếu tố nào ? </a:t>
          </a:r>
          <a:endParaRPr lang="en-US" dirty="0"/>
        </a:p>
      </dgm:t>
    </dgm:pt>
    <dgm:pt modelId="{68759A49-19F7-4E18-B3A7-29C7170DDAF7}" type="parTrans" cxnId="{A2DA8FC3-4D97-47F6-8968-20DC286868E3}">
      <dgm:prSet/>
      <dgm:spPr/>
      <dgm:t>
        <a:bodyPr/>
        <a:lstStyle/>
        <a:p>
          <a:endParaRPr lang="en-US"/>
        </a:p>
      </dgm:t>
    </dgm:pt>
    <dgm:pt modelId="{D4717EFA-7BCE-4409-A096-903AC3B449BF}" type="sibTrans" cxnId="{A2DA8FC3-4D97-47F6-8968-20DC286868E3}">
      <dgm:prSet/>
      <dgm:spPr/>
      <dgm:t>
        <a:bodyPr/>
        <a:lstStyle/>
        <a:p>
          <a:endParaRPr lang="en-US"/>
        </a:p>
      </dgm:t>
    </dgm:pt>
    <dgm:pt modelId="{EF7EA8BE-2D72-4196-8CD5-E8045638EE12}">
      <dgm:prSet phldrT="[Text]"/>
      <dgm:spPr/>
      <dgm:t>
        <a:bodyPr/>
        <a:lstStyle/>
        <a:p>
          <a:r>
            <a:rPr lang="vi-VN" dirty="0" smtClean="0"/>
            <a:t>1 : Lượt xem </a:t>
          </a:r>
          <a:endParaRPr lang="en-US" dirty="0"/>
        </a:p>
      </dgm:t>
    </dgm:pt>
    <dgm:pt modelId="{27525843-C641-4AB4-B72C-ABF827F3F44E}" type="parTrans" cxnId="{AD0E4F87-1814-4106-A2EB-93D1329F9100}">
      <dgm:prSet/>
      <dgm:spPr/>
      <dgm:t>
        <a:bodyPr/>
        <a:lstStyle/>
        <a:p>
          <a:endParaRPr lang="en-US"/>
        </a:p>
      </dgm:t>
    </dgm:pt>
    <dgm:pt modelId="{052FE8C4-EB8B-42BB-B40B-BF147110971B}" type="sibTrans" cxnId="{AD0E4F87-1814-4106-A2EB-93D1329F9100}">
      <dgm:prSet/>
      <dgm:spPr/>
      <dgm:t>
        <a:bodyPr/>
        <a:lstStyle/>
        <a:p>
          <a:endParaRPr lang="en-US"/>
        </a:p>
      </dgm:t>
    </dgm:pt>
    <dgm:pt modelId="{A2816CDA-F2DF-4064-A1AA-8068204F5154}">
      <dgm:prSet phldrT="[Text]"/>
      <dgm:spPr/>
      <dgm:t>
        <a:bodyPr/>
        <a:lstStyle/>
        <a:p>
          <a:r>
            <a:rPr lang="vi-VN" dirty="0" smtClean="0"/>
            <a:t>2: Số Quảng cáo trong 1 Video </a:t>
          </a:r>
          <a:endParaRPr lang="en-US" dirty="0"/>
        </a:p>
      </dgm:t>
    </dgm:pt>
    <dgm:pt modelId="{211C9CD1-2FA0-46B5-8D3B-080703FE9D67}" type="parTrans" cxnId="{B1404CFE-9BC5-4582-80B5-7111CC7105C2}">
      <dgm:prSet/>
      <dgm:spPr/>
      <dgm:t>
        <a:bodyPr/>
        <a:lstStyle/>
        <a:p>
          <a:endParaRPr lang="en-US"/>
        </a:p>
      </dgm:t>
    </dgm:pt>
    <dgm:pt modelId="{9F55872F-FC68-4A2B-A4D1-E7CEA2C92B50}" type="sibTrans" cxnId="{B1404CFE-9BC5-4582-80B5-7111CC7105C2}">
      <dgm:prSet/>
      <dgm:spPr/>
      <dgm:t>
        <a:bodyPr/>
        <a:lstStyle/>
        <a:p>
          <a:endParaRPr lang="en-US"/>
        </a:p>
      </dgm:t>
    </dgm:pt>
    <dgm:pt modelId="{6C2C1353-ABFD-4B5F-91DC-5ED6EF3744A8}">
      <dgm:prSet phldrT="[Text]"/>
      <dgm:spPr/>
      <dgm:t>
        <a:bodyPr/>
        <a:lstStyle/>
        <a:p>
          <a:r>
            <a:rPr lang="vi-VN" dirty="0" smtClean="0"/>
            <a:t>3: Đủ 4 000 giờ xem và 1000 người đăng ký </a:t>
          </a:r>
          <a:endParaRPr lang="en-US" dirty="0"/>
        </a:p>
      </dgm:t>
    </dgm:pt>
    <dgm:pt modelId="{529E13AC-95E1-4F1D-9378-9F5AFF3465E3}" type="parTrans" cxnId="{59BB002E-AF0A-419E-BBA7-A76388A88D40}">
      <dgm:prSet/>
      <dgm:spPr/>
      <dgm:t>
        <a:bodyPr/>
        <a:lstStyle/>
        <a:p>
          <a:endParaRPr lang="en-US"/>
        </a:p>
      </dgm:t>
    </dgm:pt>
    <dgm:pt modelId="{9299EF2C-8132-4FFA-8668-93CBEF177FB5}" type="sibTrans" cxnId="{59BB002E-AF0A-419E-BBA7-A76388A88D40}">
      <dgm:prSet/>
      <dgm:spPr/>
      <dgm:t>
        <a:bodyPr/>
        <a:lstStyle/>
        <a:p>
          <a:endParaRPr lang="en-US"/>
        </a:p>
      </dgm:t>
    </dgm:pt>
    <dgm:pt modelId="{A68E0070-E411-4879-B296-219F36CFCE08}" type="pres">
      <dgm:prSet presAssocID="{D6A0709C-5A25-4B0F-AD3A-7052091D987B}" presName="Name0" presStyleCnt="0">
        <dgm:presLayoutVars>
          <dgm:chMax val="1"/>
          <dgm:dir/>
          <dgm:animLvl val="ctr"/>
          <dgm:resizeHandles val="exact"/>
        </dgm:presLayoutVars>
      </dgm:prSet>
      <dgm:spPr/>
    </dgm:pt>
    <dgm:pt modelId="{CF01D4AC-76A5-40D8-AF24-EC966311E9CF}" type="pres">
      <dgm:prSet presAssocID="{88F672A4-B7D1-437F-BEBF-56C5DCC97096}" presName="centerShape" presStyleLbl="node0" presStyleIdx="0" presStyleCnt="1" custScaleX="264926" custScaleY="153630" custLinFactNeighborX="396" custLinFactNeighborY="6270"/>
      <dgm:spPr/>
      <dgm:t>
        <a:bodyPr/>
        <a:lstStyle/>
        <a:p>
          <a:endParaRPr lang="en-US"/>
        </a:p>
      </dgm:t>
    </dgm:pt>
    <dgm:pt modelId="{D609E4C6-FA3A-4437-83B2-EFFEDB605E16}" type="pres">
      <dgm:prSet presAssocID="{EF7EA8BE-2D72-4196-8CD5-E8045638EE12}" presName="node" presStyleLbl="node1" presStyleIdx="0" presStyleCnt="3" custScaleX="229459" custRadScaleRad="96108" custRadScaleInc="2665">
        <dgm:presLayoutVars>
          <dgm:bulletEnabled val="1"/>
        </dgm:presLayoutVars>
      </dgm:prSet>
      <dgm:spPr/>
      <dgm:t>
        <a:bodyPr/>
        <a:lstStyle/>
        <a:p>
          <a:endParaRPr lang="en-US"/>
        </a:p>
      </dgm:t>
    </dgm:pt>
    <dgm:pt modelId="{6B73FB81-E15D-4348-B251-40BE82FD1CAC}" type="pres">
      <dgm:prSet presAssocID="{EF7EA8BE-2D72-4196-8CD5-E8045638EE12}" presName="dummy" presStyleCnt="0"/>
      <dgm:spPr/>
    </dgm:pt>
    <dgm:pt modelId="{30326C58-621A-4103-B27F-989063C62FF5}" type="pres">
      <dgm:prSet presAssocID="{052FE8C4-EB8B-42BB-B40B-BF147110971B}" presName="sibTrans" presStyleLbl="sibTrans2D1" presStyleIdx="0" presStyleCnt="3"/>
      <dgm:spPr/>
    </dgm:pt>
    <dgm:pt modelId="{EEA884DB-CD5B-4AD3-A70E-56F1FDD6EF20}" type="pres">
      <dgm:prSet presAssocID="{A2816CDA-F2DF-4064-A1AA-8068204F5154}" presName="node" presStyleLbl="node1" presStyleIdx="1" presStyleCnt="3" custScaleX="219055" custRadScaleRad="182596" custRadScaleInc="-9666">
        <dgm:presLayoutVars>
          <dgm:bulletEnabled val="1"/>
        </dgm:presLayoutVars>
      </dgm:prSet>
      <dgm:spPr/>
      <dgm:t>
        <a:bodyPr/>
        <a:lstStyle/>
        <a:p>
          <a:endParaRPr lang="en-US"/>
        </a:p>
      </dgm:t>
    </dgm:pt>
    <dgm:pt modelId="{BC9D535D-BD87-4463-964E-E8111E2E03F6}" type="pres">
      <dgm:prSet presAssocID="{A2816CDA-F2DF-4064-A1AA-8068204F5154}" presName="dummy" presStyleCnt="0"/>
      <dgm:spPr/>
    </dgm:pt>
    <dgm:pt modelId="{19E6F449-405F-49DF-9EE7-150FD500E3CF}" type="pres">
      <dgm:prSet presAssocID="{9F55872F-FC68-4A2B-A4D1-E7CEA2C92B50}" presName="sibTrans" presStyleLbl="sibTrans2D1" presStyleIdx="1" presStyleCnt="3"/>
      <dgm:spPr/>
    </dgm:pt>
    <dgm:pt modelId="{7B3BDBCF-280C-42D7-9C65-1BF1C209DA57}" type="pres">
      <dgm:prSet presAssocID="{6C2C1353-ABFD-4B5F-91DC-5ED6EF3744A8}" presName="node" presStyleLbl="node1" presStyleIdx="2" presStyleCnt="3" custScaleX="210921" custRadScaleRad="184133" custRadScaleInc="10252">
        <dgm:presLayoutVars>
          <dgm:bulletEnabled val="1"/>
        </dgm:presLayoutVars>
      </dgm:prSet>
      <dgm:spPr/>
      <dgm:t>
        <a:bodyPr/>
        <a:lstStyle/>
        <a:p>
          <a:endParaRPr lang="en-US"/>
        </a:p>
      </dgm:t>
    </dgm:pt>
    <dgm:pt modelId="{2E09DACA-D7BC-42DF-8B8E-A5FE24FFA525}" type="pres">
      <dgm:prSet presAssocID="{6C2C1353-ABFD-4B5F-91DC-5ED6EF3744A8}" presName="dummy" presStyleCnt="0"/>
      <dgm:spPr/>
    </dgm:pt>
    <dgm:pt modelId="{033109AF-F70B-4756-8C87-EA0A4C3B9156}" type="pres">
      <dgm:prSet presAssocID="{9299EF2C-8132-4FFA-8668-93CBEF177FB5}" presName="sibTrans" presStyleLbl="sibTrans2D1" presStyleIdx="2" presStyleCnt="3"/>
      <dgm:spPr/>
    </dgm:pt>
  </dgm:ptLst>
  <dgm:cxnLst>
    <dgm:cxn modelId="{B1404CFE-9BC5-4582-80B5-7111CC7105C2}" srcId="{88F672A4-B7D1-437F-BEBF-56C5DCC97096}" destId="{A2816CDA-F2DF-4064-A1AA-8068204F5154}" srcOrd="1" destOrd="0" parTransId="{211C9CD1-2FA0-46B5-8D3B-080703FE9D67}" sibTransId="{9F55872F-FC68-4A2B-A4D1-E7CEA2C92B50}"/>
    <dgm:cxn modelId="{6917AD8C-F35B-4E0E-8076-8071ED0914C6}" type="presOf" srcId="{88F672A4-B7D1-437F-BEBF-56C5DCC97096}" destId="{CF01D4AC-76A5-40D8-AF24-EC966311E9CF}" srcOrd="0" destOrd="0" presId="urn:microsoft.com/office/officeart/2005/8/layout/radial6"/>
    <dgm:cxn modelId="{A81AF6A1-A22C-4E34-806D-396875EDDAF1}" type="presOf" srcId="{9299EF2C-8132-4FFA-8668-93CBEF177FB5}" destId="{033109AF-F70B-4756-8C87-EA0A4C3B9156}" srcOrd="0" destOrd="0" presId="urn:microsoft.com/office/officeart/2005/8/layout/radial6"/>
    <dgm:cxn modelId="{A2DA8FC3-4D97-47F6-8968-20DC286868E3}" srcId="{D6A0709C-5A25-4B0F-AD3A-7052091D987B}" destId="{88F672A4-B7D1-437F-BEBF-56C5DCC97096}" srcOrd="0" destOrd="0" parTransId="{68759A49-19F7-4E18-B3A7-29C7170DDAF7}" sibTransId="{D4717EFA-7BCE-4409-A096-903AC3B449BF}"/>
    <dgm:cxn modelId="{59BB002E-AF0A-419E-BBA7-A76388A88D40}" srcId="{88F672A4-B7D1-437F-BEBF-56C5DCC97096}" destId="{6C2C1353-ABFD-4B5F-91DC-5ED6EF3744A8}" srcOrd="2" destOrd="0" parTransId="{529E13AC-95E1-4F1D-9378-9F5AFF3465E3}" sibTransId="{9299EF2C-8132-4FFA-8668-93CBEF177FB5}"/>
    <dgm:cxn modelId="{021E75A9-0CE8-4A62-B684-6F459A425AD5}" type="presOf" srcId="{6C2C1353-ABFD-4B5F-91DC-5ED6EF3744A8}" destId="{7B3BDBCF-280C-42D7-9C65-1BF1C209DA57}" srcOrd="0" destOrd="0" presId="urn:microsoft.com/office/officeart/2005/8/layout/radial6"/>
    <dgm:cxn modelId="{1D407097-0837-4948-A619-0110C0E515FF}" type="presOf" srcId="{D6A0709C-5A25-4B0F-AD3A-7052091D987B}" destId="{A68E0070-E411-4879-B296-219F36CFCE08}" srcOrd="0" destOrd="0" presId="urn:microsoft.com/office/officeart/2005/8/layout/radial6"/>
    <dgm:cxn modelId="{662314C2-EACB-4DFA-BFAC-F5A4B1F5D74A}" type="presOf" srcId="{9F55872F-FC68-4A2B-A4D1-E7CEA2C92B50}" destId="{19E6F449-405F-49DF-9EE7-150FD500E3CF}" srcOrd="0" destOrd="0" presId="urn:microsoft.com/office/officeart/2005/8/layout/radial6"/>
    <dgm:cxn modelId="{A4FE0720-C954-4C73-B937-6EAC55F302AC}" type="presOf" srcId="{EF7EA8BE-2D72-4196-8CD5-E8045638EE12}" destId="{D609E4C6-FA3A-4437-83B2-EFFEDB605E16}" srcOrd="0" destOrd="0" presId="urn:microsoft.com/office/officeart/2005/8/layout/radial6"/>
    <dgm:cxn modelId="{A23EF9C5-A2A7-4C73-9B32-B3EC65CD52F1}" type="presOf" srcId="{A2816CDA-F2DF-4064-A1AA-8068204F5154}" destId="{EEA884DB-CD5B-4AD3-A70E-56F1FDD6EF20}" srcOrd="0" destOrd="0" presId="urn:microsoft.com/office/officeart/2005/8/layout/radial6"/>
    <dgm:cxn modelId="{AD0E4F87-1814-4106-A2EB-93D1329F9100}" srcId="{88F672A4-B7D1-437F-BEBF-56C5DCC97096}" destId="{EF7EA8BE-2D72-4196-8CD5-E8045638EE12}" srcOrd="0" destOrd="0" parTransId="{27525843-C641-4AB4-B72C-ABF827F3F44E}" sibTransId="{052FE8C4-EB8B-42BB-B40B-BF147110971B}"/>
    <dgm:cxn modelId="{C95AF16D-40B9-4B0A-B59A-FF2055F99725}" type="presOf" srcId="{052FE8C4-EB8B-42BB-B40B-BF147110971B}" destId="{30326C58-621A-4103-B27F-989063C62FF5}" srcOrd="0" destOrd="0" presId="urn:microsoft.com/office/officeart/2005/8/layout/radial6"/>
    <dgm:cxn modelId="{B346357B-C62E-46FE-9527-33411FA28055}" type="presParOf" srcId="{A68E0070-E411-4879-B296-219F36CFCE08}" destId="{CF01D4AC-76A5-40D8-AF24-EC966311E9CF}" srcOrd="0" destOrd="0" presId="urn:microsoft.com/office/officeart/2005/8/layout/radial6"/>
    <dgm:cxn modelId="{DED7C970-8E7C-4B07-85C5-DEEC57E67330}" type="presParOf" srcId="{A68E0070-E411-4879-B296-219F36CFCE08}" destId="{D609E4C6-FA3A-4437-83B2-EFFEDB605E16}" srcOrd="1" destOrd="0" presId="urn:microsoft.com/office/officeart/2005/8/layout/radial6"/>
    <dgm:cxn modelId="{BAB9D1B1-1483-4E54-AB1C-0DEAD9A3EBC9}" type="presParOf" srcId="{A68E0070-E411-4879-B296-219F36CFCE08}" destId="{6B73FB81-E15D-4348-B251-40BE82FD1CAC}" srcOrd="2" destOrd="0" presId="urn:microsoft.com/office/officeart/2005/8/layout/radial6"/>
    <dgm:cxn modelId="{86316B12-8270-415D-87B1-34CA233F998E}" type="presParOf" srcId="{A68E0070-E411-4879-B296-219F36CFCE08}" destId="{30326C58-621A-4103-B27F-989063C62FF5}" srcOrd="3" destOrd="0" presId="urn:microsoft.com/office/officeart/2005/8/layout/radial6"/>
    <dgm:cxn modelId="{0FED59BA-A365-4513-A65A-28FCE8E8D8FC}" type="presParOf" srcId="{A68E0070-E411-4879-B296-219F36CFCE08}" destId="{EEA884DB-CD5B-4AD3-A70E-56F1FDD6EF20}" srcOrd="4" destOrd="0" presId="urn:microsoft.com/office/officeart/2005/8/layout/radial6"/>
    <dgm:cxn modelId="{928FDE6F-2BD9-410C-A1F9-BD3E1D0FE2D2}" type="presParOf" srcId="{A68E0070-E411-4879-B296-219F36CFCE08}" destId="{BC9D535D-BD87-4463-964E-E8111E2E03F6}" srcOrd="5" destOrd="0" presId="urn:microsoft.com/office/officeart/2005/8/layout/radial6"/>
    <dgm:cxn modelId="{AD26A17A-7650-4715-B737-F7920945AE2D}" type="presParOf" srcId="{A68E0070-E411-4879-B296-219F36CFCE08}" destId="{19E6F449-405F-49DF-9EE7-150FD500E3CF}" srcOrd="6" destOrd="0" presId="urn:microsoft.com/office/officeart/2005/8/layout/radial6"/>
    <dgm:cxn modelId="{23D172B3-334B-450B-9E6C-C8D5EB32E82B}" type="presParOf" srcId="{A68E0070-E411-4879-B296-219F36CFCE08}" destId="{7B3BDBCF-280C-42D7-9C65-1BF1C209DA57}" srcOrd="7" destOrd="0" presId="urn:microsoft.com/office/officeart/2005/8/layout/radial6"/>
    <dgm:cxn modelId="{33C49947-AFA8-4C4E-A24B-024FA90A8D47}" type="presParOf" srcId="{A68E0070-E411-4879-B296-219F36CFCE08}" destId="{2E09DACA-D7BC-42DF-8B8E-A5FE24FFA525}" srcOrd="8" destOrd="0" presId="urn:microsoft.com/office/officeart/2005/8/layout/radial6"/>
    <dgm:cxn modelId="{3A331E7F-ECC0-4CFF-AC77-115BFF3C2A58}" type="presParOf" srcId="{A68E0070-E411-4879-B296-219F36CFCE08}" destId="{033109AF-F70B-4756-8C87-EA0A4C3B9156}"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260CDC-F7DD-4EC4-B413-8955C8832A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05F4991-19D2-410F-86FF-396F160C1658}">
      <dgm:prSet phldrT="[Text]"/>
      <dgm:spPr/>
      <dgm:t>
        <a:bodyPr/>
        <a:lstStyle/>
        <a:p>
          <a:r>
            <a:rPr lang="vi-VN" b="1" i="0" dirty="0" smtClean="0"/>
            <a:t>1. Trở thành đối tác của Youtube</a:t>
          </a:r>
          <a:endParaRPr lang="en-US" dirty="0"/>
        </a:p>
      </dgm:t>
    </dgm:pt>
    <dgm:pt modelId="{10264E89-12E8-4D58-B46D-C1A35F845E48}" type="parTrans" cxnId="{0710278E-9218-47FE-A2FD-200B75BC7A1F}">
      <dgm:prSet/>
      <dgm:spPr/>
      <dgm:t>
        <a:bodyPr/>
        <a:lstStyle/>
        <a:p>
          <a:endParaRPr lang="en-US"/>
        </a:p>
      </dgm:t>
    </dgm:pt>
    <dgm:pt modelId="{A06A4D1D-1B55-4F3B-91AB-8002E716D351}" type="sibTrans" cxnId="{0710278E-9218-47FE-A2FD-200B75BC7A1F}">
      <dgm:prSet/>
      <dgm:spPr/>
      <dgm:t>
        <a:bodyPr/>
        <a:lstStyle/>
        <a:p>
          <a:endParaRPr lang="en-US"/>
        </a:p>
      </dgm:t>
    </dgm:pt>
    <dgm:pt modelId="{1C5FBB06-5722-4EA4-930C-D209DA443A63}">
      <dgm:prSet phldrT="[Text]"/>
      <dgm:spPr/>
      <dgm:t>
        <a:bodyPr/>
        <a:lstStyle/>
        <a:p>
          <a:r>
            <a:rPr lang="en-US" b="1" i="0" dirty="0" smtClean="0"/>
            <a:t>2. </a:t>
          </a:r>
          <a:r>
            <a:rPr lang="en-US" b="1" i="0" dirty="0" err="1" smtClean="0"/>
            <a:t>Kinh</a:t>
          </a:r>
          <a:r>
            <a:rPr lang="en-US" b="1" i="0" dirty="0" smtClean="0"/>
            <a:t> </a:t>
          </a:r>
          <a:r>
            <a:rPr lang="en-US" b="1" i="0" dirty="0" err="1" smtClean="0"/>
            <a:t>doanh</a:t>
          </a:r>
          <a:r>
            <a:rPr lang="en-US" b="1" i="0" dirty="0" smtClean="0"/>
            <a:t>, </a:t>
          </a:r>
          <a:r>
            <a:rPr lang="en-US" b="1" i="0" dirty="0" err="1" smtClean="0"/>
            <a:t>bán</a:t>
          </a:r>
          <a:r>
            <a:rPr lang="en-US" b="1" i="0" dirty="0" smtClean="0"/>
            <a:t> </a:t>
          </a:r>
          <a:r>
            <a:rPr lang="en-US" b="1" i="0" dirty="0" err="1" smtClean="0"/>
            <a:t>hàng</a:t>
          </a:r>
          <a:r>
            <a:rPr lang="en-US" b="1" i="0" dirty="0" smtClean="0"/>
            <a:t> </a:t>
          </a:r>
          <a:r>
            <a:rPr lang="en-US" b="1" i="0" dirty="0" err="1" smtClean="0"/>
            <a:t>trên</a:t>
          </a:r>
          <a:r>
            <a:rPr lang="en-US" b="1" i="0" dirty="0" smtClean="0"/>
            <a:t> </a:t>
          </a:r>
          <a:r>
            <a:rPr lang="en-US" b="1" i="0" dirty="0" err="1" smtClean="0"/>
            <a:t>Youtube</a:t>
          </a:r>
          <a:endParaRPr lang="en-US" dirty="0"/>
        </a:p>
      </dgm:t>
    </dgm:pt>
    <dgm:pt modelId="{C560F6BE-4FD1-4DC2-B4BC-2D6EEF0A5C21}" type="parTrans" cxnId="{710D105A-80D9-40EE-958D-45FA765C5B6E}">
      <dgm:prSet/>
      <dgm:spPr/>
      <dgm:t>
        <a:bodyPr/>
        <a:lstStyle/>
        <a:p>
          <a:endParaRPr lang="en-US"/>
        </a:p>
      </dgm:t>
    </dgm:pt>
    <dgm:pt modelId="{9A32366E-AE67-4094-A7AE-E425FC9D5C54}" type="sibTrans" cxnId="{710D105A-80D9-40EE-958D-45FA765C5B6E}">
      <dgm:prSet/>
      <dgm:spPr/>
      <dgm:t>
        <a:bodyPr/>
        <a:lstStyle/>
        <a:p>
          <a:endParaRPr lang="en-US"/>
        </a:p>
      </dgm:t>
    </dgm:pt>
    <dgm:pt modelId="{9330CE0C-5067-4218-9982-C686423243BB}">
      <dgm:prSet phldrT="[Text]"/>
      <dgm:spPr/>
      <dgm:t>
        <a:bodyPr/>
        <a:lstStyle/>
        <a:p>
          <a:r>
            <a:rPr lang="en-US" b="1" i="0" dirty="0" smtClean="0"/>
            <a:t>3. </a:t>
          </a:r>
          <a:r>
            <a:rPr lang="en-US" b="1" i="0" dirty="0" err="1" smtClean="0"/>
            <a:t>Tham</a:t>
          </a:r>
          <a:r>
            <a:rPr lang="en-US" b="1" i="0" dirty="0" smtClean="0"/>
            <a:t> </a:t>
          </a:r>
          <a:r>
            <a:rPr lang="en-US" b="1" i="0" dirty="0" err="1" smtClean="0"/>
            <a:t>gia</a:t>
          </a:r>
          <a:r>
            <a:rPr lang="en-US" b="1" i="0" dirty="0" smtClean="0"/>
            <a:t> Network </a:t>
          </a:r>
          <a:r>
            <a:rPr lang="en-US" b="1" i="0" dirty="0" err="1" smtClean="0"/>
            <a:t>kiếm</a:t>
          </a:r>
          <a:r>
            <a:rPr lang="en-US" b="1" i="0" dirty="0" smtClean="0"/>
            <a:t> </a:t>
          </a:r>
          <a:r>
            <a:rPr lang="en-US" b="1" i="0" dirty="0" err="1" smtClean="0"/>
            <a:t>tiền</a:t>
          </a:r>
          <a:endParaRPr lang="en-US" dirty="0"/>
        </a:p>
      </dgm:t>
    </dgm:pt>
    <dgm:pt modelId="{1F780BF2-AA3F-46C2-AA06-D9219F03EA11}" type="parTrans" cxnId="{C4FA2120-062C-4ED3-8541-65A6609CBB3A}">
      <dgm:prSet/>
      <dgm:spPr/>
      <dgm:t>
        <a:bodyPr/>
        <a:lstStyle/>
        <a:p>
          <a:endParaRPr lang="en-US"/>
        </a:p>
      </dgm:t>
    </dgm:pt>
    <dgm:pt modelId="{A35A4143-FBA2-4092-AF3A-F0917DB6E641}" type="sibTrans" cxnId="{C4FA2120-062C-4ED3-8541-65A6609CBB3A}">
      <dgm:prSet/>
      <dgm:spPr/>
      <dgm:t>
        <a:bodyPr/>
        <a:lstStyle/>
        <a:p>
          <a:endParaRPr lang="en-US"/>
        </a:p>
      </dgm:t>
    </dgm:pt>
    <dgm:pt modelId="{62AE81FE-8FBD-4D19-8C8C-AEFA55FBC0EF}">
      <dgm:prSet phldrT="[Text]"/>
      <dgm:spPr/>
      <dgm:t>
        <a:bodyPr/>
        <a:lstStyle/>
        <a:p>
          <a:r>
            <a:rPr lang="en-US" b="1" i="0" dirty="0" smtClean="0"/>
            <a:t>4. </a:t>
          </a:r>
          <a:r>
            <a:rPr lang="en-US" b="1" i="0" dirty="0" err="1" smtClean="0"/>
            <a:t>Quảng</a:t>
          </a:r>
          <a:r>
            <a:rPr lang="en-US" b="1" i="0" dirty="0" smtClean="0"/>
            <a:t> </a:t>
          </a:r>
          <a:r>
            <a:rPr lang="en-US" b="1" i="0" dirty="0" err="1" smtClean="0"/>
            <a:t>cáo</a:t>
          </a:r>
          <a:r>
            <a:rPr lang="en-US" b="1" i="0" dirty="0" smtClean="0"/>
            <a:t> </a:t>
          </a:r>
          <a:r>
            <a:rPr lang="en-US" b="1" i="0" dirty="0" err="1" smtClean="0"/>
            <a:t>trực</a:t>
          </a:r>
          <a:r>
            <a:rPr lang="en-US" b="1" i="0" dirty="0" smtClean="0"/>
            <a:t> </a:t>
          </a:r>
          <a:r>
            <a:rPr lang="en-US" b="1" i="0" dirty="0" err="1" smtClean="0"/>
            <a:t>tiếp</a:t>
          </a:r>
          <a:r>
            <a:rPr lang="en-US" b="1" i="0" dirty="0" smtClean="0"/>
            <a:t> </a:t>
          </a:r>
          <a:r>
            <a:rPr lang="en-US" b="1" i="0" dirty="0" err="1" smtClean="0"/>
            <a:t>kiếm</a:t>
          </a:r>
          <a:r>
            <a:rPr lang="en-US" b="1" i="0" dirty="0" smtClean="0"/>
            <a:t> </a:t>
          </a:r>
          <a:r>
            <a:rPr lang="en-US" b="1" i="0" dirty="0" err="1" smtClean="0"/>
            <a:t>tiền</a:t>
          </a:r>
          <a:endParaRPr lang="en-US" dirty="0"/>
        </a:p>
      </dgm:t>
    </dgm:pt>
    <dgm:pt modelId="{D45D2C3C-9BDC-40B3-A4AA-010F095DECAC}" type="parTrans" cxnId="{2DB186D8-4F3B-4107-B44A-B6B9A45164C7}">
      <dgm:prSet/>
      <dgm:spPr/>
      <dgm:t>
        <a:bodyPr/>
        <a:lstStyle/>
        <a:p>
          <a:endParaRPr lang="en-US"/>
        </a:p>
      </dgm:t>
    </dgm:pt>
    <dgm:pt modelId="{ABD19413-E940-4DD2-9628-CC0038A7733D}" type="sibTrans" cxnId="{2DB186D8-4F3B-4107-B44A-B6B9A45164C7}">
      <dgm:prSet/>
      <dgm:spPr/>
      <dgm:t>
        <a:bodyPr/>
        <a:lstStyle/>
        <a:p>
          <a:endParaRPr lang="en-US"/>
        </a:p>
      </dgm:t>
    </dgm:pt>
    <dgm:pt modelId="{F120C9AA-088B-4809-BBD6-219D582BBBDE}">
      <dgm:prSet phldrT="[Text]"/>
      <dgm:spPr/>
      <dgm:t>
        <a:bodyPr/>
        <a:lstStyle/>
        <a:p>
          <a:r>
            <a:rPr lang="vi-VN" b="1" i="0" dirty="0" smtClean="0"/>
            <a:t>5. Kiếm tiền từ Ủng hộ của người xem</a:t>
          </a:r>
          <a:endParaRPr lang="en-US" dirty="0"/>
        </a:p>
      </dgm:t>
    </dgm:pt>
    <dgm:pt modelId="{033C4F91-33F1-4D85-AA91-1386770B1650}" type="parTrans" cxnId="{CCB4E0E8-A95E-4DB6-AE60-E5513924BD75}">
      <dgm:prSet/>
      <dgm:spPr/>
      <dgm:t>
        <a:bodyPr/>
        <a:lstStyle/>
        <a:p>
          <a:endParaRPr lang="en-US"/>
        </a:p>
      </dgm:t>
    </dgm:pt>
    <dgm:pt modelId="{2FE08751-147A-4E29-A873-7D2E4E483AFF}" type="sibTrans" cxnId="{CCB4E0E8-A95E-4DB6-AE60-E5513924BD75}">
      <dgm:prSet/>
      <dgm:spPr/>
      <dgm:t>
        <a:bodyPr/>
        <a:lstStyle/>
        <a:p>
          <a:endParaRPr lang="en-US"/>
        </a:p>
      </dgm:t>
    </dgm:pt>
    <dgm:pt modelId="{4F63B4A1-237B-4B72-B125-7D4EA30D9B15}" type="pres">
      <dgm:prSet presAssocID="{4F260CDC-F7DD-4EC4-B413-8955C8832A98}" presName="outerComposite" presStyleCnt="0">
        <dgm:presLayoutVars>
          <dgm:chMax val="5"/>
          <dgm:dir/>
          <dgm:resizeHandles val="exact"/>
        </dgm:presLayoutVars>
      </dgm:prSet>
      <dgm:spPr/>
    </dgm:pt>
    <dgm:pt modelId="{B72B25C7-79DB-4C19-84CD-FB3AF3A5F5B8}" type="pres">
      <dgm:prSet presAssocID="{4F260CDC-F7DD-4EC4-B413-8955C8832A98}" presName="dummyMaxCanvas" presStyleCnt="0">
        <dgm:presLayoutVars/>
      </dgm:prSet>
      <dgm:spPr/>
    </dgm:pt>
    <dgm:pt modelId="{691992F4-7949-4C41-A8E1-3FAB4657B393}" type="pres">
      <dgm:prSet presAssocID="{4F260CDC-F7DD-4EC4-B413-8955C8832A98}" presName="FiveNodes_1" presStyleLbl="node1" presStyleIdx="0" presStyleCnt="5">
        <dgm:presLayoutVars>
          <dgm:bulletEnabled val="1"/>
        </dgm:presLayoutVars>
      </dgm:prSet>
      <dgm:spPr/>
    </dgm:pt>
    <dgm:pt modelId="{78E9639C-8C87-4BC6-B320-96F3B849614F}" type="pres">
      <dgm:prSet presAssocID="{4F260CDC-F7DD-4EC4-B413-8955C8832A98}" presName="FiveNodes_2" presStyleLbl="node1" presStyleIdx="1" presStyleCnt="5">
        <dgm:presLayoutVars>
          <dgm:bulletEnabled val="1"/>
        </dgm:presLayoutVars>
      </dgm:prSet>
      <dgm:spPr/>
    </dgm:pt>
    <dgm:pt modelId="{CC5A51FB-5DE3-408A-9A6B-42F3E4BB8E2A}" type="pres">
      <dgm:prSet presAssocID="{4F260CDC-F7DD-4EC4-B413-8955C8832A98}" presName="FiveNodes_3" presStyleLbl="node1" presStyleIdx="2" presStyleCnt="5">
        <dgm:presLayoutVars>
          <dgm:bulletEnabled val="1"/>
        </dgm:presLayoutVars>
      </dgm:prSet>
      <dgm:spPr/>
    </dgm:pt>
    <dgm:pt modelId="{FF5CDEE5-8296-4C71-A490-BBAF12876370}" type="pres">
      <dgm:prSet presAssocID="{4F260CDC-F7DD-4EC4-B413-8955C8832A98}" presName="FiveNodes_4" presStyleLbl="node1" presStyleIdx="3" presStyleCnt="5">
        <dgm:presLayoutVars>
          <dgm:bulletEnabled val="1"/>
        </dgm:presLayoutVars>
      </dgm:prSet>
      <dgm:spPr/>
    </dgm:pt>
    <dgm:pt modelId="{B3642EB5-D31C-4A18-A636-47932FD3C05E}" type="pres">
      <dgm:prSet presAssocID="{4F260CDC-F7DD-4EC4-B413-8955C8832A98}" presName="FiveNodes_5" presStyleLbl="node1" presStyleIdx="4" presStyleCnt="5">
        <dgm:presLayoutVars>
          <dgm:bulletEnabled val="1"/>
        </dgm:presLayoutVars>
      </dgm:prSet>
      <dgm:spPr/>
      <dgm:t>
        <a:bodyPr/>
        <a:lstStyle/>
        <a:p>
          <a:endParaRPr lang="en-US"/>
        </a:p>
      </dgm:t>
    </dgm:pt>
    <dgm:pt modelId="{2A524EA8-8F5F-4B36-9DA4-289CDC2E7697}" type="pres">
      <dgm:prSet presAssocID="{4F260CDC-F7DD-4EC4-B413-8955C8832A98}" presName="FiveConn_1-2" presStyleLbl="fgAccFollowNode1" presStyleIdx="0" presStyleCnt="4">
        <dgm:presLayoutVars>
          <dgm:bulletEnabled val="1"/>
        </dgm:presLayoutVars>
      </dgm:prSet>
      <dgm:spPr/>
    </dgm:pt>
    <dgm:pt modelId="{907B7DBC-F01B-43D7-B891-5FC9BA1D5F1B}" type="pres">
      <dgm:prSet presAssocID="{4F260CDC-F7DD-4EC4-B413-8955C8832A98}" presName="FiveConn_2-3" presStyleLbl="fgAccFollowNode1" presStyleIdx="1" presStyleCnt="4">
        <dgm:presLayoutVars>
          <dgm:bulletEnabled val="1"/>
        </dgm:presLayoutVars>
      </dgm:prSet>
      <dgm:spPr/>
    </dgm:pt>
    <dgm:pt modelId="{A065DB86-4662-4F22-9EAB-295293EA5B48}" type="pres">
      <dgm:prSet presAssocID="{4F260CDC-F7DD-4EC4-B413-8955C8832A98}" presName="FiveConn_3-4" presStyleLbl="fgAccFollowNode1" presStyleIdx="2" presStyleCnt="4">
        <dgm:presLayoutVars>
          <dgm:bulletEnabled val="1"/>
        </dgm:presLayoutVars>
      </dgm:prSet>
      <dgm:spPr/>
    </dgm:pt>
    <dgm:pt modelId="{DA23C9D7-D772-47E3-9248-9CAB4275F159}" type="pres">
      <dgm:prSet presAssocID="{4F260CDC-F7DD-4EC4-B413-8955C8832A98}" presName="FiveConn_4-5" presStyleLbl="fgAccFollowNode1" presStyleIdx="3" presStyleCnt="4">
        <dgm:presLayoutVars>
          <dgm:bulletEnabled val="1"/>
        </dgm:presLayoutVars>
      </dgm:prSet>
      <dgm:spPr/>
    </dgm:pt>
    <dgm:pt modelId="{3AA2D3BA-1731-4EC3-8A14-5F6DAD3027A3}" type="pres">
      <dgm:prSet presAssocID="{4F260CDC-F7DD-4EC4-B413-8955C8832A98}" presName="FiveNodes_1_text" presStyleLbl="node1" presStyleIdx="4" presStyleCnt="5">
        <dgm:presLayoutVars>
          <dgm:bulletEnabled val="1"/>
        </dgm:presLayoutVars>
      </dgm:prSet>
      <dgm:spPr/>
    </dgm:pt>
    <dgm:pt modelId="{A3553074-EB80-4283-B291-42DF3D62C456}" type="pres">
      <dgm:prSet presAssocID="{4F260CDC-F7DD-4EC4-B413-8955C8832A98}" presName="FiveNodes_2_text" presStyleLbl="node1" presStyleIdx="4" presStyleCnt="5">
        <dgm:presLayoutVars>
          <dgm:bulletEnabled val="1"/>
        </dgm:presLayoutVars>
      </dgm:prSet>
      <dgm:spPr/>
    </dgm:pt>
    <dgm:pt modelId="{75FCCD95-5F32-4314-93A3-B6551548EBE0}" type="pres">
      <dgm:prSet presAssocID="{4F260CDC-F7DD-4EC4-B413-8955C8832A98}" presName="FiveNodes_3_text" presStyleLbl="node1" presStyleIdx="4" presStyleCnt="5">
        <dgm:presLayoutVars>
          <dgm:bulletEnabled val="1"/>
        </dgm:presLayoutVars>
      </dgm:prSet>
      <dgm:spPr/>
    </dgm:pt>
    <dgm:pt modelId="{73E637EF-C47D-49BA-8716-79FBB73010B0}" type="pres">
      <dgm:prSet presAssocID="{4F260CDC-F7DD-4EC4-B413-8955C8832A98}" presName="FiveNodes_4_text" presStyleLbl="node1" presStyleIdx="4" presStyleCnt="5">
        <dgm:presLayoutVars>
          <dgm:bulletEnabled val="1"/>
        </dgm:presLayoutVars>
      </dgm:prSet>
      <dgm:spPr/>
    </dgm:pt>
    <dgm:pt modelId="{54F98EF5-3229-4982-99DF-A96E3D208E73}" type="pres">
      <dgm:prSet presAssocID="{4F260CDC-F7DD-4EC4-B413-8955C8832A98}" presName="FiveNodes_5_text" presStyleLbl="node1" presStyleIdx="4" presStyleCnt="5">
        <dgm:presLayoutVars>
          <dgm:bulletEnabled val="1"/>
        </dgm:presLayoutVars>
      </dgm:prSet>
      <dgm:spPr/>
      <dgm:t>
        <a:bodyPr/>
        <a:lstStyle/>
        <a:p>
          <a:endParaRPr lang="en-US"/>
        </a:p>
      </dgm:t>
    </dgm:pt>
  </dgm:ptLst>
  <dgm:cxnLst>
    <dgm:cxn modelId="{2C80854C-AC9A-4ACC-B29F-565D05B8E3E3}" type="presOf" srcId="{F120C9AA-088B-4809-BBD6-219D582BBBDE}" destId="{B3642EB5-D31C-4A18-A636-47932FD3C05E}" srcOrd="0" destOrd="0" presId="urn:microsoft.com/office/officeart/2005/8/layout/vProcess5"/>
    <dgm:cxn modelId="{0710278E-9218-47FE-A2FD-200B75BC7A1F}" srcId="{4F260CDC-F7DD-4EC4-B413-8955C8832A98}" destId="{F05F4991-19D2-410F-86FF-396F160C1658}" srcOrd="0" destOrd="0" parTransId="{10264E89-12E8-4D58-B46D-C1A35F845E48}" sibTransId="{A06A4D1D-1B55-4F3B-91AB-8002E716D351}"/>
    <dgm:cxn modelId="{AC3B967B-F649-4350-BBA0-6EAA6B173909}" type="presOf" srcId="{ABD19413-E940-4DD2-9628-CC0038A7733D}" destId="{DA23C9D7-D772-47E3-9248-9CAB4275F159}" srcOrd="0" destOrd="0" presId="urn:microsoft.com/office/officeart/2005/8/layout/vProcess5"/>
    <dgm:cxn modelId="{270A364D-D6EC-4FCF-8135-3D8C29F1217C}" type="presOf" srcId="{9330CE0C-5067-4218-9982-C686423243BB}" destId="{CC5A51FB-5DE3-408A-9A6B-42F3E4BB8E2A}" srcOrd="0" destOrd="0" presId="urn:microsoft.com/office/officeart/2005/8/layout/vProcess5"/>
    <dgm:cxn modelId="{710D105A-80D9-40EE-958D-45FA765C5B6E}" srcId="{4F260CDC-F7DD-4EC4-B413-8955C8832A98}" destId="{1C5FBB06-5722-4EA4-930C-D209DA443A63}" srcOrd="1" destOrd="0" parTransId="{C560F6BE-4FD1-4DC2-B4BC-2D6EEF0A5C21}" sibTransId="{9A32366E-AE67-4094-A7AE-E425FC9D5C54}"/>
    <dgm:cxn modelId="{A8F63FFF-642C-4331-8C67-5C2BA710C19A}" type="presOf" srcId="{F120C9AA-088B-4809-BBD6-219D582BBBDE}" destId="{54F98EF5-3229-4982-99DF-A96E3D208E73}" srcOrd="1" destOrd="0" presId="urn:microsoft.com/office/officeart/2005/8/layout/vProcess5"/>
    <dgm:cxn modelId="{09A7172C-D077-46B5-8C17-DA8569111C5E}" type="presOf" srcId="{F05F4991-19D2-410F-86FF-396F160C1658}" destId="{3AA2D3BA-1731-4EC3-8A14-5F6DAD3027A3}" srcOrd="1" destOrd="0" presId="urn:microsoft.com/office/officeart/2005/8/layout/vProcess5"/>
    <dgm:cxn modelId="{C4FA2120-062C-4ED3-8541-65A6609CBB3A}" srcId="{4F260CDC-F7DD-4EC4-B413-8955C8832A98}" destId="{9330CE0C-5067-4218-9982-C686423243BB}" srcOrd="2" destOrd="0" parTransId="{1F780BF2-AA3F-46C2-AA06-D9219F03EA11}" sibTransId="{A35A4143-FBA2-4092-AF3A-F0917DB6E641}"/>
    <dgm:cxn modelId="{3114BD01-F0A8-4942-AA0E-914EB4496A7B}" type="presOf" srcId="{9A32366E-AE67-4094-A7AE-E425FC9D5C54}" destId="{907B7DBC-F01B-43D7-B891-5FC9BA1D5F1B}" srcOrd="0" destOrd="0" presId="urn:microsoft.com/office/officeart/2005/8/layout/vProcess5"/>
    <dgm:cxn modelId="{2DB186D8-4F3B-4107-B44A-B6B9A45164C7}" srcId="{4F260CDC-F7DD-4EC4-B413-8955C8832A98}" destId="{62AE81FE-8FBD-4D19-8C8C-AEFA55FBC0EF}" srcOrd="3" destOrd="0" parTransId="{D45D2C3C-9BDC-40B3-A4AA-010F095DECAC}" sibTransId="{ABD19413-E940-4DD2-9628-CC0038A7733D}"/>
    <dgm:cxn modelId="{6DAB3439-03A2-422D-AE76-A61C2FD4A397}" type="presOf" srcId="{1C5FBB06-5722-4EA4-930C-D209DA443A63}" destId="{78E9639C-8C87-4BC6-B320-96F3B849614F}" srcOrd="0" destOrd="0" presId="urn:microsoft.com/office/officeart/2005/8/layout/vProcess5"/>
    <dgm:cxn modelId="{D731104F-73CA-4E84-89F3-4541536C0EF3}" type="presOf" srcId="{A06A4D1D-1B55-4F3B-91AB-8002E716D351}" destId="{2A524EA8-8F5F-4B36-9DA4-289CDC2E7697}" srcOrd="0" destOrd="0" presId="urn:microsoft.com/office/officeart/2005/8/layout/vProcess5"/>
    <dgm:cxn modelId="{335DE82C-2714-420C-BC92-2EBADCE76253}" type="presOf" srcId="{62AE81FE-8FBD-4D19-8C8C-AEFA55FBC0EF}" destId="{FF5CDEE5-8296-4C71-A490-BBAF12876370}" srcOrd="0" destOrd="0" presId="urn:microsoft.com/office/officeart/2005/8/layout/vProcess5"/>
    <dgm:cxn modelId="{CCB4E0E8-A95E-4DB6-AE60-E5513924BD75}" srcId="{4F260CDC-F7DD-4EC4-B413-8955C8832A98}" destId="{F120C9AA-088B-4809-BBD6-219D582BBBDE}" srcOrd="4" destOrd="0" parTransId="{033C4F91-33F1-4D85-AA91-1386770B1650}" sibTransId="{2FE08751-147A-4E29-A873-7D2E4E483AFF}"/>
    <dgm:cxn modelId="{E903767F-2651-490E-A3DF-DFE4341B7FA5}" type="presOf" srcId="{62AE81FE-8FBD-4D19-8C8C-AEFA55FBC0EF}" destId="{73E637EF-C47D-49BA-8716-79FBB73010B0}" srcOrd="1" destOrd="0" presId="urn:microsoft.com/office/officeart/2005/8/layout/vProcess5"/>
    <dgm:cxn modelId="{9AE1816D-0315-4BFE-BAAB-51DF2F60EC46}" type="presOf" srcId="{A35A4143-FBA2-4092-AF3A-F0917DB6E641}" destId="{A065DB86-4662-4F22-9EAB-295293EA5B48}" srcOrd="0" destOrd="0" presId="urn:microsoft.com/office/officeart/2005/8/layout/vProcess5"/>
    <dgm:cxn modelId="{A80F434A-4CF1-4F78-BD4D-E56166161EED}" type="presOf" srcId="{9330CE0C-5067-4218-9982-C686423243BB}" destId="{75FCCD95-5F32-4314-93A3-B6551548EBE0}" srcOrd="1" destOrd="0" presId="urn:microsoft.com/office/officeart/2005/8/layout/vProcess5"/>
    <dgm:cxn modelId="{D9D9B536-C4F5-4CA3-A368-5D7938A07A00}" type="presOf" srcId="{4F260CDC-F7DD-4EC4-B413-8955C8832A98}" destId="{4F63B4A1-237B-4B72-B125-7D4EA30D9B15}" srcOrd="0" destOrd="0" presId="urn:microsoft.com/office/officeart/2005/8/layout/vProcess5"/>
    <dgm:cxn modelId="{1A14F855-2A70-42CB-BD74-E25DD5A2FBD5}" type="presOf" srcId="{1C5FBB06-5722-4EA4-930C-D209DA443A63}" destId="{A3553074-EB80-4283-B291-42DF3D62C456}" srcOrd="1" destOrd="0" presId="urn:microsoft.com/office/officeart/2005/8/layout/vProcess5"/>
    <dgm:cxn modelId="{F311FC9D-DF60-4534-AA06-C932382F69D3}" type="presOf" srcId="{F05F4991-19D2-410F-86FF-396F160C1658}" destId="{691992F4-7949-4C41-A8E1-3FAB4657B393}" srcOrd="0" destOrd="0" presId="urn:microsoft.com/office/officeart/2005/8/layout/vProcess5"/>
    <dgm:cxn modelId="{57B62202-8583-4425-B945-4CF4EC70E0F9}" type="presParOf" srcId="{4F63B4A1-237B-4B72-B125-7D4EA30D9B15}" destId="{B72B25C7-79DB-4C19-84CD-FB3AF3A5F5B8}" srcOrd="0" destOrd="0" presId="urn:microsoft.com/office/officeart/2005/8/layout/vProcess5"/>
    <dgm:cxn modelId="{D6FD32F9-E092-4CB2-872D-E9BD88E987A8}" type="presParOf" srcId="{4F63B4A1-237B-4B72-B125-7D4EA30D9B15}" destId="{691992F4-7949-4C41-A8E1-3FAB4657B393}" srcOrd="1" destOrd="0" presId="urn:microsoft.com/office/officeart/2005/8/layout/vProcess5"/>
    <dgm:cxn modelId="{63C88A58-87ED-4D5D-B779-68681250192E}" type="presParOf" srcId="{4F63B4A1-237B-4B72-B125-7D4EA30D9B15}" destId="{78E9639C-8C87-4BC6-B320-96F3B849614F}" srcOrd="2" destOrd="0" presId="urn:microsoft.com/office/officeart/2005/8/layout/vProcess5"/>
    <dgm:cxn modelId="{58E8F5A6-7A3C-42ED-A799-3C86D0C6198A}" type="presParOf" srcId="{4F63B4A1-237B-4B72-B125-7D4EA30D9B15}" destId="{CC5A51FB-5DE3-408A-9A6B-42F3E4BB8E2A}" srcOrd="3" destOrd="0" presId="urn:microsoft.com/office/officeart/2005/8/layout/vProcess5"/>
    <dgm:cxn modelId="{86560D4B-70A5-4CD8-B626-D8178F1A167E}" type="presParOf" srcId="{4F63B4A1-237B-4B72-B125-7D4EA30D9B15}" destId="{FF5CDEE5-8296-4C71-A490-BBAF12876370}" srcOrd="4" destOrd="0" presId="urn:microsoft.com/office/officeart/2005/8/layout/vProcess5"/>
    <dgm:cxn modelId="{A006B0C5-5178-4D03-95E7-1B3D054A7EF6}" type="presParOf" srcId="{4F63B4A1-237B-4B72-B125-7D4EA30D9B15}" destId="{B3642EB5-D31C-4A18-A636-47932FD3C05E}" srcOrd="5" destOrd="0" presId="urn:microsoft.com/office/officeart/2005/8/layout/vProcess5"/>
    <dgm:cxn modelId="{5C18A8BB-04BA-4DBE-B4F4-F77887C78EBB}" type="presParOf" srcId="{4F63B4A1-237B-4B72-B125-7D4EA30D9B15}" destId="{2A524EA8-8F5F-4B36-9DA4-289CDC2E7697}" srcOrd="6" destOrd="0" presId="urn:microsoft.com/office/officeart/2005/8/layout/vProcess5"/>
    <dgm:cxn modelId="{0FA66602-32A8-4F5D-8C12-3D0810F100E5}" type="presParOf" srcId="{4F63B4A1-237B-4B72-B125-7D4EA30D9B15}" destId="{907B7DBC-F01B-43D7-B891-5FC9BA1D5F1B}" srcOrd="7" destOrd="0" presId="urn:microsoft.com/office/officeart/2005/8/layout/vProcess5"/>
    <dgm:cxn modelId="{2C866E65-0FB2-4E5F-A8C8-3B1901DD8AD1}" type="presParOf" srcId="{4F63B4A1-237B-4B72-B125-7D4EA30D9B15}" destId="{A065DB86-4662-4F22-9EAB-295293EA5B48}" srcOrd="8" destOrd="0" presId="urn:microsoft.com/office/officeart/2005/8/layout/vProcess5"/>
    <dgm:cxn modelId="{6CB75110-05E0-4E7E-976C-F91FDE5EB0AD}" type="presParOf" srcId="{4F63B4A1-237B-4B72-B125-7D4EA30D9B15}" destId="{DA23C9D7-D772-47E3-9248-9CAB4275F159}" srcOrd="9" destOrd="0" presId="urn:microsoft.com/office/officeart/2005/8/layout/vProcess5"/>
    <dgm:cxn modelId="{B993CD18-B483-42E1-8EE1-E1AC81235F26}" type="presParOf" srcId="{4F63B4A1-237B-4B72-B125-7D4EA30D9B15}" destId="{3AA2D3BA-1731-4EC3-8A14-5F6DAD3027A3}" srcOrd="10" destOrd="0" presId="urn:microsoft.com/office/officeart/2005/8/layout/vProcess5"/>
    <dgm:cxn modelId="{803D656A-9FAE-4F73-8243-3CD64006FB17}" type="presParOf" srcId="{4F63B4A1-237B-4B72-B125-7D4EA30D9B15}" destId="{A3553074-EB80-4283-B291-42DF3D62C456}" srcOrd="11" destOrd="0" presId="urn:microsoft.com/office/officeart/2005/8/layout/vProcess5"/>
    <dgm:cxn modelId="{97F9704E-7990-4CF0-95D7-8FEB5AFF9DFA}" type="presParOf" srcId="{4F63B4A1-237B-4B72-B125-7D4EA30D9B15}" destId="{75FCCD95-5F32-4314-93A3-B6551548EBE0}" srcOrd="12" destOrd="0" presId="urn:microsoft.com/office/officeart/2005/8/layout/vProcess5"/>
    <dgm:cxn modelId="{32AD7BA0-280B-42B9-B93A-F8291E48CEC6}" type="presParOf" srcId="{4F63B4A1-237B-4B72-B125-7D4EA30D9B15}" destId="{73E637EF-C47D-49BA-8716-79FBB73010B0}" srcOrd="13" destOrd="0" presId="urn:microsoft.com/office/officeart/2005/8/layout/vProcess5"/>
    <dgm:cxn modelId="{8E6391E3-F173-48CD-AFBC-7F883B32E06E}" type="presParOf" srcId="{4F63B4A1-237B-4B72-B125-7D4EA30D9B15}" destId="{54F98EF5-3229-4982-99DF-A96E3D208E7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21D44C-0335-4ADD-BC70-1E6DB0E0DDDA}"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3C1D161F-E966-47BE-8F23-F34F8A37E3B7}">
      <dgm:prSet phldrT="[Text]" custT="1"/>
      <dgm:spPr/>
      <dgm:t>
        <a:bodyPr/>
        <a:lstStyle/>
        <a:p>
          <a:r>
            <a:rPr lang="vi-VN" sz="2000" b="1" i="0" dirty="0" smtClean="0"/>
            <a:t>Cách 1: Kiếm tiền từ chương trình Youtube Partner.</a:t>
          </a:r>
          <a:endParaRPr lang="en-US" sz="2000" dirty="0"/>
        </a:p>
      </dgm:t>
    </dgm:pt>
    <dgm:pt modelId="{4405719E-C5BD-417B-8764-5077D2C1EB91}" type="parTrans" cxnId="{5A66582D-46E1-4342-B0B6-83A6DFEA9EA1}">
      <dgm:prSet/>
      <dgm:spPr/>
      <dgm:t>
        <a:bodyPr/>
        <a:lstStyle/>
        <a:p>
          <a:endParaRPr lang="en-US" sz="1800"/>
        </a:p>
      </dgm:t>
    </dgm:pt>
    <dgm:pt modelId="{C3693FF6-FEFF-4D83-888E-414BAA330DAD}" type="sibTrans" cxnId="{5A66582D-46E1-4342-B0B6-83A6DFEA9EA1}">
      <dgm:prSet/>
      <dgm:spPr/>
      <dgm:t>
        <a:bodyPr/>
        <a:lstStyle/>
        <a:p>
          <a:endParaRPr lang="en-US" sz="1800"/>
        </a:p>
      </dgm:t>
    </dgm:pt>
    <dgm:pt modelId="{57BBED02-B984-4C8B-81B8-288BDB2918BD}">
      <dgm:prSet phldrT="[Text]" custT="1"/>
      <dgm:spPr/>
      <dgm:t>
        <a:bodyPr/>
        <a:lstStyle/>
        <a:p>
          <a:r>
            <a:rPr lang="en-US" sz="1800" b="1" i="0" dirty="0" err="1" smtClean="0"/>
            <a:t>Cách</a:t>
          </a:r>
          <a:r>
            <a:rPr lang="en-US" sz="1800" b="1" i="0" dirty="0" smtClean="0"/>
            <a:t> 2: </a:t>
          </a:r>
          <a:r>
            <a:rPr lang="en-US" sz="1800" b="1" i="0" dirty="0" err="1" smtClean="0"/>
            <a:t>Kiếm</a:t>
          </a:r>
          <a:r>
            <a:rPr lang="en-US" sz="1800" b="1" i="0" dirty="0" smtClean="0"/>
            <a:t> </a:t>
          </a:r>
          <a:r>
            <a:rPr lang="en-US" sz="1800" b="1" i="0" dirty="0" err="1" smtClean="0"/>
            <a:t>tiền</a:t>
          </a:r>
          <a:r>
            <a:rPr lang="en-US" sz="1800" b="1" i="0" dirty="0" smtClean="0"/>
            <a:t> </a:t>
          </a:r>
          <a:r>
            <a:rPr lang="en-US" sz="1800" b="1" i="0" dirty="0" err="1" smtClean="0"/>
            <a:t>bằng</a:t>
          </a:r>
          <a:r>
            <a:rPr lang="en-US" sz="1800" b="1" i="0" dirty="0" smtClean="0"/>
            <a:t> </a:t>
          </a:r>
          <a:r>
            <a:rPr lang="en-US" sz="1800" b="1" i="0" dirty="0" err="1" smtClean="0"/>
            <a:t>việc</a:t>
          </a:r>
          <a:r>
            <a:rPr lang="en-US" sz="1800" b="1" i="0" dirty="0" smtClean="0"/>
            <a:t> </a:t>
          </a:r>
          <a:r>
            <a:rPr lang="en-US" sz="1800" b="1" i="0" dirty="0" err="1" smtClean="0"/>
            <a:t>tham</a:t>
          </a:r>
          <a:r>
            <a:rPr lang="en-US" sz="1800" b="1" i="0" dirty="0" smtClean="0"/>
            <a:t> </a:t>
          </a:r>
          <a:r>
            <a:rPr lang="en-US" sz="1800" b="1" i="0" dirty="0" err="1" smtClean="0"/>
            <a:t>gia</a:t>
          </a:r>
          <a:r>
            <a:rPr lang="en-US" sz="1800" b="1" i="0" dirty="0" smtClean="0"/>
            <a:t> Network</a:t>
          </a:r>
          <a:endParaRPr lang="en-US" sz="1800" dirty="0"/>
        </a:p>
      </dgm:t>
    </dgm:pt>
    <dgm:pt modelId="{2DA55784-BF3A-4139-B29F-E33FCE508BD8}" type="parTrans" cxnId="{667DEA02-35F5-4AC7-A9F9-EC312EBCC39B}">
      <dgm:prSet/>
      <dgm:spPr/>
      <dgm:t>
        <a:bodyPr/>
        <a:lstStyle/>
        <a:p>
          <a:endParaRPr lang="en-US" sz="1800"/>
        </a:p>
      </dgm:t>
    </dgm:pt>
    <dgm:pt modelId="{34E0984F-4560-4B30-9A7E-6978130D982F}" type="sibTrans" cxnId="{667DEA02-35F5-4AC7-A9F9-EC312EBCC39B}">
      <dgm:prSet/>
      <dgm:spPr/>
      <dgm:t>
        <a:bodyPr/>
        <a:lstStyle/>
        <a:p>
          <a:endParaRPr lang="en-US" sz="1800"/>
        </a:p>
      </dgm:t>
    </dgm:pt>
    <dgm:pt modelId="{CC9B44EA-871B-4244-A914-6948F78D6846}">
      <dgm:prSet phldrT="[Text]" custT="1"/>
      <dgm:spPr/>
      <dgm:t>
        <a:bodyPr/>
        <a:lstStyle/>
        <a:p>
          <a:r>
            <a:rPr lang="en-US" sz="2000" b="1" i="0" dirty="0" err="1" smtClean="0"/>
            <a:t>Cách</a:t>
          </a:r>
          <a:r>
            <a:rPr lang="en-US" sz="2000" b="1" i="0" dirty="0" smtClean="0"/>
            <a:t> 3: </a:t>
          </a:r>
          <a:r>
            <a:rPr lang="en-US" sz="2000" b="1" i="0" dirty="0" err="1" smtClean="0"/>
            <a:t>Kiếm</a:t>
          </a:r>
          <a:r>
            <a:rPr lang="en-US" sz="2000" b="1" i="0" dirty="0" smtClean="0"/>
            <a:t> </a:t>
          </a:r>
          <a:r>
            <a:rPr lang="en-US" sz="2000" b="1" i="0" dirty="0" err="1" smtClean="0"/>
            <a:t>tiền</a:t>
          </a:r>
          <a:r>
            <a:rPr lang="en-US" sz="2000" b="1" i="0" dirty="0" smtClean="0"/>
            <a:t> </a:t>
          </a:r>
          <a:r>
            <a:rPr lang="en-US" sz="2000" b="1" i="0" dirty="0" err="1" smtClean="0"/>
            <a:t>từ</a:t>
          </a:r>
          <a:r>
            <a:rPr lang="en-US" sz="2000" b="1" i="0" dirty="0" smtClean="0"/>
            <a:t> </a:t>
          </a:r>
          <a:r>
            <a:rPr lang="en-US" sz="2000" b="1" i="0" dirty="0" err="1" smtClean="0"/>
            <a:t>kinh</a:t>
          </a:r>
          <a:r>
            <a:rPr lang="en-US" sz="2000" b="1" i="0" dirty="0" smtClean="0"/>
            <a:t> </a:t>
          </a:r>
          <a:r>
            <a:rPr lang="en-US" sz="2000" b="1" i="0" dirty="0" err="1" smtClean="0"/>
            <a:t>doanh</a:t>
          </a:r>
          <a:r>
            <a:rPr lang="en-US" sz="2000" b="1" i="0" dirty="0" smtClean="0"/>
            <a:t>, </a:t>
          </a:r>
          <a:r>
            <a:rPr lang="en-US" sz="2000" b="1" i="0" dirty="0" err="1" smtClean="0"/>
            <a:t>bán</a:t>
          </a:r>
          <a:r>
            <a:rPr lang="en-US" sz="2000" b="1" i="0" dirty="0" smtClean="0"/>
            <a:t> </a:t>
          </a:r>
          <a:r>
            <a:rPr lang="en-US" sz="2000" b="1" i="0" dirty="0" err="1" smtClean="0"/>
            <a:t>hàng</a:t>
          </a:r>
          <a:endParaRPr lang="en-US" sz="2000" dirty="0"/>
        </a:p>
      </dgm:t>
    </dgm:pt>
    <dgm:pt modelId="{43E1ACAC-C185-445C-991D-E70CB5377FCF}" type="parTrans" cxnId="{B319EFD9-6D97-4DF0-A617-80085A21D009}">
      <dgm:prSet/>
      <dgm:spPr/>
      <dgm:t>
        <a:bodyPr/>
        <a:lstStyle/>
        <a:p>
          <a:endParaRPr lang="en-US" sz="1800"/>
        </a:p>
      </dgm:t>
    </dgm:pt>
    <dgm:pt modelId="{DD8DA362-8854-46B4-A083-C7D0EB45E0D8}" type="sibTrans" cxnId="{B319EFD9-6D97-4DF0-A617-80085A21D009}">
      <dgm:prSet/>
      <dgm:spPr/>
      <dgm:t>
        <a:bodyPr/>
        <a:lstStyle/>
        <a:p>
          <a:endParaRPr lang="en-US" sz="1800"/>
        </a:p>
      </dgm:t>
    </dgm:pt>
    <dgm:pt modelId="{E9DF113C-6DC4-467B-8939-A019FC6F8393}">
      <dgm:prSet phldrT="[Text]" custT="1"/>
      <dgm:spPr/>
      <dgm:t>
        <a:bodyPr/>
        <a:lstStyle/>
        <a:p>
          <a:r>
            <a:rPr lang="en-US" sz="2000" b="1" i="0" dirty="0" err="1" smtClean="0"/>
            <a:t>Cách</a:t>
          </a:r>
          <a:r>
            <a:rPr lang="en-US" sz="2000" b="1" i="0" dirty="0" smtClean="0"/>
            <a:t> 4: </a:t>
          </a:r>
          <a:r>
            <a:rPr lang="en-US" sz="2000" b="1" i="0" dirty="0" err="1" smtClean="0"/>
            <a:t>Kiếm</a:t>
          </a:r>
          <a:r>
            <a:rPr lang="en-US" sz="2000" b="1" i="0" dirty="0" smtClean="0"/>
            <a:t> </a:t>
          </a:r>
          <a:r>
            <a:rPr lang="en-US" sz="2000" b="1" i="0" dirty="0" err="1" smtClean="0"/>
            <a:t>tiền</a:t>
          </a:r>
          <a:r>
            <a:rPr lang="en-US" sz="2000" b="1" i="0" dirty="0" smtClean="0"/>
            <a:t> </a:t>
          </a:r>
          <a:r>
            <a:rPr lang="en-US" sz="2000" b="1" i="0" dirty="0" err="1" smtClean="0"/>
            <a:t>từ</a:t>
          </a:r>
          <a:r>
            <a:rPr lang="en-US" sz="2000" b="1" i="0" dirty="0" smtClean="0"/>
            <a:t> </a:t>
          </a:r>
          <a:r>
            <a:rPr lang="en-US" sz="2000" b="1" i="0" dirty="0" err="1" smtClean="0"/>
            <a:t>quảng</a:t>
          </a:r>
          <a:r>
            <a:rPr lang="en-US" sz="2000" b="1" i="0" dirty="0" smtClean="0"/>
            <a:t> </a:t>
          </a:r>
          <a:r>
            <a:rPr lang="en-US" sz="2000" b="1" i="0" dirty="0" err="1" smtClean="0"/>
            <a:t>cáo</a:t>
          </a:r>
          <a:r>
            <a:rPr lang="en-US" sz="2000" b="1" i="0" dirty="0" smtClean="0"/>
            <a:t> </a:t>
          </a:r>
          <a:r>
            <a:rPr lang="en-US" sz="2000" b="1" i="0" dirty="0" err="1" smtClean="0"/>
            <a:t>trực</a:t>
          </a:r>
          <a:r>
            <a:rPr lang="en-US" sz="2000" b="1" i="0" dirty="0" smtClean="0"/>
            <a:t> </a:t>
          </a:r>
          <a:r>
            <a:rPr lang="en-US" sz="2000" b="1" i="0" dirty="0" err="1" smtClean="0"/>
            <a:t>tiếp</a:t>
          </a:r>
          <a:r>
            <a:rPr lang="en-US" sz="2000" b="1" i="0" dirty="0" smtClean="0"/>
            <a:t>.</a:t>
          </a:r>
          <a:endParaRPr lang="en-US" sz="2000" dirty="0"/>
        </a:p>
      </dgm:t>
    </dgm:pt>
    <dgm:pt modelId="{389A2A13-206C-43C0-AF45-44DB1EC569B4}" type="parTrans" cxnId="{BA0B9A51-BF5F-4C02-AF22-CC4FF2FF7318}">
      <dgm:prSet/>
      <dgm:spPr/>
      <dgm:t>
        <a:bodyPr/>
        <a:lstStyle/>
        <a:p>
          <a:endParaRPr lang="en-US" sz="1800"/>
        </a:p>
      </dgm:t>
    </dgm:pt>
    <dgm:pt modelId="{48D6B3F4-F1FE-4D54-9537-65403BE140AE}" type="sibTrans" cxnId="{BA0B9A51-BF5F-4C02-AF22-CC4FF2FF7318}">
      <dgm:prSet/>
      <dgm:spPr/>
      <dgm:t>
        <a:bodyPr/>
        <a:lstStyle/>
        <a:p>
          <a:endParaRPr lang="en-US" sz="1800"/>
        </a:p>
      </dgm:t>
    </dgm:pt>
    <dgm:pt modelId="{14E74B4F-2903-4E27-8D35-C41894A30EE6}">
      <dgm:prSet phldrT="[Text]" custT="1"/>
      <dgm:spPr/>
      <dgm:t>
        <a:bodyPr/>
        <a:lstStyle/>
        <a:p>
          <a:r>
            <a:rPr lang="vi-VN" sz="2000" b="1" i="0" dirty="0" smtClean="0"/>
            <a:t>Cách 5: Kiếm tiền từ sự Ủng hộ của người xem. ( DONATE) </a:t>
          </a:r>
          <a:endParaRPr lang="en-US" sz="2000" dirty="0"/>
        </a:p>
      </dgm:t>
    </dgm:pt>
    <dgm:pt modelId="{B819EA50-FF7E-45D7-80E1-9EABA528AAA3}" type="parTrans" cxnId="{C4145BF3-4373-42A0-BEA3-0DEF2430E42E}">
      <dgm:prSet/>
      <dgm:spPr/>
      <dgm:t>
        <a:bodyPr/>
        <a:lstStyle/>
        <a:p>
          <a:endParaRPr lang="en-US" sz="1800"/>
        </a:p>
      </dgm:t>
    </dgm:pt>
    <dgm:pt modelId="{D3909CBD-B663-4DD2-85D1-AAAA299D2DF5}" type="sibTrans" cxnId="{C4145BF3-4373-42A0-BEA3-0DEF2430E42E}">
      <dgm:prSet/>
      <dgm:spPr/>
      <dgm:t>
        <a:bodyPr/>
        <a:lstStyle/>
        <a:p>
          <a:endParaRPr lang="en-US" sz="1800"/>
        </a:p>
      </dgm:t>
    </dgm:pt>
    <dgm:pt modelId="{58170F6E-5B1C-401C-B747-6DF003638884}" type="pres">
      <dgm:prSet presAssocID="{EE21D44C-0335-4ADD-BC70-1E6DB0E0DDDA}" presName="cycle" presStyleCnt="0">
        <dgm:presLayoutVars>
          <dgm:dir/>
          <dgm:resizeHandles val="exact"/>
        </dgm:presLayoutVars>
      </dgm:prSet>
      <dgm:spPr/>
    </dgm:pt>
    <dgm:pt modelId="{05708EE1-F19B-46A1-AFC8-7B7239F0F3FE}" type="pres">
      <dgm:prSet presAssocID="{3C1D161F-E966-47BE-8F23-F34F8A37E3B7}" presName="node" presStyleLbl="node1" presStyleIdx="0" presStyleCnt="5" custScaleX="251148" custRadScaleRad="103288" custRadScaleInc="0">
        <dgm:presLayoutVars>
          <dgm:bulletEnabled val="1"/>
        </dgm:presLayoutVars>
      </dgm:prSet>
      <dgm:spPr/>
      <dgm:t>
        <a:bodyPr/>
        <a:lstStyle/>
        <a:p>
          <a:endParaRPr lang="en-US"/>
        </a:p>
      </dgm:t>
    </dgm:pt>
    <dgm:pt modelId="{7C3918A1-4BCD-4C2C-959C-104776D9A4E6}" type="pres">
      <dgm:prSet presAssocID="{3C1D161F-E966-47BE-8F23-F34F8A37E3B7}" presName="spNode" presStyleCnt="0"/>
      <dgm:spPr/>
    </dgm:pt>
    <dgm:pt modelId="{C461FE2F-4865-4F99-8E13-BAFE411C226A}" type="pres">
      <dgm:prSet presAssocID="{C3693FF6-FEFF-4D83-888E-414BAA330DAD}" presName="sibTrans" presStyleLbl="sibTrans1D1" presStyleIdx="0" presStyleCnt="5"/>
      <dgm:spPr/>
    </dgm:pt>
    <dgm:pt modelId="{AE467068-FDC7-4FB4-B1D6-134E2E678293}" type="pres">
      <dgm:prSet presAssocID="{57BBED02-B984-4C8B-81B8-288BDB2918BD}" presName="node" presStyleLbl="node1" presStyleIdx="1" presStyleCnt="5" custScaleX="157080" custRadScaleRad="106217" custRadScaleInc="17422">
        <dgm:presLayoutVars>
          <dgm:bulletEnabled val="1"/>
        </dgm:presLayoutVars>
      </dgm:prSet>
      <dgm:spPr/>
      <dgm:t>
        <a:bodyPr/>
        <a:lstStyle/>
        <a:p>
          <a:endParaRPr lang="en-US"/>
        </a:p>
      </dgm:t>
    </dgm:pt>
    <dgm:pt modelId="{97749FD1-2BF3-4090-918D-516DF6E83774}" type="pres">
      <dgm:prSet presAssocID="{57BBED02-B984-4C8B-81B8-288BDB2918BD}" presName="spNode" presStyleCnt="0"/>
      <dgm:spPr/>
    </dgm:pt>
    <dgm:pt modelId="{90ED8D27-57C9-4CEC-807A-2058CEE88278}" type="pres">
      <dgm:prSet presAssocID="{34E0984F-4560-4B30-9A7E-6978130D982F}" presName="sibTrans" presStyleLbl="sibTrans1D1" presStyleIdx="1" presStyleCnt="5"/>
      <dgm:spPr/>
    </dgm:pt>
    <dgm:pt modelId="{65E7E43C-497A-4E78-835E-9FBD443DE384}" type="pres">
      <dgm:prSet presAssocID="{CC9B44EA-871B-4244-A914-6948F78D6846}" presName="node" presStyleLbl="node1" presStyleIdx="2" presStyleCnt="5" custScaleX="186392" custRadScaleRad="122374" custRadScaleInc="-54431">
        <dgm:presLayoutVars>
          <dgm:bulletEnabled val="1"/>
        </dgm:presLayoutVars>
      </dgm:prSet>
      <dgm:spPr/>
      <dgm:t>
        <a:bodyPr/>
        <a:lstStyle/>
        <a:p>
          <a:endParaRPr lang="en-US"/>
        </a:p>
      </dgm:t>
    </dgm:pt>
    <dgm:pt modelId="{35CE8282-0903-4813-A42B-20BF949D4173}" type="pres">
      <dgm:prSet presAssocID="{CC9B44EA-871B-4244-A914-6948F78D6846}" presName="spNode" presStyleCnt="0"/>
      <dgm:spPr/>
    </dgm:pt>
    <dgm:pt modelId="{25AAD144-19FA-47DF-84F2-48E2B4CA539F}" type="pres">
      <dgm:prSet presAssocID="{DD8DA362-8854-46B4-A083-C7D0EB45E0D8}" presName="sibTrans" presStyleLbl="sibTrans1D1" presStyleIdx="2" presStyleCnt="5"/>
      <dgm:spPr/>
    </dgm:pt>
    <dgm:pt modelId="{F8A67478-1F3E-4725-98EC-A8B60F2B273A}" type="pres">
      <dgm:prSet presAssocID="{E9DF113C-6DC4-467B-8939-A019FC6F8393}" presName="node" presStyleLbl="node1" presStyleIdx="3" presStyleCnt="5" custScaleX="204834" custRadScaleRad="137382" custRadScaleInc="76219">
        <dgm:presLayoutVars>
          <dgm:bulletEnabled val="1"/>
        </dgm:presLayoutVars>
      </dgm:prSet>
      <dgm:spPr/>
      <dgm:t>
        <a:bodyPr/>
        <a:lstStyle/>
        <a:p>
          <a:endParaRPr lang="en-US"/>
        </a:p>
      </dgm:t>
    </dgm:pt>
    <dgm:pt modelId="{45E5A706-8720-469E-BC75-12B6D47D003F}" type="pres">
      <dgm:prSet presAssocID="{E9DF113C-6DC4-467B-8939-A019FC6F8393}" presName="spNode" presStyleCnt="0"/>
      <dgm:spPr/>
    </dgm:pt>
    <dgm:pt modelId="{2AF86F3D-0115-4B1E-9BB2-9F24B6BF5DD9}" type="pres">
      <dgm:prSet presAssocID="{48D6B3F4-F1FE-4D54-9537-65403BE140AE}" presName="sibTrans" presStyleLbl="sibTrans1D1" presStyleIdx="3" presStyleCnt="5"/>
      <dgm:spPr/>
    </dgm:pt>
    <dgm:pt modelId="{33E9C91C-649B-48AA-BC3C-B40A0A7450E2}" type="pres">
      <dgm:prSet presAssocID="{14E74B4F-2903-4E27-8D35-C41894A30EE6}" presName="node" presStyleLbl="node1" presStyleIdx="4" presStyleCnt="5" custScaleX="209770" custRadScaleRad="120001" custRadScaleInc="-15154">
        <dgm:presLayoutVars>
          <dgm:bulletEnabled val="1"/>
        </dgm:presLayoutVars>
      </dgm:prSet>
      <dgm:spPr/>
      <dgm:t>
        <a:bodyPr/>
        <a:lstStyle/>
        <a:p>
          <a:endParaRPr lang="en-US"/>
        </a:p>
      </dgm:t>
    </dgm:pt>
    <dgm:pt modelId="{A90E5F8F-05B9-4E2B-A573-DD3E70740255}" type="pres">
      <dgm:prSet presAssocID="{14E74B4F-2903-4E27-8D35-C41894A30EE6}" presName="spNode" presStyleCnt="0"/>
      <dgm:spPr/>
    </dgm:pt>
    <dgm:pt modelId="{90AD5D7E-5F5F-4951-95A2-080D22EE1C58}" type="pres">
      <dgm:prSet presAssocID="{D3909CBD-B663-4DD2-85D1-AAAA299D2DF5}" presName="sibTrans" presStyleLbl="sibTrans1D1" presStyleIdx="4" presStyleCnt="5"/>
      <dgm:spPr/>
    </dgm:pt>
  </dgm:ptLst>
  <dgm:cxnLst>
    <dgm:cxn modelId="{719AB5DF-0A1E-4F1A-BFE9-76255970A053}" type="presOf" srcId="{3C1D161F-E966-47BE-8F23-F34F8A37E3B7}" destId="{05708EE1-F19B-46A1-AFC8-7B7239F0F3FE}" srcOrd="0" destOrd="0" presId="urn:microsoft.com/office/officeart/2005/8/layout/cycle6"/>
    <dgm:cxn modelId="{1928ADD9-85AB-4298-832F-E7A88E08160C}" type="presOf" srcId="{14E74B4F-2903-4E27-8D35-C41894A30EE6}" destId="{33E9C91C-649B-48AA-BC3C-B40A0A7450E2}" srcOrd="0" destOrd="0" presId="urn:microsoft.com/office/officeart/2005/8/layout/cycle6"/>
    <dgm:cxn modelId="{CB312E3F-519B-4CC3-BFBF-CC36804E56CA}" type="presOf" srcId="{34E0984F-4560-4B30-9A7E-6978130D982F}" destId="{90ED8D27-57C9-4CEC-807A-2058CEE88278}" srcOrd="0" destOrd="0" presId="urn:microsoft.com/office/officeart/2005/8/layout/cycle6"/>
    <dgm:cxn modelId="{BA0B9A51-BF5F-4C02-AF22-CC4FF2FF7318}" srcId="{EE21D44C-0335-4ADD-BC70-1E6DB0E0DDDA}" destId="{E9DF113C-6DC4-467B-8939-A019FC6F8393}" srcOrd="3" destOrd="0" parTransId="{389A2A13-206C-43C0-AF45-44DB1EC569B4}" sibTransId="{48D6B3F4-F1FE-4D54-9537-65403BE140AE}"/>
    <dgm:cxn modelId="{36470477-5E54-4456-80B3-707CC81FE6E6}" type="presOf" srcId="{EE21D44C-0335-4ADD-BC70-1E6DB0E0DDDA}" destId="{58170F6E-5B1C-401C-B747-6DF003638884}" srcOrd="0" destOrd="0" presId="urn:microsoft.com/office/officeart/2005/8/layout/cycle6"/>
    <dgm:cxn modelId="{FEDC6825-25CA-42C8-A4E0-30BD6F7BE0C8}" type="presOf" srcId="{57BBED02-B984-4C8B-81B8-288BDB2918BD}" destId="{AE467068-FDC7-4FB4-B1D6-134E2E678293}" srcOrd="0" destOrd="0" presId="urn:microsoft.com/office/officeart/2005/8/layout/cycle6"/>
    <dgm:cxn modelId="{4A9B8042-A374-492E-8D93-F704AC683143}" type="presOf" srcId="{DD8DA362-8854-46B4-A083-C7D0EB45E0D8}" destId="{25AAD144-19FA-47DF-84F2-48E2B4CA539F}" srcOrd="0" destOrd="0" presId="urn:microsoft.com/office/officeart/2005/8/layout/cycle6"/>
    <dgm:cxn modelId="{C0FFD5B3-EA8D-434E-B6A6-230925209329}" type="presOf" srcId="{CC9B44EA-871B-4244-A914-6948F78D6846}" destId="{65E7E43C-497A-4E78-835E-9FBD443DE384}" srcOrd="0" destOrd="0" presId="urn:microsoft.com/office/officeart/2005/8/layout/cycle6"/>
    <dgm:cxn modelId="{FFDB50AE-4853-49EF-8356-3BC074848ADD}" type="presOf" srcId="{C3693FF6-FEFF-4D83-888E-414BAA330DAD}" destId="{C461FE2F-4865-4F99-8E13-BAFE411C226A}" srcOrd="0" destOrd="0" presId="urn:microsoft.com/office/officeart/2005/8/layout/cycle6"/>
    <dgm:cxn modelId="{271799CF-310D-4349-8300-EFC7EC108889}" type="presOf" srcId="{E9DF113C-6DC4-467B-8939-A019FC6F8393}" destId="{F8A67478-1F3E-4725-98EC-A8B60F2B273A}" srcOrd="0" destOrd="0" presId="urn:microsoft.com/office/officeart/2005/8/layout/cycle6"/>
    <dgm:cxn modelId="{E332917E-73E2-4532-8892-AFEA44D5FF01}" type="presOf" srcId="{48D6B3F4-F1FE-4D54-9537-65403BE140AE}" destId="{2AF86F3D-0115-4B1E-9BB2-9F24B6BF5DD9}" srcOrd="0" destOrd="0" presId="urn:microsoft.com/office/officeart/2005/8/layout/cycle6"/>
    <dgm:cxn modelId="{1E6D9CBA-2E66-47F7-85D0-B270A78326AB}" type="presOf" srcId="{D3909CBD-B663-4DD2-85D1-AAAA299D2DF5}" destId="{90AD5D7E-5F5F-4951-95A2-080D22EE1C58}" srcOrd="0" destOrd="0" presId="urn:microsoft.com/office/officeart/2005/8/layout/cycle6"/>
    <dgm:cxn modelId="{5A66582D-46E1-4342-B0B6-83A6DFEA9EA1}" srcId="{EE21D44C-0335-4ADD-BC70-1E6DB0E0DDDA}" destId="{3C1D161F-E966-47BE-8F23-F34F8A37E3B7}" srcOrd="0" destOrd="0" parTransId="{4405719E-C5BD-417B-8764-5077D2C1EB91}" sibTransId="{C3693FF6-FEFF-4D83-888E-414BAA330DAD}"/>
    <dgm:cxn modelId="{C4145BF3-4373-42A0-BEA3-0DEF2430E42E}" srcId="{EE21D44C-0335-4ADD-BC70-1E6DB0E0DDDA}" destId="{14E74B4F-2903-4E27-8D35-C41894A30EE6}" srcOrd="4" destOrd="0" parTransId="{B819EA50-FF7E-45D7-80E1-9EABA528AAA3}" sibTransId="{D3909CBD-B663-4DD2-85D1-AAAA299D2DF5}"/>
    <dgm:cxn modelId="{667DEA02-35F5-4AC7-A9F9-EC312EBCC39B}" srcId="{EE21D44C-0335-4ADD-BC70-1E6DB0E0DDDA}" destId="{57BBED02-B984-4C8B-81B8-288BDB2918BD}" srcOrd="1" destOrd="0" parTransId="{2DA55784-BF3A-4139-B29F-E33FCE508BD8}" sibTransId="{34E0984F-4560-4B30-9A7E-6978130D982F}"/>
    <dgm:cxn modelId="{B319EFD9-6D97-4DF0-A617-80085A21D009}" srcId="{EE21D44C-0335-4ADD-BC70-1E6DB0E0DDDA}" destId="{CC9B44EA-871B-4244-A914-6948F78D6846}" srcOrd="2" destOrd="0" parTransId="{43E1ACAC-C185-445C-991D-E70CB5377FCF}" sibTransId="{DD8DA362-8854-46B4-A083-C7D0EB45E0D8}"/>
    <dgm:cxn modelId="{5C0C69B6-96BC-4F94-AD82-5709C3DCF27D}" type="presParOf" srcId="{58170F6E-5B1C-401C-B747-6DF003638884}" destId="{05708EE1-F19B-46A1-AFC8-7B7239F0F3FE}" srcOrd="0" destOrd="0" presId="urn:microsoft.com/office/officeart/2005/8/layout/cycle6"/>
    <dgm:cxn modelId="{10E5CC91-C4F9-44EF-B60E-F3EB9E15CEBB}" type="presParOf" srcId="{58170F6E-5B1C-401C-B747-6DF003638884}" destId="{7C3918A1-4BCD-4C2C-959C-104776D9A4E6}" srcOrd="1" destOrd="0" presId="urn:microsoft.com/office/officeart/2005/8/layout/cycle6"/>
    <dgm:cxn modelId="{AFAF2C05-72B1-4E5B-BA1C-1C62C2B6B0EA}" type="presParOf" srcId="{58170F6E-5B1C-401C-B747-6DF003638884}" destId="{C461FE2F-4865-4F99-8E13-BAFE411C226A}" srcOrd="2" destOrd="0" presId="urn:microsoft.com/office/officeart/2005/8/layout/cycle6"/>
    <dgm:cxn modelId="{8E4156DB-5B59-4E40-A182-0E84D79339CC}" type="presParOf" srcId="{58170F6E-5B1C-401C-B747-6DF003638884}" destId="{AE467068-FDC7-4FB4-B1D6-134E2E678293}" srcOrd="3" destOrd="0" presId="urn:microsoft.com/office/officeart/2005/8/layout/cycle6"/>
    <dgm:cxn modelId="{AA5B6233-C3AD-4759-A109-DE62EA575B44}" type="presParOf" srcId="{58170F6E-5B1C-401C-B747-6DF003638884}" destId="{97749FD1-2BF3-4090-918D-516DF6E83774}" srcOrd="4" destOrd="0" presId="urn:microsoft.com/office/officeart/2005/8/layout/cycle6"/>
    <dgm:cxn modelId="{750700FF-BA23-4E91-B4F2-31F8E8214269}" type="presParOf" srcId="{58170F6E-5B1C-401C-B747-6DF003638884}" destId="{90ED8D27-57C9-4CEC-807A-2058CEE88278}" srcOrd="5" destOrd="0" presId="urn:microsoft.com/office/officeart/2005/8/layout/cycle6"/>
    <dgm:cxn modelId="{7DDB03E1-A882-46A7-B5F0-E60B714DA0CA}" type="presParOf" srcId="{58170F6E-5B1C-401C-B747-6DF003638884}" destId="{65E7E43C-497A-4E78-835E-9FBD443DE384}" srcOrd="6" destOrd="0" presId="urn:microsoft.com/office/officeart/2005/8/layout/cycle6"/>
    <dgm:cxn modelId="{A12FDC22-1E98-4F23-AC14-B471BC7B6223}" type="presParOf" srcId="{58170F6E-5B1C-401C-B747-6DF003638884}" destId="{35CE8282-0903-4813-A42B-20BF949D4173}" srcOrd="7" destOrd="0" presId="urn:microsoft.com/office/officeart/2005/8/layout/cycle6"/>
    <dgm:cxn modelId="{5BF593E9-B208-4D9A-979F-F9562C2E6BA0}" type="presParOf" srcId="{58170F6E-5B1C-401C-B747-6DF003638884}" destId="{25AAD144-19FA-47DF-84F2-48E2B4CA539F}" srcOrd="8" destOrd="0" presId="urn:microsoft.com/office/officeart/2005/8/layout/cycle6"/>
    <dgm:cxn modelId="{A54109CF-1530-419A-9003-7E75E650665A}" type="presParOf" srcId="{58170F6E-5B1C-401C-B747-6DF003638884}" destId="{F8A67478-1F3E-4725-98EC-A8B60F2B273A}" srcOrd="9" destOrd="0" presId="urn:microsoft.com/office/officeart/2005/8/layout/cycle6"/>
    <dgm:cxn modelId="{781A4896-84B2-42E0-891D-7432DE4AFC48}" type="presParOf" srcId="{58170F6E-5B1C-401C-B747-6DF003638884}" destId="{45E5A706-8720-469E-BC75-12B6D47D003F}" srcOrd="10" destOrd="0" presId="urn:microsoft.com/office/officeart/2005/8/layout/cycle6"/>
    <dgm:cxn modelId="{D88E7A17-75AC-4231-8A94-5AA628572733}" type="presParOf" srcId="{58170F6E-5B1C-401C-B747-6DF003638884}" destId="{2AF86F3D-0115-4B1E-9BB2-9F24B6BF5DD9}" srcOrd="11" destOrd="0" presId="urn:microsoft.com/office/officeart/2005/8/layout/cycle6"/>
    <dgm:cxn modelId="{4762F017-A0AC-4E01-90AC-CC0A5548E0F8}" type="presParOf" srcId="{58170F6E-5B1C-401C-B747-6DF003638884}" destId="{33E9C91C-649B-48AA-BC3C-B40A0A7450E2}" srcOrd="12" destOrd="0" presId="urn:microsoft.com/office/officeart/2005/8/layout/cycle6"/>
    <dgm:cxn modelId="{E49871B8-8DCF-4A53-AF74-BC5972386B11}" type="presParOf" srcId="{58170F6E-5B1C-401C-B747-6DF003638884}" destId="{A90E5F8F-05B9-4E2B-A573-DD3E70740255}" srcOrd="13" destOrd="0" presId="urn:microsoft.com/office/officeart/2005/8/layout/cycle6"/>
    <dgm:cxn modelId="{336C170C-86BA-4C9C-A7D9-363113A7B682}" type="presParOf" srcId="{58170F6E-5B1C-401C-B747-6DF003638884}" destId="{90AD5D7E-5F5F-4951-95A2-080D22EE1C58}"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0F62-AF61-453E-BC3A-C28C07E2D0F0}">
      <dsp:nvSpPr>
        <dsp:cNvPr id="0" name=""/>
        <dsp:cNvSpPr/>
      </dsp:nvSpPr>
      <dsp:spPr>
        <a:xfrm>
          <a:off x="0" y="305079"/>
          <a:ext cx="6096000" cy="4536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564ADB-B905-4B1B-8CA0-C4890C58EF81}">
      <dsp:nvSpPr>
        <dsp:cNvPr id="0" name=""/>
        <dsp:cNvSpPr/>
      </dsp:nvSpPr>
      <dsp:spPr>
        <a:xfrm>
          <a:off x="304800" y="39399"/>
          <a:ext cx="4267200" cy="53136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vi-VN" sz="1800" kern="1200" dirty="0" smtClean="0"/>
            <a:t>Tên : Phương Điền </a:t>
          </a:r>
          <a:endParaRPr lang="en-US" sz="1800" kern="1200" dirty="0"/>
        </a:p>
      </dsp:txBody>
      <dsp:txXfrm>
        <a:off x="330739" y="65338"/>
        <a:ext cx="4215322" cy="479482"/>
      </dsp:txXfrm>
    </dsp:sp>
    <dsp:sp modelId="{FD425515-4E99-4CD9-992D-CBC22127E669}">
      <dsp:nvSpPr>
        <dsp:cNvPr id="0" name=""/>
        <dsp:cNvSpPr/>
      </dsp:nvSpPr>
      <dsp:spPr>
        <a:xfrm>
          <a:off x="0" y="1121559"/>
          <a:ext cx="6096000" cy="4536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6EDB64-BEE0-4D4A-8A6C-3B41C498E82A}">
      <dsp:nvSpPr>
        <dsp:cNvPr id="0" name=""/>
        <dsp:cNvSpPr/>
      </dsp:nvSpPr>
      <dsp:spPr>
        <a:xfrm>
          <a:off x="304800" y="855879"/>
          <a:ext cx="4267200" cy="53136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vi-VN" sz="1800" kern="1200" dirty="0" smtClean="0"/>
            <a:t>Lớp : TC19THUD1</a:t>
          </a:r>
          <a:endParaRPr lang="en-US" sz="1800" kern="1200" dirty="0"/>
        </a:p>
      </dsp:txBody>
      <dsp:txXfrm>
        <a:off x="330739" y="881818"/>
        <a:ext cx="4215322" cy="479482"/>
      </dsp:txXfrm>
    </dsp:sp>
    <dsp:sp modelId="{3BFED068-8A6F-4100-8526-79B056EBBF19}">
      <dsp:nvSpPr>
        <dsp:cNvPr id="0" name=""/>
        <dsp:cNvSpPr/>
      </dsp:nvSpPr>
      <dsp:spPr>
        <a:xfrm>
          <a:off x="0" y="1938039"/>
          <a:ext cx="6096000" cy="4536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615B8A-BE9D-42ED-842D-3A5CCA866E34}">
      <dsp:nvSpPr>
        <dsp:cNvPr id="0" name=""/>
        <dsp:cNvSpPr/>
      </dsp:nvSpPr>
      <dsp:spPr>
        <a:xfrm>
          <a:off x="304800" y="1672359"/>
          <a:ext cx="4267200" cy="53136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vi-VN" sz="1800" kern="1200" dirty="0" smtClean="0"/>
            <a:t>Trường : Cao Đẳng Bách Khoa Nam Sài Gòn </a:t>
          </a:r>
          <a:endParaRPr lang="en-US" sz="1800" kern="1200" dirty="0"/>
        </a:p>
      </dsp:txBody>
      <dsp:txXfrm>
        <a:off x="330739" y="1698298"/>
        <a:ext cx="4215322" cy="479482"/>
      </dsp:txXfrm>
    </dsp:sp>
    <dsp:sp modelId="{A0A785AF-641F-4747-80D4-089B86EE989E}">
      <dsp:nvSpPr>
        <dsp:cNvPr id="0" name=""/>
        <dsp:cNvSpPr/>
      </dsp:nvSpPr>
      <dsp:spPr>
        <a:xfrm>
          <a:off x="0" y="2754520"/>
          <a:ext cx="6096000" cy="4536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9FD841-C11A-48CF-B5A2-D2C56A480A6C}">
      <dsp:nvSpPr>
        <dsp:cNvPr id="0" name=""/>
        <dsp:cNvSpPr/>
      </dsp:nvSpPr>
      <dsp:spPr>
        <a:xfrm>
          <a:off x="304800" y="2518282"/>
          <a:ext cx="5029193" cy="53136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vi-VN" sz="1800" kern="1200" dirty="0" smtClean="0"/>
            <a:t>Ngày làm : ngày 29 tháng 9 năm 2020 </a:t>
          </a:r>
          <a:endParaRPr lang="en-US" sz="1800" kern="1200" dirty="0"/>
        </a:p>
      </dsp:txBody>
      <dsp:txXfrm>
        <a:off x="330739" y="2544221"/>
        <a:ext cx="4977315" cy="479482"/>
      </dsp:txXfrm>
    </dsp:sp>
    <dsp:sp modelId="{35304070-6DA3-4455-970C-556516103BC6}">
      <dsp:nvSpPr>
        <dsp:cNvPr id="0" name=""/>
        <dsp:cNvSpPr/>
      </dsp:nvSpPr>
      <dsp:spPr>
        <a:xfrm>
          <a:off x="0" y="3571000"/>
          <a:ext cx="6096000" cy="4536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0058D3-CFD9-417D-8590-435B916FED9D}">
      <dsp:nvSpPr>
        <dsp:cNvPr id="0" name=""/>
        <dsp:cNvSpPr/>
      </dsp:nvSpPr>
      <dsp:spPr>
        <a:xfrm>
          <a:off x="304800" y="3305320"/>
          <a:ext cx="4267200" cy="53136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vi-VN" sz="1800" kern="1200" dirty="0" smtClean="0"/>
            <a:t>Đề Tài : giới thiệu về nghề youtuber </a:t>
          </a:r>
          <a:endParaRPr lang="en-US" sz="1800" kern="1200" dirty="0"/>
        </a:p>
      </dsp:txBody>
      <dsp:txXfrm>
        <a:off x="330739" y="3331259"/>
        <a:ext cx="421532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A0495-DCA8-405C-BAAE-D68A93B910C4}">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r>
            <a:rPr lang="vi-VN" sz="5800" kern="1200" dirty="0" smtClean="0"/>
            <a:t> Youtube là gì ? </a:t>
          </a:r>
          <a:endParaRPr lang="en-US" sz="5800" kern="1200" dirty="0"/>
        </a:p>
      </dsp:txBody>
      <dsp:txXfrm>
        <a:off x="0" y="0"/>
        <a:ext cx="6096000" cy="1219200"/>
      </dsp:txXfrm>
    </dsp:sp>
    <dsp:sp modelId="{09348E95-099C-469C-8301-8C695C967638}">
      <dsp:nvSpPr>
        <dsp:cNvPr id="0" name=""/>
        <dsp:cNvSpPr/>
      </dsp:nvSpPr>
      <dsp:spPr>
        <a:xfrm>
          <a:off x="2976" y="1219200"/>
          <a:ext cx="2030015" cy="2560320"/>
        </a:xfrm>
        <a:prstGeom prst="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i="0" kern="1200" dirty="0" smtClean="0"/>
            <a:t>YouTube</a:t>
          </a:r>
          <a:r>
            <a:rPr lang="en-US" sz="1800" b="0" i="0" kern="1200" dirty="0" smtClean="0"/>
            <a:t> </a:t>
          </a:r>
          <a:r>
            <a:rPr lang="en-US" sz="1800" b="0" i="0" kern="1200" dirty="0" err="1" smtClean="0"/>
            <a:t>là</a:t>
          </a:r>
          <a:r>
            <a:rPr lang="en-US" sz="1800" b="0" i="0" kern="1200" dirty="0" smtClean="0"/>
            <a:t> </a:t>
          </a:r>
          <a:r>
            <a:rPr lang="en-US" sz="1800" b="0" i="0" kern="1200" dirty="0" err="1" smtClean="0"/>
            <a:t>một</a:t>
          </a:r>
          <a:r>
            <a:rPr lang="en-US" sz="1800" b="0" i="0" kern="1200" dirty="0" smtClean="0"/>
            <a:t> </a:t>
          </a:r>
          <a:r>
            <a:rPr lang="en-US" sz="1800" b="0" i="0" kern="1200" dirty="0" err="1" smtClean="0"/>
            <a:t>trang</a:t>
          </a:r>
          <a:r>
            <a:rPr lang="en-US" sz="1800" b="0" i="0" kern="1200" dirty="0" smtClean="0"/>
            <a:t> web chia </a:t>
          </a:r>
          <a:r>
            <a:rPr lang="en-US" sz="1800" b="0" i="0" kern="1200" dirty="0" err="1" smtClean="0"/>
            <a:t>sẻ</a:t>
          </a:r>
          <a:r>
            <a:rPr lang="en-US" sz="1800" b="0" i="0" kern="1200" dirty="0" smtClean="0"/>
            <a:t> video</a:t>
          </a:r>
          <a:endParaRPr lang="en-US" sz="1800" kern="1200" dirty="0"/>
        </a:p>
      </dsp:txBody>
      <dsp:txXfrm>
        <a:off x="2976" y="1219200"/>
        <a:ext cx="2030015" cy="2560320"/>
      </dsp:txXfrm>
    </dsp:sp>
    <dsp:sp modelId="{4F849D0B-A16C-4356-B3E0-E4A62B4C3FED}">
      <dsp:nvSpPr>
        <dsp:cNvPr id="0" name=""/>
        <dsp:cNvSpPr/>
      </dsp:nvSpPr>
      <dsp:spPr>
        <a:xfrm>
          <a:off x="2032992" y="1219200"/>
          <a:ext cx="2030015" cy="2560320"/>
        </a:xfrm>
        <a:prstGeom prst="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i="0" kern="1200" dirty="0" smtClean="0"/>
            <a:t>Youtube là nơi người dùng có thể tải lên hoặc tải video </a:t>
          </a:r>
          <a:r>
            <a:rPr lang="vi-VN" sz="1800" b="1" i="0" kern="1200" dirty="0" smtClean="0"/>
            <a:t>về</a:t>
          </a:r>
          <a:r>
            <a:rPr lang="vi-VN" sz="1800" b="0" i="0" kern="1200" dirty="0" smtClean="0"/>
            <a:t> máy tính hay điện thoại và chia sẻ các video clip.</a:t>
          </a:r>
          <a:endParaRPr lang="en-US" sz="1800" kern="1200" dirty="0"/>
        </a:p>
      </dsp:txBody>
      <dsp:txXfrm>
        <a:off x="2032992" y="1219200"/>
        <a:ext cx="2030015" cy="2560320"/>
      </dsp:txXfrm>
    </dsp:sp>
    <dsp:sp modelId="{152C20DC-4809-460B-89D2-B11AA6B699DA}">
      <dsp:nvSpPr>
        <dsp:cNvPr id="0" name=""/>
        <dsp:cNvSpPr/>
      </dsp:nvSpPr>
      <dsp:spPr>
        <a:xfrm>
          <a:off x="4063007" y="1219200"/>
          <a:ext cx="2030015" cy="2560320"/>
        </a:xfrm>
        <a:prstGeom prst="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1" i="0" kern="1200" dirty="0" smtClean="0"/>
            <a:t>YouTube</a:t>
          </a:r>
          <a:r>
            <a:rPr lang="vi-VN" sz="1800" b="0" i="0" kern="1200" dirty="0" smtClean="0"/>
            <a:t> do 3 nhân viên cũ của PayPal tạo ra vào giữa tháng 2 năm 2005.  Trang web hiện nay là trang chia sẻ video lớn nhất thế </a:t>
          </a:r>
          <a:r>
            <a:rPr lang="vi-VN" sz="1800" b="1" i="0" kern="1200" dirty="0" smtClean="0"/>
            <a:t>giới</a:t>
          </a:r>
          <a:r>
            <a:rPr lang="vi-VN" sz="1800" b="0" i="0" kern="1200" dirty="0" smtClean="0"/>
            <a:t> và được xếp hạng 2 trang phổ biến toàn cầu</a:t>
          </a:r>
          <a:endParaRPr lang="en-US" sz="1800" kern="1200" dirty="0"/>
        </a:p>
      </dsp:txBody>
      <dsp:txXfrm>
        <a:off x="4063007" y="1219200"/>
        <a:ext cx="2030015" cy="2560320"/>
      </dsp:txXfrm>
    </dsp:sp>
    <dsp:sp modelId="{7DB90B52-88F4-41FB-B353-1E9A3336572B}">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56497-474A-4528-937F-EA7D5F5B6E12}">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i="0" kern="1200" dirty="0" err="1" smtClean="0"/>
            <a:t>Tự</a:t>
          </a:r>
          <a:r>
            <a:rPr lang="en-US" sz="1100" b="1" i="0" kern="1200" dirty="0" smtClean="0"/>
            <a:t> do </a:t>
          </a:r>
          <a:r>
            <a:rPr lang="en-US" sz="1100" b="1" i="0" kern="1200" dirty="0" err="1" smtClean="0"/>
            <a:t>ngôn</a:t>
          </a:r>
          <a:r>
            <a:rPr lang="en-US" sz="1100" b="1" i="0" kern="1200" dirty="0" smtClean="0"/>
            <a:t> </a:t>
          </a:r>
          <a:r>
            <a:rPr lang="en-US" sz="1100" b="1" i="0" kern="1200" dirty="0" err="1" smtClean="0"/>
            <a:t>luận</a:t>
          </a:r>
          <a:endParaRPr lang="en-US" sz="1100" kern="1200" dirty="0"/>
        </a:p>
      </dsp:txBody>
      <dsp:txXfrm rot="-5400000">
        <a:off x="1" y="395096"/>
        <a:ext cx="788987" cy="338137"/>
      </dsp:txXfrm>
    </dsp:sp>
    <dsp:sp modelId="{B06680C7-2153-496F-9469-731CD680069C}">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vi-VN" sz="1300" b="0" i="0" kern="1200" dirty="0" smtClean="0"/>
            <a:t>mọi người có thể tự do ngôn luận, chia sẻ quan điểm, khuyến khích đối thoại mở và sự tự do sáng tạo sẽ mang đến tiếng nói mới, dạng thức mới và khả năng mới.</a:t>
          </a:r>
          <a:endParaRPr lang="en-US" sz="1300" kern="1200" dirty="0"/>
        </a:p>
      </dsp:txBody>
      <dsp:txXfrm rot="-5400000">
        <a:off x="788988" y="36365"/>
        <a:ext cx="5271248" cy="661103"/>
      </dsp:txXfrm>
    </dsp:sp>
    <dsp:sp modelId="{75F90859-F488-432B-AC46-7374BC5F5295}">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i="0" kern="1200" dirty="0" err="1" smtClean="0"/>
            <a:t>Tự</a:t>
          </a:r>
          <a:r>
            <a:rPr lang="en-US" sz="1100" b="1" i="0" kern="1200" dirty="0" smtClean="0"/>
            <a:t> do </a:t>
          </a:r>
          <a:r>
            <a:rPr lang="en-US" sz="1100" b="1" i="0" kern="1200" dirty="0" err="1" smtClean="0"/>
            <a:t>thông</a:t>
          </a:r>
          <a:r>
            <a:rPr lang="en-US" sz="1100" b="1" i="0" kern="1200" dirty="0" smtClean="0"/>
            <a:t> tin</a:t>
          </a:r>
          <a:endParaRPr lang="en-US" sz="1100" kern="1200" dirty="0"/>
        </a:p>
      </dsp:txBody>
      <dsp:txXfrm rot="-5400000">
        <a:off x="1" y="1373653"/>
        <a:ext cx="788987" cy="338137"/>
      </dsp:txXfrm>
    </dsp:sp>
    <dsp:sp modelId="{3F26620E-0F29-41B1-83FC-00DDCB8C247C}">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err="1" smtClean="0"/>
            <a:t>ai</a:t>
          </a:r>
          <a:r>
            <a:rPr lang="en-US" sz="1300" b="0" i="0" kern="1200" dirty="0" smtClean="0"/>
            <a:t> </a:t>
          </a:r>
          <a:r>
            <a:rPr lang="en-US" sz="1300" b="0" i="0" kern="1200" dirty="0" err="1" smtClean="0"/>
            <a:t>cũng</a:t>
          </a:r>
          <a:r>
            <a:rPr lang="en-US" sz="1300" b="0" i="0" kern="1200" dirty="0" smtClean="0"/>
            <a:t> </a:t>
          </a:r>
          <a:r>
            <a:rPr lang="en-US" sz="1300" b="0" i="0" kern="1200" dirty="0" err="1" smtClean="0"/>
            <a:t>có</a:t>
          </a:r>
          <a:r>
            <a:rPr lang="en-US" sz="1300" b="0" i="0" kern="1200" dirty="0" smtClean="0"/>
            <a:t> </a:t>
          </a:r>
          <a:r>
            <a:rPr lang="en-US" sz="1300" b="0" i="0" kern="1200" dirty="0" err="1" smtClean="0"/>
            <a:t>thể</a:t>
          </a:r>
          <a:r>
            <a:rPr lang="en-US" sz="1300" b="0" i="0" kern="1200" dirty="0" smtClean="0"/>
            <a:t> </a:t>
          </a:r>
          <a:r>
            <a:rPr lang="en-US" sz="1300" b="0" i="0" kern="1200" dirty="0" err="1" smtClean="0"/>
            <a:t>dễ</a:t>
          </a:r>
          <a:r>
            <a:rPr lang="en-US" sz="1300" b="0" i="0" kern="1200" dirty="0" smtClean="0"/>
            <a:t> </a:t>
          </a:r>
          <a:r>
            <a:rPr lang="en-US" sz="1300" b="0" i="0" kern="1200" dirty="0" err="1" smtClean="0"/>
            <a:t>dàng</a:t>
          </a:r>
          <a:r>
            <a:rPr lang="en-US" sz="1300" b="0" i="0" kern="1200" dirty="0" smtClean="0"/>
            <a:t> </a:t>
          </a:r>
          <a:r>
            <a:rPr lang="en-US" sz="1300" b="0" i="0" kern="1200" dirty="0" err="1" smtClean="0"/>
            <a:t>và</a:t>
          </a:r>
          <a:r>
            <a:rPr lang="en-US" sz="1300" b="0" i="0" kern="1200" dirty="0" smtClean="0"/>
            <a:t> </a:t>
          </a:r>
          <a:r>
            <a:rPr lang="en-US" sz="1300" b="0" i="0" kern="1200" dirty="0" err="1" smtClean="0"/>
            <a:t>tự</a:t>
          </a:r>
          <a:r>
            <a:rPr lang="en-US" sz="1300" b="0" i="0" kern="1200" dirty="0" smtClean="0"/>
            <a:t> do </a:t>
          </a:r>
          <a:r>
            <a:rPr lang="en-US" sz="1300" b="0" i="0" kern="1200" dirty="0" err="1" smtClean="0"/>
            <a:t>tiếp</a:t>
          </a:r>
          <a:r>
            <a:rPr lang="en-US" sz="1300" b="0" i="0" kern="1200" dirty="0" smtClean="0"/>
            <a:t> </a:t>
          </a:r>
          <a:r>
            <a:rPr lang="en-US" sz="1300" b="0" i="0" kern="1200" dirty="0" err="1" smtClean="0"/>
            <a:t>cận</a:t>
          </a:r>
          <a:r>
            <a:rPr lang="en-US" sz="1300" b="0" i="0" kern="1200" dirty="0" smtClean="0"/>
            <a:t> </a:t>
          </a:r>
          <a:r>
            <a:rPr lang="en-US" sz="1300" b="0" i="0" kern="1200" dirty="0" err="1" smtClean="0"/>
            <a:t>thông</a:t>
          </a:r>
          <a:r>
            <a:rPr lang="en-US" sz="1300" b="0" i="0" kern="1200" dirty="0" smtClean="0"/>
            <a:t> tin, </a:t>
          </a:r>
          <a:r>
            <a:rPr lang="en-US" sz="1300" b="0" i="0" kern="1200" dirty="0" err="1" smtClean="0"/>
            <a:t>rằng</a:t>
          </a:r>
          <a:r>
            <a:rPr lang="en-US" sz="1300" b="0" i="0" kern="1200" dirty="0" smtClean="0"/>
            <a:t> video </a:t>
          </a:r>
          <a:r>
            <a:rPr lang="en-US" sz="1300" b="0" i="0" kern="1200" dirty="0" err="1" smtClean="0"/>
            <a:t>là</a:t>
          </a:r>
          <a:r>
            <a:rPr lang="en-US" sz="1300" b="0" i="0" kern="1200" dirty="0" smtClean="0"/>
            <a:t> </a:t>
          </a:r>
          <a:r>
            <a:rPr lang="en-US" sz="1300" b="0" i="0" kern="1200" dirty="0" err="1" smtClean="0"/>
            <a:t>nguồn</a:t>
          </a:r>
          <a:r>
            <a:rPr lang="en-US" sz="1300" b="0" i="0" kern="1200" dirty="0" smtClean="0"/>
            <a:t> </a:t>
          </a:r>
          <a:r>
            <a:rPr lang="en-US" sz="1300" b="0" i="0" kern="1200" dirty="0" err="1" smtClean="0"/>
            <a:t>lực</a:t>
          </a:r>
          <a:r>
            <a:rPr lang="en-US" sz="1300" b="0" i="0" kern="1200" dirty="0" smtClean="0"/>
            <a:t> </a:t>
          </a:r>
          <a:r>
            <a:rPr lang="en-US" sz="1300" b="0" i="0" kern="1200" dirty="0" err="1" smtClean="0"/>
            <a:t>mạnh</a:t>
          </a:r>
          <a:r>
            <a:rPr lang="en-US" sz="1300" b="0" i="0" kern="1200" dirty="0" smtClean="0"/>
            <a:t> </a:t>
          </a:r>
          <a:r>
            <a:rPr lang="en-US" sz="1300" b="0" i="0" kern="1200" dirty="0" err="1" smtClean="0"/>
            <a:t>mẽ</a:t>
          </a:r>
          <a:r>
            <a:rPr lang="en-US" sz="1300" b="0" i="0" kern="1200" dirty="0" smtClean="0"/>
            <a:t> </a:t>
          </a:r>
          <a:r>
            <a:rPr lang="en-US" sz="1300" b="0" i="0" kern="1200" dirty="0" err="1" smtClean="0"/>
            <a:t>cho</a:t>
          </a:r>
          <a:r>
            <a:rPr lang="en-US" sz="1300" b="0" i="0" kern="1200" dirty="0" smtClean="0"/>
            <a:t> </a:t>
          </a:r>
          <a:r>
            <a:rPr lang="en-US" sz="1300" b="0" i="0" kern="1200" dirty="0" err="1" smtClean="0"/>
            <a:t>giáo</a:t>
          </a:r>
          <a:r>
            <a:rPr lang="en-US" sz="1300" b="0" i="0" kern="1200" dirty="0" smtClean="0"/>
            <a:t> </a:t>
          </a:r>
          <a:r>
            <a:rPr lang="en-US" sz="1300" b="0" i="0" kern="1200" dirty="0" err="1" smtClean="0"/>
            <a:t>dục</a:t>
          </a:r>
          <a:r>
            <a:rPr lang="en-US" sz="1300" b="0" i="0" kern="1200" dirty="0" smtClean="0"/>
            <a:t>, </a:t>
          </a:r>
          <a:r>
            <a:rPr lang="en-US" sz="1300" b="0" i="0" kern="1200" dirty="0" err="1" smtClean="0"/>
            <a:t>xây</a:t>
          </a:r>
          <a:r>
            <a:rPr lang="en-US" sz="1300" b="0" i="0" kern="1200" dirty="0" smtClean="0"/>
            <a:t> </a:t>
          </a:r>
          <a:r>
            <a:rPr lang="en-US" sz="1300" b="0" i="0" kern="1200" dirty="0" err="1" smtClean="0"/>
            <a:t>dựng</a:t>
          </a:r>
          <a:r>
            <a:rPr lang="en-US" sz="1300" b="0" i="0" kern="1200" dirty="0" smtClean="0"/>
            <a:t> tri </a:t>
          </a:r>
          <a:r>
            <a:rPr lang="en-US" sz="1300" b="0" i="0" kern="1200" dirty="0" err="1" smtClean="0"/>
            <a:t>thức</a:t>
          </a:r>
          <a:r>
            <a:rPr lang="en-US" sz="1300" b="0" i="0" kern="1200" dirty="0" smtClean="0"/>
            <a:t> </a:t>
          </a:r>
          <a:r>
            <a:rPr lang="en-US" sz="1300" b="0" i="0" kern="1200" dirty="0" err="1" smtClean="0"/>
            <a:t>và</a:t>
          </a:r>
          <a:r>
            <a:rPr lang="en-US" sz="1300" b="0" i="0" kern="1200" dirty="0" smtClean="0"/>
            <a:t> </a:t>
          </a:r>
          <a:r>
            <a:rPr lang="en-US" sz="1300" b="0" i="0" kern="1200" dirty="0" err="1" smtClean="0"/>
            <a:t>ghi</a:t>
          </a:r>
          <a:r>
            <a:rPr lang="en-US" sz="1300" b="0" i="0" kern="1200" dirty="0" smtClean="0"/>
            <a:t> </a:t>
          </a:r>
          <a:r>
            <a:rPr lang="en-US" sz="1300" b="0" i="0" kern="1200" dirty="0" err="1" smtClean="0"/>
            <a:t>lại</a:t>
          </a:r>
          <a:r>
            <a:rPr lang="en-US" sz="1300" b="0" i="0" kern="1200" dirty="0" smtClean="0"/>
            <a:t> </a:t>
          </a:r>
          <a:r>
            <a:rPr lang="en-US" sz="1300" b="0" i="0" kern="1200" dirty="0" err="1" smtClean="0"/>
            <a:t>những</a:t>
          </a:r>
          <a:r>
            <a:rPr lang="en-US" sz="1300" b="0" i="0" kern="1200" dirty="0" smtClean="0"/>
            <a:t> </a:t>
          </a:r>
          <a:r>
            <a:rPr lang="en-US" sz="1300" b="0" i="0" kern="1200" dirty="0" err="1" smtClean="0"/>
            <a:t>sự</a:t>
          </a:r>
          <a:r>
            <a:rPr lang="en-US" sz="1300" b="0" i="0" kern="1200" dirty="0" smtClean="0"/>
            <a:t> </a:t>
          </a:r>
          <a:r>
            <a:rPr lang="en-US" sz="1300" b="0" i="0" kern="1200" dirty="0" err="1" smtClean="0"/>
            <a:t>kiện</a:t>
          </a:r>
          <a:r>
            <a:rPr lang="en-US" sz="1300" b="0" i="0" kern="1200" dirty="0" smtClean="0"/>
            <a:t> </a:t>
          </a:r>
          <a:r>
            <a:rPr lang="en-US" sz="1300" b="0" i="0" kern="1200" dirty="0" err="1" smtClean="0"/>
            <a:t>thế</a:t>
          </a:r>
          <a:r>
            <a:rPr lang="en-US" sz="1300" b="0" i="0" kern="1200" dirty="0" smtClean="0"/>
            <a:t> </a:t>
          </a:r>
          <a:r>
            <a:rPr lang="en-US" sz="1300" b="0" i="0" kern="1200" dirty="0" err="1" smtClean="0"/>
            <a:t>giới</a:t>
          </a:r>
          <a:r>
            <a:rPr lang="en-US" sz="1300" b="0" i="0" kern="1200" dirty="0" smtClean="0"/>
            <a:t>, </a:t>
          </a:r>
          <a:r>
            <a:rPr lang="en-US" sz="1300" b="0" i="0" kern="1200" dirty="0" err="1" smtClean="0"/>
            <a:t>cả</a:t>
          </a:r>
          <a:r>
            <a:rPr lang="en-US" sz="1300" b="0" i="0" kern="1200" dirty="0" smtClean="0"/>
            <a:t> </a:t>
          </a:r>
          <a:r>
            <a:rPr lang="en-US" sz="1300" b="0" i="0" kern="1200" dirty="0" err="1" smtClean="0"/>
            <a:t>lớn</a:t>
          </a:r>
          <a:r>
            <a:rPr lang="en-US" sz="1300" b="0" i="0" kern="1200" dirty="0" smtClean="0"/>
            <a:t> </a:t>
          </a:r>
          <a:r>
            <a:rPr lang="en-US" sz="1300" b="0" i="0" kern="1200" dirty="0" err="1" smtClean="0"/>
            <a:t>và</a:t>
          </a:r>
          <a:r>
            <a:rPr lang="en-US" sz="1300" b="0" i="0" kern="1200" dirty="0" smtClean="0"/>
            <a:t> </a:t>
          </a:r>
          <a:r>
            <a:rPr lang="en-US" sz="1300" b="0" i="0" kern="1200" dirty="0" err="1" smtClean="0"/>
            <a:t>nhỏ</a:t>
          </a:r>
          <a:r>
            <a:rPr lang="en-US" sz="1300" b="0" i="0" kern="1200" dirty="0" smtClean="0"/>
            <a:t>.</a:t>
          </a:r>
          <a:endParaRPr lang="en-US" sz="1300" kern="1200" dirty="0"/>
        </a:p>
      </dsp:txBody>
      <dsp:txXfrm rot="-5400000">
        <a:off x="788988" y="1014923"/>
        <a:ext cx="5271248" cy="661103"/>
      </dsp:txXfrm>
    </dsp:sp>
    <dsp:sp modelId="{7280BA7E-2693-4CB3-AF6B-B9951FFF66A3}">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b="1" i="0" kern="1200" dirty="0" smtClean="0"/>
            <a:t>Tự do cơ hội</a:t>
          </a:r>
          <a:endParaRPr lang="vi-VN" sz="1100" b="1" i="0" kern="1200" dirty="0"/>
        </a:p>
      </dsp:txBody>
      <dsp:txXfrm rot="-5400000">
        <a:off x="1" y="2352210"/>
        <a:ext cx="788987" cy="338137"/>
      </dsp:txXfrm>
    </dsp:sp>
    <dsp:sp modelId="{5CD67384-D0DB-47F7-9A11-624038855B9C}">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vi-VN" sz="1300" b="0" i="0" kern="1200" dirty="0" smtClean="0"/>
            <a:t>ai cũng có cơ hội nổi danh, xây dựng sự nghiệp kinh doanh và thành công theo cách riêng của họ. Chúng tôi cũng tin rằng chính cộng đồng chứ không phải một nhóm nhỏ cá nhân sẽ quyết định nội dung phổ biến.</a:t>
          </a:r>
          <a:endParaRPr lang="en-US" sz="1300" kern="1200" dirty="0"/>
        </a:p>
      </dsp:txBody>
      <dsp:txXfrm rot="-5400000">
        <a:off x="788988" y="1993480"/>
        <a:ext cx="5271248" cy="661103"/>
      </dsp:txXfrm>
    </dsp:sp>
    <dsp:sp modelId="{DB20AC44-3E49-41A3-A7D4-168B4CC49993}">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i="0" kern="1200" dirty="0" err="1" smtClean="0"/>
            <a:t>Tự</a:t>
          </a:r>
          <a:r>
            <a:rPr lang="en-US" sz="1100" b="1" i="0" kern="1200" dirty="0" smtClean="0"/>
            <a:t> do </a:t>
          </a:r>
          <a:r>
            <a:rPr lang="en-US" sz="1100" b="1" i="0" kern="1200" dirty="0" err="1" smtClean="0"/>
            <a:t>thuộc</a:t>
          </a:r>
          <a:r>
            <a:rPr lang="en-US" sz="1100" b="1" i="0" kern="1200" dirty="0" smtClean="0"/>
            <a:t> </a:t>
          </a:r>
          <a:r>
            <a:rPr lang="en-US" sz="1100" b="1" i="0" kern="1200" dirty="0" err="1" smtClean="0"/>
            <a:t>về</a:t>
          </a:r>
          <a:endParaRPr lang="en-US" sz="1100" kern="1200" dirty="0"/>
        </a:p>
      </dsp:txBody>
      <dsp:txXfrm rot="-5400000">
        <a:off x="1" y="3330768"/>
        <a:ext cx="788987" cy="338137"/>
      </dsp:txXfrm>
    </dsp:sp>
    <dsp:sp modelId="{C8BF6793-96E7-4CEB-A8B8-0A6AD4EBC987}">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vi-VN" sz="1300" b="0" i="0" kern="1200" dirty="0" smtClean="0"/>
            <a:t>Chúng tôi tin rằng mọi người đều có thể tìm được cộng đồng hỗ trợ, phá bỏ rào cản, giao lưu quốc tế, đến với nhau vì lợi ích và đam mê chung.</a:t>
          </a:r>
          <a:endParaRPr lang="en-US" sz="1300" kern="1200" dirty="0"/>
        </a:p>
      </dsp:txBody>
      <dsp:txXfrm rot="-5400000">
        <a:off x="788988" y="2972037"/>
        <a:ext cx="5271248" cy="661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109AF-F70B-4756-8C87-EA0A4C3B9156}">
      <dsp:nvSpPr>
        <dsp:cNvPr id="0" name=""/>
        <dsp:cNvSpPr/>
      </dsp:nvSpPr>
      <dsp:spPr>
        <a:xfrm>
          <a:off x="534334" y="19570"/>
          <a:ext cx="3874086" cy="3874086"/>
        </a:xfrm>
        <a:prstGeom prst="blockArc">
          <a:avLst>
            <a:gd name="adj1" fmla="val 8009154"/>
            <a:gd name="adj2" fmla="val 18809154"/>
            <a:gd name="adj3" fmla="val 38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E6F449-405F-49DF-9EE7-150FD500E3CF}">
      <dsp:nvSpPr>
        <dsp:cNvPr id="0" name=""/>
        <dsp:cNvSpPr/>
      </dsp:nvSpPr>
      <dsp:spPr>
        <a:xfrm>
          <a:off x="1126773" y="724286"/>
          <a:ext cx="5221594" cy="5221594"/>
        </a:xfrm>
        <a:prstGeom prst="blockArc">
          <a:avLst>
            <a:gd name="adj1" fmla="val 21600000"/>
            <a:gd name="adj2" fmla="val 10800000"/>
            <a:gd name="adj3" fmla="val 28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326C58-621A-4103-B27F-989063C62FF5}">
      <dsp:nvSpPr>
        <dsp:cNvPr id="0" name=""/>
        <dsp:cNvSpPr/>
      </dsp:nvSpPr>
      <dsp:spPr>
        <a:xfrm>
          <a:off x="3136172" y="47739"/>
          <a:ext cx="3817746" cy="3817746"/>
        </a:xfrm>
        <a:prstGeom prst="blockArc">
          <a:avLst>
            <a:gd name="adj1" fmla="val 13645859"/>
            <a:gd name="adj2" fmla="val 2845859"/>
            <a:gd name="adj3" fmla="val 38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01D4AC-76A5-40D8-AF24-EC966311E9CF}">
      <dsp:nvSpPr>
        <dsp:cNvPr id="0" name=""/>
        <dsp:cNvSpPr/>
      </dsp:nvSpPr>
      <dsp:spPr>
        <a:xfrm>
          <a:off x="1811588" y="1143000"/>
          <a:ext cx="3903415" cy="2263582"/>
        </a:xfrm>
        <a:prstGeom prst="ellipse">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vi-VN" sz="2900" kern="1200" dirty="0" smtClean="0"/>
            <a:t>Kiếm tiền từ youtube dựa trên những yếu tố nào ? </a:t>
          </a:r>
          <a:endParaRPr lang="en-US" sz="2900" kern="1200" dirty="0"/>
        </a:p>
      </dsp:txBody>
      <dsp:txXfrm>
        <a:off x="2383230" y="1474494"/>
        <a:ext cx="2760131" cy="1600594"/>
      </dsp:txXfrm>
    </dsp:sp>
    <dsp:sp modelId="{D609E4C6-FA3A-4437-83B2-EFFEDB605E16}">
      <dsp:nvSpPr>
        <dsp:cNvPr id="0" name=""/>
        <dsp:cNvSpPr/>
      </dsp:nvSpPr>
      <dsp:spPr>
        <a:xfrm>
          <a:off x="2595556" y="62453"/>
          <a:ext cx="2366591" cy="1031378"/>
        </a:xfrm>
        <a:prstGeom prst="ellipse">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vi-VN" sz="1700" kern="1200" dirty="0" smtClean="0"/>
            <a:t>1 : Lượt xem </a:t>
          </a:r>
          <a:endParaRPr lang="en-US" sz="1700" kern="1200" dirty="0"/>
        </a:p>
      </dsp:txBody>
      <dsp:txXfrm>
        <a:off x="2942135" y="213495"/>
        <a:ext cx="1673433" cy="729294"/>
      </dsp:txXfrm>
    </dsp:sp>
    <dsp:sp modelId="{EEA884DB-CD5B-4AD3-A70E-56F1FDD6EF20}">
      <dsp:nvSpPr>
        <dsp:cNvPr id="0" name=""/>
        <dsp:cNvSpPr/>
      </dsp:nvSpPr>
      <dsp:spPr>
        <a:xfrm>
          <a:off x="5181595" y="2819393"/>
          <a:ext cx="2259287" cy="1031378"/>
        </a:xfrm>
        <a:prstGeom prst="ellipse">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vi-VN" sz="1700" kern="1200" dirty="0" smtClean="0"/>
            <a:t>2: Số Quảng cáo trong 1 Video </a:t>
          </a:r>
          <a:endParaRPr lang="en-US" sz="1700" kern="1200" dirty="0"/>
        </a:p>
      </dsp:txBody>
      <dsp:txXfrm>
        <a:off x="5512460" y="2970435"/>
        <a:ext cx="1597557" cy="729294"/>
      </dsp:txXfrm>
    </dsp:sp>
    <dsp:sp modelId="{7B3BDBCF-280C-42D7-9C65-1BF1C209DA57}">
      <dsp:nvSpPr>
        <dsp:cNvPr id="0" name=""/>
        <dsp:cNvSpPr/>
      </dsp:nvSpPr>
      <dsp:spPr>
        <a:xfrm>
          <a:off x="76205" y="2819394"/>
          <a:ext cx="2175394" cy="1031378"/>
        </a:xfrm>
        <a:prstGeom prst="ellipse">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vi-VN" sz="1700" kern="1200" dirty="0" smtClean="0"/>
            <a:t>3: Đủ 4 000 giờ xem và 1000 người đăng ký </a:t>
          </a:r>
          <a:endParaRPr lang="en-US" sz="1700" kern="1200" dirty="0"/>
        </a:p>
      </dsp:txBody>
      <dsp:txXfrm>
        <a:off x="394784" y="2970436"/>
        <a:ext cx="1538236" cy="7292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992F4-7949-4C41-A8E1-3FAB4657B393}">
      <dsp:nvSpPr>
        <dsp:cNvPr id="0" name=""/>
        <dsp:cNvSpPr/>
      </dsp:nvSpPr>
      <dsp:spPr>
        <a:xfrm>
          <a:off x="0" y="0"/>
          <a:ext cx="4693920" cy="73152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vi-VN" sz="2000" b="1" i="0" kern="1200" dirty="0" smtClean="0"/>
            <a:t>1. Trở thành đối tác của Youtube</a:t>
          </a:r>
          <a:endParaRPr lang="en-US" sz="2000" kern="1200" dirty="0"/>
        </a:p>
      </dsp:txBody>
      <dsp:txXfrm>
        <a:off x="21425" y="21425"/>
        <a:ext cx="3818966" cy="688670"/>
      </dsp:txXfrm>
    </dsp:sp>
    <dsp:sp modelId="{78E9639C-8C87-4BC6-B320-96F3B849614F}">
      <dsp:nvSpPr>
        <dsp:cNvPr id="0" name=""/>
        <dsp:cNvSpPr/>
      </dsp:nvSpPr>
      <dsp:spPr>
        <a:xfrm>
          <a:off x="350520" y="833120"/>
          <a:ext cx="4693920" cy="73152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i="0" kern="1200" dirty="0" smtClean="0"/>
            <a:t>2. </a:t>
          </a:r>
          <a:r>
            <a:rPr lang="en-US" sz="2000" b="1" i="0" kern="1200" dirty="0" err="1" smtClean="0"/>
            <a:t>Kinh</a:t>
          </a:r>
          <a:r>
            <a:rPr lang="en-US" sz="2000" b="1" i="0" kern="1200" dirty="0" smtClean="0"/>
            <a:t> </a:t>
          </a:r>
          <a:r>
            <a:rPr lang="en-US" sz="2000" b="1" i="0" kern="1200" dirty="0" err="1" smtClean="0"/>
            <a:t>doanh</a:t>
          </a:r>
          <a:r>
            <a:rPr lang="en-US" sz="2000" b="1" i="0" kern="1200" dirty="0" smtClean="0"/>
            <a:t>, </a:t>
          </a:r>
          <a:r>
            <a:rPr lang="en-US" sz="2000" b="1" i="0" kern="1200" dirty="0" err="1" smtClean="0"/>
            <a:t>bán</a:t>
          </a:r>
          <a:r>
            <a:rPr lang="en-US" sz="2000" b="1" i="0" kern="1200" dirty="0" smtClean="0"/>
            <a:t> </a:t>
          </a:r>
          <a:r>
            <a:rPr lang="en-US" sz="2000" b="1" i="0" kern="1200" dirty="0" err="1" smtClean="0"/>
            <a:t>hàng</a:t>
          </a:r>
          <a:r>
            <a:rPr lang="en-US" sz="2000" b="1" i="0" kern="1200" dirty="0" smtClean="0"/>
            <a:t> </a:t>
          </a:r>
          <a:r>
            <a:rPr lang="en-US" sz="2000" b="1" i="0" kern="1200" dirty="0" err="1" smtClean="0"/>
            <a:t>trên</a:t>
          </a:r>
          <a:r>
            <a:rPr lang="en-US" sz="2000" b="1" i="0" kern="1200" dirty="0" smtClean="0"/>
            <a:t> </a:t>
          </a:r>
          <a:r>
            <a:rPr lang="en-US" sz="2000" b="1" i="0" kern="1200" dirty="0" err="1" smtClean="0"/>
            <a:t>Youtube</a:t>
          </a:r>
          <a:endParaRPr lang="en-US" sz="2000" kern="1200" dirty="0"/>
        </a:p>
      </dsp:txBody>
      <dsp:txXfrm>
        <a:off x="371945" y="854545"/>
        <a:ext cx="3825062" cy="688669"/>
      </dsp:txXfrm>
    </dsp:sp>
    <dsp:sp modelId="{CC5A51FB-5DE3-408A-9A6B-42F3E4BB8E2A}">
      <dsp:nvSpPr>
        <dsp:cNvPr id="0" name=""/>
        <dsp:cNvSpPr/>
      </dsp:nvSpPr>
      <dsp:spPr>
        <a:xfrm>
          <a:off x="701039" y="1666240"/>
          <a:ext cx="4693920" cy="73152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i="0" kern="1200" dirty="0" smtClean="0"/>
            <a:t>3. </a:t>
          </a:r>
          <a:r>
            <a:rPr lang="en-US" sz="2000" b="1" i="0" kern="1200" dirty="0" err="1" smtClean="0"/>
            <a:t>Tham</a:t>
          </a:r>
          <a:r>
            <a:rPr lang="en-US" sz="2000" b="1" i="0" kern="1200" dirty="0" smtClean="0"/>
            <a:t> </a:t>
          </a:r>
          <a:r>
            <a:rPr lang="en-US" sz="2000" b="1" i="0" kern="1200" dirty="0" err="1" smtClean="0"/>
            <a:t>gia</a:t>
          </a:r>
          <a:r>
            <a:rPr lang="en-US" sz="2000" b="1" i="0" kern="1200" dirty="0" smtClean="0"/>
            <a:t> Network </a:t>
          </a:r>
          <a:r>
            <a:rPr lang="en-US" sz="2000" b="1" i="0" kern="1200" dirty="0" err="1" smtClean="0"/>
            <a:t>kiếm</a:t>
          </a:r>
          <a:r>
            <a:rPr lang="en-US" sz="2000" b="1" i="0" kern="1200" dirty="0" smtClean="0"/>
            <a:t> </a:t>
          </a:r>
          <a:r>
            <a:rPr lang="en-US" sz="2000" b="1" i="0" kern="1200" dirty="0" err="1" smtClean="0"/>
            <a:t>tiền</a:t>
          </a:r>
          <a:endParaRPr lang="en-US" sz="2000" kern="1200" dirty="0"/>
        </a:p>
      </dsp:txBody>
      <dsp:txXfrm>
        <a:off x="722464" y="1687665"/>
        <a:ext cx="3825062" cy="688669"/>
      </dsp:txXfrm>
    </dsp:sp>
    <dsp:sp modelId="{FF5CDEE5-8296-4C71-A490-BBAF12876370}">
      <dsp:nvSpPr>
        <dsp:cNvPr id="0" name=""/>
        <dsp:cNvSpPr/>
      </dsp:nvSpPr>
      <dsp:spPr>
        <a:xfrm>
          <a:off x="1051559" y="2499360"/>
          <a:ext cx="4693920" cy="73152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i="0" kern="1200" dirty="0" smtClean="0"/>
            <a:t>4. </a:t>
          </a:r>
          <a:r>
            <a:rPr lang="en-US" sz="2000" b="1" i="0" kern="1200" dirty="0" err="1" smtClean="0"/>
            <a:t>Quảng</a:t>
          </a:r>
          <a:r>
            <a:rPr lang="en-US" sz="2000" b="1" i="0" kern="1200" dirty="0" smtClean="0"/>
            <a:t> </a:t>
          </a:r>
          <a:r>
            <a:rPr lang="en-US" sz="2000" b="1" i="0" kern="1200" dirty="0" err="1" smtClean="0"/>
            <a:t>cáo</a:t>
          </a:r>
          <a:r>
            <a:rPr lang="en-US" sz="2000" b="1" i="0" kern="1200" dirty="0" smtClean="0"/>
            <a:t> </a:t>
          </a:r>
          <a:r>
            <a:rPr lang="en-US" sz="2000" b="1" i="0" kern="1200" dirty="0" err="1" smtClean="0"/>
            <a:t>trực</a:t>
          </a:r>
          <a:r>
            <a:rPr lang="en-US" sz="2000" b="1" i="0" kern="1200" dirty="0" smtClean="0"/>
            <a:t> </a:t>
          </a:r>
          <a:r>
            <a:rPr lang="en-US" sz="2000" b="1" i="0" kern="1200" dirty="0" err="1" smtClean="0"/>
            <a:t>tiếp</a:t>
          </a:r>
          <a:r>
            <a:rPr lang="en-US" sz="2000" b="1" i="0" kern="1200" dirty="0" smtClean="0"/>
            <a:t> </a:t>
          </a:r>
          <a:r>
            <a:rPr lang="en-US" sz="2000" b="1" i="0" kern="1200" dirty="0" err="1" smtClean="0"/>
            <a:t>kiếm</a:t>
          </a:r>
          <a:r>
            <a:rPr lang="en-US" sz="2000" b="1" i="0" kern="1200" dirty="0" smtClean="0"/>
            <a:t> </a:t>
          </a:r>
          <a:r>
            <a:rPr lang="en-US" sz="2000" b="1" i="0" kern="1200" dirty="0" err="1" smtClean="0"/>
            <a:t>tiền</a:t>
          </a:r>
          <a:endParaRPr lang="en-US" sz="2000" kern="1200" dirty="0"/>
        </a:p>
      </dsp:txBody>
      <dsp:txXfrm>
        <a:off x="1072984" y="2520785"/>
        <a:ext cx="3825062" cy="688669"/>
      </dsp:txXfrm>
    </dsp:sp>
    <dsp:sp modelId="{B3642EB5-D31C-4A18-A636-47932FD3C05E}">
      <dsp:nvSpPr>
        <dsp:cNvPr id="0" name=""/>
        <dsp:cNvSpPr/>
      </dsp:nvSpPr>
      <dsp:spPr>
        <a:xfrm>
          <a:off x="1402079" y="3332480"/>
          <a:ext cx="4693920" cy="731520"/>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vi-VN" sz="2000" b="1" i="0" kern="1200" dirty="0" smtClean="0"/>
            <a:t>5. Kiếm tiền từ Ủng hộ của người xem</a:t>
          </a:r>
          <a:endParaRPr lang="en-US" sz="2000" kern="1200" dirty="0"/>
        </a:p>
      </dsp:txBody>
      <dsp:txXfrm>
        <a:off x="1423504" y="3353905"/>
        <a:ext cx="3825062" cy="688669"/>
      </dsp:txXfrm>
    </dsp:sp>
    <dsp:sp modelId="{2A524EA8-8F5F-4B36-9DA4-289CDC2E7697}">
      <dsp:nvSpPr>
        <dsp:cNvPr id="0" name=""/>
        <dsp:cNvSpPr/>
      </dsp:nvSpPr>
      <dsp:spPr>
        <a:xfrm>
          <a:off x="4218432" y="534416"/>
          <a:ext cx="475488" cy="475488"/>
        </a:xfrm>
        <a:prstGeom prst="downArrow">
          <a:avLst>
            <a:gd name="adj1" fmla="val 55000"/>
            <a:gd name="adj2" fmla="val 45000"/>
          </a:avLst>
        </a:prstGeom>
        <a:solidFill>
          <a:schemeClr val="accent1">
            <a:alpha val="90000"/>
            <a:tint val="40000"/>
            <a:hueOff val="0"/>
            <a:satOff val="0"/>
            <a:lumOff val="0"/>
            <a:alphaOff val="0"/>
          </a:schemeClr>
        </a:solidFill>
        <a:ln w="222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325417" y="534416"/>
        <a:ext cx="261518" cy="357805"/>
      </dsp:txXfrm>
    </dsp:sp>
    <dsp:sp modelId="{907B7DBC-F01B-43D7-B891-5FC9BA1D5F1B}">
      <dsp:nvSpPr>
        <dsp:cNvPr id="0" name=""/>
        <dsp:cNvSpPr/>
      </dsp:nvSpPr>
      <dsp:spPr>
        <a:xfrm>
          <a:off x="4568952" y="1367536"/>
          <a:ext cx="475488" cy="475488"/>
        </a:xfrm>
        <a:prstGeom prst="downArrow">
          <a:avLst>
            <a:gd name="adj1" fmla="val 55000"/>
            <a:gd name="adj2" fmla="val 45000"/>
          </a:avLst>
        </a:prstGeom>
        <a:solidFill>
          <a:schemeClr val="accent1">
            <a:alpha val="90000"/>
            <a:tint val="40000"/>
            <a:hueOff val="0"/>
            <a:satOff val="0"/>
            <a:lumOff val="0"/>
            <a:alphaOff val="0"/>
          </a:schemeClr>
        </a:solidFill>
        <a:ln w="222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675937" y="1367536"/>
        <a:ext cx="261518" cy="357805"/>
      </dsp:txXfrm>
    </dsp:sp>
    <dsp:sp modelId="{A065DB86-4662-4F22-9EAB-295293EA5B48}">
      <dsp:nvSpPr>
        <dsp:cNvPr id="0" name=""/>
        <dsp:cNvSpPr/>
      </dsp:nvSpPr>
      <dsp:spPr>
        <a:xfrm>
          <a:off x="4919472" y="2188464"/>
          <a:ext cx="475488" cy="475488"/>
        </a:xfrm>
        <a:prstGeom prst="downArrow">
          <a:avLst>
            <a:gd name="adj1" fmla="val 55000"/>
            <a:gd name="adj2" fmla="val 45000"/>
          </a:avLst>
        </a:prstGeom>
        <a:solidFill>
          <a:schemeClr val="accent1">
            <a:alpha val="90000"/>
            <a:tint val="40000"/>
            <a:hueOff val="0"/>
            <a:satOff val="0"/>
            <a:lumOff val="0"/>
            <a:alphaOff val="0"/>
          </a:schemeClr>
        </a:solidFill>
        <a:ln w="222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026457" y="2188464"/>
        <a:ext cx="261518" cy="357805"/>
      </dsp:txXfrm>
    </dsp:sp>
    <dsp:sp modelId="{DA23C9D7-D772-47E3-9248-9CAB4275F159}">
      <dsp:nvSpPr>
        <dsp:cNvPr id="0" name=""/>
        <dsp:cNvSpPr/>
      </dsp:nvSpPr>
      <dsp:spPr>
        <a:xfrm>
          <a:off x="5269992" y="3029712"/>
          <a:ext cx="475488" cy="475488"/>
        </a:xfrm>
        <a:prstGeom prst="downArrow">
          <a:avLst>
            <a:gd name="adj1" fmla="val 55000"/>
            <a:gd name="adj2" fmla="val 45000"/>
          </a:avLst>
        </a:prstGeom>
        <a:solidFill>
          <a:schemeClr val="accent1">
            <a:alpha val="90000"/>
            <a:tint val="40000"/>
            <a:hueOff val="0"/>
            <a:satOff val="0"/>
            <a:lumOff val="0"/>
            <a:alphaOff val="0"/>
          </a:schemeClr>
        </a:solidFill>
        <a:ln w="222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376977" y="3029712"/>
        <a:ext cx="261518" cy="357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08EE1-F19B-46A1-AFC8-7B7239F0F3FE}">
      <dsp:nvSpPr>
        <dsp:cNvPr id="0" name=""/>
        <dsp:cNvSpPr/>
      </dsp:nvSpPr>
      <dsp:spPr>
        <a:xfrm>
          <a:off x="1547453" y="0"/>
          <a:ext cx="3352796" cy="867742"/>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vi-VN" sz="2000" b="1" i="0" kern="1200" dirty="0" smtClean="0"/>
            <a:t>Cách 1: Kiếm tiền từ chương trình Youtube Partner.</a:t>
          </a:r>
          <a:endParaRPr lang="en-US" sz="2000" kern="1200" dirty="0"/>
        </a:p>
      </dsp:txBody>
      <dsp:txXfrm>
        <a:off x="1589813" y="42360"/>
        <a:ext cx="3268076" cy="783022"/>
      </dsp:txXfrm>
    </dsp:sp>
    <dsp:sp modelId="{C461FE2F-4865-4F99-8E13-BAFE411C226A}">
      <dsp:nvSpPr>
        <dsp:cNvPr id="0" name=""/>
        <dsp:cNvSpPr/>
      </dsp:nvSpPr>
      <dsp:spPr>
        <a:xfrm>
          <a:off x="1390642" y="720415"/>
          <a:ext cx="3465188" cy="3465188"/>
        </a:xfrm>
        <a:custGeom>
          <a:avLst/>
          <a:gdLst/>
          <a:ahLst/>
          <a:cxnLst/>
          <a:rect l="0" t="0" r="0" b="0"/>
          <a:pathLst>
            <a:path>
              <a:moveTo>
                <a:pt x="2438405" y="150281"/>
              </a:moveTo>
              <a:arcTo wR="1732594" hR="1732594" stAng="17642393" swAng="1427760"/>
            </a:path>
          </a:pathLst>
        </a:custGeom>
        <a:noFill/>
        <a:ln w="1587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E467068-FDC7-4FB4-B1D6-134E2E678293}">
      <dsp:nvSpPr>
        <dsp:cNvPr id="0" name=""/>
        <dsp:cNvSpPr/>
      </dsp:nvSpPr>
      <dsp:spPr>
        <a:xfrm>
          <a:off x="3962395" y="1295405"/>
          <a:ext cx="2096999" cy="867742"/>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i="0" kern="1200" dirty="0" err="1" smtClean="0"/>
            <a:t>Cách</a:t>
          </a:r>
          <a:r>
            <a:rPr lang="en-US" sz="1800" b="1" i="0" kern="1200" dirty="0" smtClean="0"/>
            <a:t> 2: </a:t>
          </a:r>
          <a:r>
            <a:rPr lang="en-US" sz="1800" b="1" i="0" kern="1200" dirty="0" err="1" smtClean="0"/>
            <a:t>Kiếm</a:t>
          </a:r>
          <a:r>
            <a:rPr lang="en-US" sz="1800" b="1" i="0" kern="1200" dirty="0" smtClean="0"/>
            <a:t> </a:t>
          </a:r>
          <a:r>
            <a:rPr lang="en-US" sz="1800" b="1" i="0" kern="1200" dirty="0" err="1" smtClean="0"/>
            <a:t>tiền</a:t>
          </a:r>
          <a:r>
            <a:rPr lang="en-US" sz="1800" b="1" i="0" kern="1200" dirty="0" smtClean="0"/>
            <a:t> </a:t>
          </a:r>
          <a:r>
            <a:rPr lang="en-US" sz="1800" b="1" i="0" kern="1200" dirty="0" err="1" smtClean="0"/>
            <a:t>bằng</a:t>
          </a:r>
          <a:r>
            <a:rPr lang="en-US" sz="1800" b="1" i="0" kern="1200" dirty="0" smtClean="0"/>
            <a:t> </a:t>
          </a:r>
          <a:r>
            <a:rPr lang="en-US" sz="1800" b="1" i="0" kern="1200" dirty="0" err="1" smtClean="0"/>
            <a:t>việc</a:t>
          </a:r>
          <a:r>
            <a:rPr lang="en-US" sz="1800" b="1" i="0" kern="1200" dirty="0" smtClean="0"/>
            <a:t> </a:t>
          </a:r>
          <a:r>
            <a:rPr lang="en-US" sz="1800" b="1" i="0" kern="1200" dirty="0" err="1" smtClean="0"/>
            <a:t>tham</a:t>
          </a:r>
          <a:r>
            <a:rPr lang="en-US" sz="1800" b="1" i="0" kern="1200" dirty="0" smtClean="0"/>
            <a:t> </a:t>
          </a:r>
          <a:r>
            <a:rPr lang="en-US" sz="1800" b="1" i="0" kern="1200" dirty="0" err="1" smtClean="0"/>
            <a:t>gia</a:t>
          </a:r>
          <a:r>
            <a:rPr lang="en-US" sz="1800" b="1" i="0" kern="1200" dirty="0" smtClean="0"/>
            <a:t> Network</a:t>
          </a:r>
          <a:endParaRPr lang="en-US" sz="1800" kern="1200" dirty="0"/>
        </a:p>
      </dsp:txBody>
      <dsp:txXfrm>
        <a:off x="4004755" y="1337765"/>
        <a:ext cx="2012279" cy="783022"/>
      </dsp:txXfrm>
    </dsp:sp>
    <dsp:sp modelId="{90ED8D27-57C9-4CEC-807A-2058CEE88278}">
      <dsp:nvSpPr>
        <dsp:cNvPr id="0" name=""/>
        <dsp:cNvSpPr/>
      </dsp:nvSpPr>
      <dsp:spPr>
        <a:xfrm>
          <a:off x="1695871" y="1001879"/>
          <a:ext cx="3465188" cy="3465188"/>
        </a:xfrm>
        <a:custGeom>
          <a:avLst/>
          <a:gdLst/>
          <a:ahLst/>
          <a:cxnLst/>
          <a:rect l="0" t="0" r="0" b="0"/>
          <a:pathLst>
            <a:path>
              <a:moveTo>
                <a:pt x="3371429" y="1170364"/>
              </a:moveTo>
              <a:arcTo wR="1732594" hR="1732594" stAng="20463876" swAng="1896978"/>
            </a:path>
          </a:pathLst>
        </a:custGeom>
        <a:noFill/>
        <a:ln w="1587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E7E43C-497A-4E78-835E-9FBD443DE384}">
      <dsp:nvSpPr>
        <dsp:cNvPr id="0" name=""/>
        <dsp:cNvSpPr/>
      </dsp:nvSpPr>
      <dsp:spPr>
        <a:xfrm>
          <a:off x="3581404" y="3124198"/>
          <a:ext cx="2488311" cy="867742"/>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err="1" smtClean="0"/>
            <a:t>Cách</a:t>
          </a:r>
          <a:r>
            <a:rPr lang="en-US" sz="2000" b="1" i="0" kern="1200" dirty="0" smtClean="0"/>
            <a:t> 3: </a:t>
          </a:r>
          <a:r>
            <a:rPr lang="en-US" sz="2000" b="1" i="0" kern="1200" dirty="0" err="1" smtClean="0"/>
            <a:t>Kiếm</a:t>
          </a:r>
          <a:r>
            <a:rPr lang="en-US" sz="2000" b="1" i="0" kern="1200" dirty="0" smtClean="0"/>
            <a:t> </a:t>
          </a:r>
          <a:r>
            <a:rPr lang="en-US" sz="2000" b="1" i="0" kern="1200" dirty="0" err="1" smtClean="0"/>
            <a:t>tiền</a:t>
          </a:r>
          <a:r>
            <a:rPr lang="en-US" sz="2000" b="1" i="0" kern="1200" dirty="0" smtClean="0"/>
            <a:t> </a:t>
          </a:r>
          <a:r>
            <a:rPr lang="en-US" sz="2000" b="1" i="0" kern="1200" dirty="0" err="1" smtClean="0"/>
            <a:t>từ</a:t>
          </a:r>
          <a:r>
            <a:rPr lang="en-US" sz="2000" b="1" i="0" kern="1200" dirty="0" smtClean="0"/>
            <a:t> </a:t>
          </a:r>
          <a:r>
            <a:rPr lang="en-US" sz="2000" b="1" i="0" kern="1200" dirty="0" err="1" smtClean="0"/>
            <a:t>kinh</a:t>
          </a:r>
          <a:r>
            <a:rPr lang="en-US" sz="2000" b="1" i="0" kern="1200" dirty="0" smtClean="0"/>
            <a:t> </a:t>
          </a:r>
          <a:r>
            <a:rPr lang="en-US" sz="2000" b="1" i="0" kern="1200" dirty="0" err="1" smtClean="0"/>
            <a:t>doanh</a:t>
          </a:r>
          <a:r>
            <a:rPr lang="en-US" sz="2000" b="1" i="0" kern="1200" dirty="0" smtClean="0"/>
            <a:t>, </a:t>
          </a:r>
          <a:r>
            <a:rPr lang="en-US" sz="2000" b="1" i="0" kern="1200" dirty="0" err="1" smtClean="0"/>
            <a:t>bán</a:t>
          </a:r>
          <a:r>
            <a:rPr lang="en-US" sz="2000" b="1" i="0" kern="1200" dirty="0" smtClean="0"/>
            <a:t> </a:t>
          </a:r>
          <a:r>
            <a:rPr lang="en-US" sz="2000" b="1" i="0" kern="1200" dirty="0" err="1" smtClean="0"/>
            <a:t>hàng</a:t>
          </a:r>
          <a:endParaRPr lang="en-US" sz="2000" kern="1200" dirty="0"/>
        </a:p>
      </dsp:txBody>
      <dsp:txXfrm>
        <a:off x="3623764" y="3166558"/>
        <a:ext cx="2403591" cy="783022"/>
      </dsp:txXfrm>
    </dsp:sp>
    <dsp:sp modelId="{25AAD144-19FA-47DF-84F2-48E2B4CA539F}">
      <dsp:nvSpPr>
        <dsp:cNvPr id="0" name=""/>
        <dsp:cNvSpPr/>
      </dsp:nvSpPr>
      <dsp:spPr>
        <a:xfrm>
          <a:off x="1316036" y="1067661"/>
          <a:ext cx="3465188" cy="3465188"/>
        </a:xfrm>
        <a:custGeom>
          <a:avLst/>
          <a:gdLst/>
          <a:ahLst/>
          <a:cxnLst/>
          <a:rect l="0" t="0" r="0" b="0"/>
          <a:pathLst>
            <a:path>
              <a:moveTo>
                <a:pt x="2972846" y="2942411"/>
              </a:moveTo>
              <a:arcTo wR="1732594" hR="1732594" stAng="2657298" swAng="5485390"/>
            </a:path>
          </a:pathLst>
        </a:custGeom>
        <a:noFill/>
        <a:ln w="1587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A67478-1F3E-4725-98EC-A8B60F2B273A}">
      <dsp:nvSpPr>
        <dsp:cNvPr id="0" name=""/>
        <dsp:cNvSpPr/>
      </dsp:nvSpPr>
      <dsp:spPr>
        <a:xfrm>
          <a:off x="0" y="3124203"/>
          <a:ext cx="2734509" cy="867742"/>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err="1" smtClean="0"/>
            <a:t>Cách</a:t>
          </a:r>
          <a:r>
            <a:rPr lang="en-US" sz="2000" b="1" i="0" kern="1200" dirty="0" smtClean="0"/>
            <a:t> 4: </a:t>
          </a:r>
          <a:r>
            <a:rPr lang="en-US" sz="2000" b="1" i="0" kern="1200" dirty="0" err="1" smtClean="0"/>
            <a:t>Kiếm</a:t>
          </a:r>
          <a:r>
            <a:rPr lang="en-US" sz="2000" b="1" i="0" kern="1200" dirty="0" smtClean="0"/>
            <a:t> </a:t>
          </a:r>
          <a:r>
            <a:rPr lang="en-US" sz="2000" b="1" i="0" kern="1200" dirty="0" err="1" smtClean="0"/>
            <a:t>tiền</a:t>
          </a:r>
          <a:r>
            <a:rPr lang="en-US" sz="2000" b="1" i="0" kern="1200" dirty="0" smtClean="0"/>
            <a:t> </a:t>
          </a:r>
          <a:r>
            <a:rPr lang="en-US" sz="2000" b="1" i="0" kern="1200" dirty="0" err="1" smtClean="0"/>
            <a:t>từ</a:t>
          </a:r>
          <a:r>
            <a:rPr lang="en-US" sz="2000" b="1" i="0" kern="1200" dirty="0" smtClean="0"/>
            <a:t> </a:t>
          </a:r>
          <a:r>
            <a:rPr lang="en-US" sz="2000" b="1" i="0" kern="1200" dirty="0" err="1" smtClean="0"/>
            <a:t>quảng</a:t>
          </a:r>
          <a:r>
            <a:rPr lang="en-US" sz="2000" b="1" i="0" kern="1200" dirty="0" smtClean="0"/>
            <a:t> </a:t>
          </a:r>
          <a:r>
            <a:rPr lang="en-US" sz="2000" b="1" i="0" kern="1200" dirty="0" err="1" smtClean="0"/>
            <a:t>cáo</a:t>
          </a:r>
          <a:r>
            <a:rPr lang="en-US" sz="2000" b="1" i="0" kern="1200" dirty="0" smtClean="0"/>
            <a:t> </a:t>
          </a:r>
          <a:r>
            <a:rPr lang="en-US" sz="2000" b="1" i="0" kern="1200" dirty="0" err="1" smtClean="0"/>
            <a:t>trực</a:t>
          </a:r>
          <a:r>
            <a:rPr lang="en-US" sz="2000" b="1" i="0" kern="1200" dirty="0" smtClean="0"/>
            <a:t> </a:t>
          </a:r>
          <a:r>
            <a:rPr lang="en-US" sz="2000" b="1" i="0" kern="1200" dirty="0" err="1" smtClean="0"/>
            <a:t>tiếp</a:t>
          </a:r>
          <a:r>
            <a:rPr lang="en-US" sz="2000" b="1" i="0" kern="1200" dirty="0" smtClean="0"/>
            <a:t>.</a:t>
          </a:r>
          <a:endParaRPr lang="en-US" sz="2000" kern="1200" dirty="0"/>
        </a:p>
      </dsp:txBody>
      <dsp:txXfrm>
        <a:off x="42360" y="3166563"/>
        <a:ext cx="2649789" cy="783022"/>
      </dsp:txXfrm>
    </dsp:sp>
    <dsp:sp modelId="{2AF86F3D-0115-4B1E-9BB2-9F24B6BF5DD9}">
      <dsp:nvSpPr>
        <dsp:cNvPr id="0" name=""/>
        <dsp:cNvSpPr/>
      </dsp:nvSpPr>
      <dsp:spPr>
        <a:xfrm>
          <a:off x="1101899" y="1214418"/>
          <a:ext cx="3465188" cy="3465188"/>
        </a:xfrm>
        <a:custGeom>
          <a:avLst/>
          <a:gdLst/>
          <a:ahLst/>
          <a:cxnLst/>
          <a:rect l="0" t="0" r="0" b="0"/>
          <a:pathLst>
            <a:path>
              <a:moveTo>
                <a:pt x="8032" y="1899235"/>
              </a:moveTo>
              <a:arcTo wR="1732594" hR="1732594" stAng="10468845" swAng="2095856"/>
            </a:path>
          </a:pathLst>
        </a:custGeom>
        <a:noFill/>
        <a:ln w="1587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E9C91C-649B-48AA-BC3C-B40A0A7450E2}">
      <dsp:nvSpPr>
        <dsp:cNvPr id="0" name=""/>
        <dsp:cNvSpPr/>
      </dsp:nvSpPr>
      <dsp:spPr>
        <a:xfrm>
          <a:off x="0" y="1219205"/>
          <a:ext cx="2800404" cy="867742"/>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vi-VN" sz="2000" b="1" i="0" kern="1200" dirty="0" smtClean="0"/>
            <a:t>Cách 5: Kiếm tiền từ sự Ủng hộ của người xem. ( DONATE) </a:t>
          </a:r>
          <a:endParaRPr lang="en-US" sz="2000" kern="1200" dirty="0"/>
        </a:p>
      </dsp:txBody>
      <dsp:txXfrm>
        <a:off x="42360" y="1261565"/>
        <a:ext cx="2715684" cy="783022"/>
      </dsp:txXfrm>
    </dsp:sp>
    <dsp:sp modelId="{90AD5D7E-5F5F-4951-95A2-080D22EE1C58}">
      <dsp:nvSpPr>
        <dsp:cNvPr id="0" name=""/>
        <dsp:cNvSpPr/>
      </dsp:nvSpPr>
      <dsp:spPr>
        <a:xfrm>
          <a:off x="1526212" y="727042"/>
          <a:ext cx="3465188" cy="3465188"/>
        </a:xfrm>
        <a:custGeom>
          <a:avLst/>
          <a:gdLst/>
          <a:ahLst/>
          <a:cxnLst/>
          <a:rect l="0" t="0" r="0" b="0"/>
          <a:pathLst>
            <a:path>
              <a:moveTo>
                <a:pt x="527496" y="487756"/>
              </a:moveTo>
              <a:arcTo wR="1732594" hR="1732594" stAng="13555759" swAng="1236705"/>
            </a:path>
          </a:pathLst>
        </a:custGeom>
        <a:noFill/>
        <a:ln w="1587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5D6A3-B314-44DC-AC61-4885D8A69862}" type="datetimeFigureOut">
              <a:rPr lang="en-US" smtClean="0"/>
              <a:t>9/29/2020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9B3C6-65DE-414B-AF20-C870B070630C}" type="slidenum">
              <a:rPr lang="en-US" smtClean="0"/>
              <a:t>‹#›</a:t>
            </a:fld>
            <a:endParaRPr lang="en-US"/>
          </a:p>
        </p:txBody>
      </p:sp>
    </p:spTree>
    <p:extLst>
      <p:ext uri="{BB962C8B-B14F-4D97-AF65-F5344CB8AC3E}">
        <p14:creationId xmlns:p14="http://schemas.microsoft.com/office/powerpoint/2010/main" val="242522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49B3C6-65DE-414B-AF20-C870B070630C}" type="slidenum">
              <a:rPr lang="en-US" smtClean="0"/>
              <a:t>10</a:t>
            </a:fld>
            <a:endParaRPr lang="en-US"/>
          </a:p>
        </p:txBody>
      </p:sp>
    </p:spTree>
    <p:extLst>
      <p:ext uri="{BB962C8B-B14F-4D97-AF65-F5344CB8AC3E}">
        <p14:creationId xmlns:p14="http://schemas.microsoft.com/office/powerpoint/2010/main" val="289558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256B98-4558-4AE4-886A-52AD0AB12A72}"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AEAE2-B5F7-43BD-B94F-953DD46E8258}"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56B98-4558-4AE4-886A-52AD0AB12A72}"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56B98-4558-4AE4-886A-52AD0AB12A72}"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56B98-4558-4AE4-886A-52AD0AB12A72}"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56B98-4558-4AE4-886A-52AD0AB12A72}"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AEAE2-B5F7-43BD-B94F-953DD46E8258}"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56B98-4558-4AE4-886A-52AD0AB12A72}"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256B98-4558-4AE4-886A-52AD0AB12A72}"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AEAE2-B5F7-43BD-B94F-953DD46E8258}"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256B98-4558-4AE4-886A-52AD0AB12A72}"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56B98-4558-4AE4-886A-52AD0AB12A72}"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56B98-4558-4AE4-886A-52AD0AB12A72}"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AEAE2-B5F7-43BD-B94F-953DD46E8258}"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56B98-4558-4AE4-886A-52AD0AB12A72}"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AEAE2-B5F7-43BD-B94F-953DD46E825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8256B98-4558-4AE4-886A-52AD0AB12A72}" type="datetimeFigureOut">
              <a:rPr lang="en-US" smtClean="0"/>
              <a:t>9/29/2020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0CAEAE2-B5F7-43BD-B94F-953DD46E8258}"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Layout" Target="../diagrams/layout2.xml"/><Relationship Id="rId7" Type="http://schemas.openxmlformats.org/officeDocument/2006/relationships/image" Target="../media/image4.w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33730" cy="2133600"/>
          </a:xfrm>
        </p:spPr>
        <p:txBody>
          <a:bodyPr/>
          <a:lstStyle/>
          <a:p>
            <a:pPr algn="ctr"/>
            <a:r>
              <a:rPr lang="vi-VN" sz="6000" b="1" i="1" u="sng" dirty="0" smtClean="0"/>
              <a:t>GIỚI THIỆU VỀ NGHỀ LÀM YOUTUBE </a:t>
            </a:r>
            <a:endParaRPr lang="en-US" sz="6000" b="1" i="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62198"/>
            <a:ext cx="8038531" cy="3295799"/>
          </a:xfrm>
          <a:prstGeom prst="rect">
            <a:avLst/>
          </a:prstGeom>
        </p:spPr>
      </p:pic>
    </p:spTree>
    <p:extLst>
      <p:ext uri="{BB962C8B-B14F-4D97-AF65-F5344CB8AC3E}">
        <p14:creationId xmlns:p14="http://schemas.microsoft.com/office/powerpoint/2010/main" val="56079999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videoplayback.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33400" y="1704396"/>
            <a:ext cx="7239001" cy="4163004"/>
          </a:xfrm>
          <a:prstGeom prst="rect">
            <a:avLst/>
          </a:prstGeom>
        </p:spPr>
      </p:pic>
      <p:sp>
        <p:nvSpPr>
          <p:cNvPr id="12" name="Down Arrow 11"/>
          <p:cNvSpPr/>
          <p:nvPr/>
        </p:nvSpPr>
        <p:spPr>
          <a:xfrm>
            <a:off x="1028700" y="533400"/>
            <a:ext cx="6248400" cy="9144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smtClean="0"/>
              <a:t>CẢM ƠN CÔ VÀ CÁC BẠN ĐÃ XEM </a:t>
            </a:r>
            <a:endParaRPr lang="en-US" dirty="0"/>
          </a:p>
        </p:txBody>
      </p:sp>
    </p:spTree>
    <p:extLst>
      <p:ext uri="{BB962C8B-B14F-4D97-AF65-F5344CB8AC3E}">
        <p14:creationId xmlns:p14="http://schemas.microsoft.com/office/powerpoint/2010/main" val="332483702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684"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14" fill="hold" display="0">
                  <p:stCondLst>
                    <p:cond delay="indefinite"/>
                  </p:stCondLst>
                </p:cTn>
                <p:tgtEl>
                  <p:spTgt spid="11"/>
                </p:tgtEl>
              </p:cMediaNode>
            </p:video>
            <p:seq concurrent="1" nextAc="seek">
              <p:cTn id="15" restart="whenNotActive" fill="hold" evtFilter="cancelBubble" nodeType="interactiveSeq">
                <p:stCondLst>
                  <p:cond evt="onClick" delay="0">
                    <p:tgtEl>
                      <p:spTgt spid="11"/>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11"/>
                                        </p:tgtEl>
                                      </p:cBhvr>
                                    </p:cmd>
                                  </p:childTnLst>
                                </p:cTn>
                              </p:par>
                            </p:childTnLst>
                          </p:cTn>
                        </p:par>
                      </p:childTnLst>
                    </p:cTn>
                  </p:par>
                </p:childTnLst>
              </p:cTn>
              <p:nextCondLst>
                <p:cond evt="onClick" delay="0">
                  <p:tgtEl>
                    <p:spTgt spid="11"/>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30609204"/>
              </p:ext>
            </p:extLst>
          </p:nvPr>
        </p:nvGraphicFramePr>
        <p:xfrm>
          <a:off x="1295400" y="457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495800"/>
            <a:ext cx="3352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92646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7564ADB-B905-4B1B-8CA0-C4890C58EF8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1C400F62-AF61-453E-BC3A-C28C07E2D0F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0E6EDB64-BEE0-4D4A-8A6C-3B41C498E82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FD425515-4E99-4CD9-992D-CBC22127E66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2C615B8A-BE9D-42ED-842D-3A5CCA866E3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3BFED068-8A6F-4100-8526-79B056EBBF1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FD9FD841-C11A-48CF-B5A2-D2C56A480A6C}"/>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A0A785AF-641F-4747-80D4-089B86EE989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FF0058D3-CFD9-417D-8590-435B916FED9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graphicEl>
                                              <a:dgm id="{35304070-6DA3-4455-970C-556516103BC6}"/>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nodeType="clickEffect">
                                  <p:stCondLst>
                                    <p:cond delay="0"/>
                                  </p:stCondLst>
                                  <p:childTnLst>
                                    <p:set>
                                      <p:cBhvr>
                                        <p:cTn id="46" dur="1" fill="hold">
                                          <p:stCondLst>
                                            <p:cond delay="0"/>
                                          </p:stCondLst>
                                        </p:cTn>
                                        <p:tgtEl>
                                          <p:spTgt spid="3074"/>
                                        </p:tgtEl>
                                        <p:attrNameLst>
                                          <p:attrName>style.visibility</p:attrName>
                                        </p:attrNameLst>
                                      </p:cBhvr>
                                      <p:to>
                                        <p:strVal val="visible"/>
                                      </p:to>
                                    </p:set>
                                    <p:animEffect transition="in" filter="fade">
                                      <p:cBhvr>
                                        <p:cTn id="47" dur="2000"/>
                                        <p:tgtEl>
                                          <p:spTgt spid="3074"/>
                                        </p:tgtEl>
                                      </p:cBhvr>
                                    </p:animEffect>
                                    <p:anim calcmode="lin" valueType="num">
                                      <p:cBhvr>
                                        <p:cTn id="48" dur="2000" fill="hold"/>
                                        <p:tgtEl>
                                          <p:spTgt spid="3074"/>
                                        </p:tgtEl>
                                        <p:attrNameLst>
                                          <p:attrName>ppt_w</p:attrName>
                                        </p:attrNameLst>
                                      </p:cBhvr>
                                      <p:tavLst>
                                        <p:tav tm="0" fmla="#ppt_w*sin(2.5*pi*$)">
                                          <p:val>
                                            <p:fltVal val="0"/>
                                          </p:val>
                                        </p:tav>
                                        <p:tav tm="100000">
                                          <p:val>
                                            <p:fltVal val="1"/>
                                          </p:val>
                                        </p:tav>
                                      </p:tavLst>
                                    </p:anim>
                                    <p:anim calcmode="lin" valueType="num">
                                      <p:cBhvr>
                                        <p:cTn id="49"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9284140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Program Files (x86)\Microsoft Office\MEDIA\CAGCAT10\j0205582.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28600"/>
            <a:ext cx="1776679" cy="16303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gram Files (x86)\Microsoft Office\MEDIA\CAGCAT10\j0285750.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62800" y="381000"/>
            <a:ext cx="1824228" cy="112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5141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DB90B52-88F4-41FB-B353-1E9A3336572B}"/>
                                            </p:graphicEl>
                                          </p:spTgt>
                                        </p:tgtEl>
                                        <p:attrNameLst>
                                          <p:attrName>style.visibility</p:attrName>
                                        </p:attrNameLst>
                                      </p:cBhvr>
                                      <p:to>
                                        <p:strVal val="visible"/>
                                      </p:to>
                                    </p:set>
                                    <p:animEffect transition="in" filter="fade">
                                      <p:cBhvr>
                                        <p:cTn id="7" dur="500"/>
                                        <p:tgtEl>
                                          <p:spTgt spid="4">
                                            <p:graphicEl>
                                              <a:dgm id="{7DB90B52-88F4-41FB-B353-1E9A3336572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CD8A0495-DCA8-405C-BAAE-D68A93B910C4}"/>
                                            </p:graphicEl>
                                          </p:spTgt>
                                        </p:tgtEl>
                                        <p:attrNameLst>
                                          <p:attrName>style.visibility</p:attrName>
                                        </p:attrNameLst>
                                      </p:cBhvr>
                                      <p:to>
                                        <p:strVal val="visible"/>
                                      </p:to>
                                    </p:set>
                                    <p:animEffect transition="in" filter="fade">
                                      <p:cBhvr>
                                        <p:cTn id="10" dur="500"/>
                                        <p:tgtEl>
                                          <p:spTgt spid="4">
                                            <p:graphicEl>
                                              <a:dgm id="{CD8A0495-DCA8-405C-BAAE-D68A93B910C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09348E95-099C-469C-8301-8C695C967638}"/>
                                            </p:graphicEl>
                                          </p:spTgt>
                                        </p:tgtEl>
                                        <p:attrNameLst>
                                          <p:attrName>style.visibility</p:attrName>
                                        </p:attrNameLst>
                                      </p:cBhvr>
                                      <p:to>
                                        <p:strVal val="visible"/>
                                      </p:to>
                                    </p:set>
                                    <p:animEffect transition="in" filter="fade">
                                      <p:cBhvr>
                                        <p:cTn id="15" dur="500"/>
                                        <p:tgtEl>
                                          <p:spTgt spid="4">
                                            <p:graphicEl>
                                              <a:dgm id="{09348E95-099C-469C-8301-8C695C96763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4F849D0B-A16C-4356-B3E0-E4A62B4C3FED}"/>
                                            </p:graphicEl>
                                          </p:spTgt>
                                        </p:tgtEl>
                                        <p:attrNameLst>
                                          <p:attrName>style.visibility</p:attrName>
                                        </p:attrNameLst>
                                      </p:cBhvr>
                                      <p:to>
                                        <p:strVal val="visible"/>
                                      </p:to>
                                    </p:set>
                                    <p:animEffect transition="in" filter="fade">
                                      <p:cBhvr>
                                        <p:cTn id="20" dur="500"/>
                                        <p:tgtEl>
                                          <p:spTgt spid="4">
                                            <p:graphicEl>
                                              <a:dgm id="{4F849D0B-A16C-4356-B3E0-E4A62B4C3FED}"/>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152C20DC-4809-460B-89D2-B11AA6B699DA}"/>
                                            </p:graphicEl>
                                          </p:spTgt>
                                        </p:tgtEl>
                                        <p:attrNameLst>
                                          <p:attrName>style.visibility</p:attrName>
                                        </p:attrNameLst>
                                      </p:cBhvr>
                                      <p:to>
                                        <p:strVal val="visible"/>
                                      </p:to>
                                    </p:set>
                                    <p:animEffect transition="in" filter="fade">
                                      <p:cBhvr>
                                        <p:cTn id="25" dur="500"/>
                                        <p:tgtEl>
                                          <p:spTgt spid="4">
                                            <p:graphicEl>
                                              <a:dgm id="{152C20DC-4809-460B-89D2-B11AA6B699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990600"/>
            <a:ext cx="9144000" cy="1066800"/>
          </a:xfrm>
        </p:spPr>
        <p:txBody>
          <a:bodyPr>
            <a:noAutofit/>
          </a:bodyPr>
          <a:lstStyle/>
          <a:p>
            <a:pPr algn="ctr"/>
            <a:r>
              <a:rPr lang="vi-VN" sz="3600" dirty="0"/>
              <a:t>Giá trị của chúng ta dựa trên bốn quyền tự do thiết yếu xác định bản chất con người chúng </a:t>
            </a:r>
            <a:r>
              <a:rPr lang="vi-VN" sz="3600" dirty="0" smtClean="0"/>
              <a:t>ta khi làm youtube .</a:t>
            </a:r>
            <a:endParaRPr lang="en-US" sz="3600" dirty="0"/>
          </a:p>
        </p:txBody>
      </p:sp>
      <p:graphicFrame>
        <p:nvGraphicFramePr>
          <p:cNvPr id="4" name="Diagram 3"/>
          <p:cNvGraphicFramePr/>
          <p:nvPr>
            <p:extLst>
              <p:ext uri="{D42A27DB-BD31-4B8C-83A1-F6EECF244321}">
                <p14:modId xmlns:p14="http://schemas.microsoft.com/office/powerpoint/2010/main" val="2240165031"/>
              </p:ext>
            </p:extLst>
          </p:nvPr>
        </p:nvGraphicFramePr>
        <p:xfrm>
          <a:off x="1447800" y="205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475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3022154"/>
              </p:ext>
            </p:extLst>
          </p:nvPr>
        </p:nvGraphicFramePr>
        <p:xfrm>
          <a:off x="762000" y="914400"/>
          <a:ext cx="75438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343400"/>
            <a:ext cx="289559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24251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CF01D4AC-76A5-40D8-AF24-EC966311E9CF}"/>
                                            </p:graphicEl>
                                          </p:spTgt>
                                        </p:tgtEl>
                                        <p:attrNameLst>
                                          <p:attrName>style.visibility</p:attrName>
                                        </p:attrNameLst>
                                      </p:cBhvr>
                                      <p:to>
                                        <p:strVal val="visible"/>
                                      </p:to>
                                    </p:set>
                                    <p:anim calcmode="lin" valueType="num">
                                      <p:cBhvr>
                                        <p:cTn id="7" dur="1000" fill="hold"/>
                                        <p:tgtEl>
                                          <p:spTgt spid="4">
                                            <p:graphicEl>
                                              <a:dgm id="{CF01D4AC-76A5-40D8-AF24-EC966311E9CF}"/>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CF01D4AC-76A5-40D8-AF24-EC966311E9CF}"/>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CF01D4AC-76A5-40D8-AF24-EC966311E9CF}"/>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CF01D4AC-76A5-40D8-AF24-EC966311E9CF}"/>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graphicEl>
                                              <a:dgm id="{D609E4C6-FA3A-4437-83B2-EFFEDB605E16}"/>
                                            </p:graphicEl>
                                          </p:spTgt>
                                        </p:tgtEl>
                                        <p:attrNameLst>
                                          <p:attrName>style.visibility</p:attrName>
                                        </p:attrNameLst>
                                      </p:cBhvr>
                                      <p:to>
                                        <p:strVal val="visible"/>
                                      </p:to>
                                    </p:set>
                                    <p:anim calcmode="lin" valueType="num">
                                      <p:cBhvr>
                                        <p:cTn id="15" dur="1000" fill="hold"/>
                                        <p:tgtEl>
                                          <p:spTgt spid="4">
                                            <p:graphicEl>
                                              <a:dgm id="{D609E4C6-FA3A-4437-83B2-EFFEDB605E16}"/>
                                            </p:graphicEl>
                                          </p:spTgt>
                                        </p:tgtEl>
                                        <p:attrNameLst>
                                          <p:attrName>ppt_w</p:attrName>
                                        </p:attrNameLst>
                                      </p:cBhvr>
                                      <p:tavLst>
                                        <p:tav tm="0">
                                          <p:val>
                                            <p:fltVal val="0"/>
                                          </p:val>
                                        </p:tav>
                                        <p:tav tm="100000">
                                          <p:val>
                                            <p:strVal val="#ppt_w"/>
                                          </p:val>
                                        </p:tav>
                                      </p:tavLst>
                                    </p:anim>
                                    <p:anim calcmode="lin" valueType="num">
                                      <p:cBhvr>
                                        <p:cTn id="16" dur="1000" fill="hold"/>
                                        <p:tgtEl>
                                          <p:spTgt spid="4">
                                            <p:graphicEl>
                                              <a:dgm id="{D609E4C6-FA3A-4437-83B2-EFFEDB605E16}"/>
                                            </p:graphicEl>
                                          </p:spTgt>
                                        </p:tgtEl>
                                        <p:attrNameLst>
                                          <p:attrName>ppt_h</p:attrName>
                                        </p:attrNameLst>
                                      </p:cBhvr>
                                      <p:tavLst>
                                        <p:tav tm="0">
                                          <p:val>
                                            <p:fltVal val="0"/>
                                          </p:val>
                                        </p:tav>
                                        <p:tav tm="100000">
                                          <p:val>
                                            <p:strVal val="#ppt_h"/>
                                          </p:val>
                                        </p:tav>
                                      </p:tavLst>
                                    </p:anim>
                                    <p:anim calcmode="lin" valueType="num">
                                      <p:cBhvr>
                                        <p:cTn id="17" dur="1000" fill="hold"/>
                                        <p:tgtEl>
                                          <p:spTgt spid="4">
                                            <p:graphicEl>
                                              <a:dgm id="{D609E4C6-FA3A-4437-83B2-EFFEDB605E16}"/>
                                            </p:graphicEl>
                                          </p:spTgt>
                                        </p:tgtEl>
                                        <p:attrNameLst>
                                          <p:attrName>style.rotation</p:attrName>
                                        </p:attrNameLst>
                                      </p:cBhvr>
                                      <p:tavLst>
                                        <p:tav tm="0">
                                          <p:val>
                                            <p:fltVal val="90"/>
                                          </p:val>
                                        </p:tav>
                                        <p:tav tm="100000">
                                          <p:val>
                                            <p:fltVal val="0"/>
                                          </p:val>
                                        </p:tav>
                                      </p:tavLst>
                                    </p:anim>
                                    <p:animEffect transition="in" filter="fade">
                                      <p:cBhvr>
                                        <p:cTn id="18" dur="1000"/>
                                        <p:tgtEl>
                                          <p:spTgt spid="4">
                                            <p:graphicEl>
                                              <a:dgm id="{D609E4C6-FA3A-4437-83B2-EFFEDB605E1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graphicEl>
                                              <a:dgm id="{30326C58-621A-4103-B27F-989063C62FF5}"/>
                                            </p:graphicEl>
                                          </p:spTgt>
                                        </p:tgtEl>
                                        <p:attrNameLst>
                                          <p:attrName>style.visibility</p:attrName>
                                        </p:attrNameLst>
                                      </p:cBhvr>
                                      <p:to>
                                        <p:strVal val="visible"/>
                                      </p:to>
                                    </p:set>
                                    <p:anim calcmode="lin" valueType="num">
                                      <p:cBhvr>
                                        <p:cTn id="23" dur="1000" fill="hold"/>
                                        <p:tgtEl>
                                          <p:spTgt spid="4">
                                            <p:graphicEl>
                                              <a:dgm id="{30326C58-621A-4103-B27F-989063C62FF5}"/>
                                            </p:graphicEl>
                                          </p:spTgt>
                                        </p:tgtEl>
                                        <p:attrNameLst>
                                          <p:attrName>ppt_w</p:attrName>
                                        </p:attrNameLst>
                                      </p:cBhvr>
                                      <p:tavLst>
                                        <p:tav tm="0">
                                          <p:val>
                                            <p:fltVal val="0"/>
                                          </p:val>
                                        </p:tav>
                                        <p:tav tm="100000">
                                          <p:val>
                                            <p:strVal val="#ppt_w"/>
                                          </p:val>
                                        </p:tav>
                                      </p:tavLst>
                                    </p:anim>
                                    <p:anim calcmode="lin" valueType="num">
                                      <p:cBhvr>
                                        <p:cTn id="24" dur="1000" fill="hold"/>
                                        <p:tgtEl>
                                          <p:spTgt spid="4">
                                            <p:graphicEl>
                                              <a:dgm id="{30326C58-621A-4103-B27F-989063C62FF5}"/>
                                            </p:graphicEl>
                                          </p:spTgt>
                                        </p:tgtEl>
                                        <p:attrNameLst>
                                          <p:attrName>ppt_h</p:attrName>
                                        </p:attrNameLst>
                                      </p:cBhvr>
                                      <p:tavLst>
                                        <p:tav tm="0">
                                          <p:val>
                                            <p:fltVal val="0"/>
                                          </p:val>
                                        </p:tav>
                                        <p:tav tm="100000">
                                          <p:val>
                                            <p:strVal val="#ppt_h"/>
                                          </p:val>
                                        </p:tav>
                                      </p:tavLst>
                                    </p:anim>
                                    <p:anim calcmode="lin" valueType="num">
                                      <p:cBhvr>
                                        <p:cTn id="25" dur="1000" fill="hold"/>
                                        <p:tgtEl>
                                          <p:spTgt spid="4">
                                            <p:graphicEl>
                                              <a:dgm id="{30326C58-621A-4103-B27F-989063C62FF5}"/>
                                            </p:graphicEl>
                                          </p:spTgt>
                                        </p:tgtEl>
                                        <p:attrNameLst>
                                          <p:attrName>style.rotation</p:attrName>
                                        </p:attrNameLst>
                                      </p:cBhvr>
                                      <p:tavLst>
                                        <p:tav tm="0">
                                          <p:val>
                                            <p:fltVal val="90"/>
                                          </p:val>
                                        </p:tav>
                                        <p:tav tm="100000">
                                          <p:val>
                                            <p:fltVal val="0"/>
                                          </p:val>
                                        </p:tav>
                                      </p:tavLst>
                                    </p:anim>
                                    <p:animEffect transition="in" filter="fade">
                                      <p:cBhvr>
                                        <p:cTn id="26" dur="1000"/>
                                        <p:tgtEl>
                                          <p:spTgt spid="4">
                                            <p:graphicEl>
                                              <a:dgm id="{30326C58-621A-4103-B27F-989063C62FF5}"/>
                                            </p:graphic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
                                            <p:graphicEl>
                                              <a:dgm id="{EEA884DB-CD5B-4AD3-A70E-56F1FDD6EF20}"/>
                                            </p:graphicEl>
                                          </p:spTgt>
                                        </p:tgtEl>
                                        <p:attrNameLst>
                                          <p:attrName>style.visibility</p:attrName>
                                        </p:attrNameLst>
                                      </p:cBhvr>
                                      <p:to>
                                        <p:strVal val="visible"/>
                                      </p:to>
                                    </p:set>
                                    <p:anim calcmode="lin" valueType="num">
                                      <p:cBhvr>
                                        <p:cTn id="29" dur="1000" fill="hold"/>
                                        <p:tgtEl>
                                          <p:spTgt spid="4">
                                            <p:graphicEl>
                                              <a:dgm id="{EEA884DB-CD5B-4AD3-A70E-56F1FDD6EF20}"/>
                                            </p:graphicEl>
                                          </p:spTgt>
                                        </p:tgtEl>
                                        <p:attrNameLst>
                                          <p:attrName>ppt_w</p:attrName>
                                        </p:attrNameLst>
                                      </p:cBhvr>
                                      <p:tavLst>
                                        <p:tav tm="0">
                                          <p:val>
                                            <p:fltVal val="0"/>
                                          </p:val>
                                        </p:tav>
                                        <p:tav tm="100000">
                                          <p:val>
                                            <p:strVal val="#ppt_w"/>
                                          </p:val>
                                        </p:tav>
                                      </p:tavLst>
                                    </p:anim>
                                    <p:anim calcmode="lin" valueType="num">
                                      <p:cBhvr>
                                        <p:cTn id="30" dur="1000" fill="hold"/>
                                        <p:tgtEl>
                                          <p:spTgt spid="4">
                                            <p:graphicEl>
                                              <a:dgm id="{EEA884DB-CD5B-4AD3-A70E-56F1FDD6EF20}"/>
                                            </p:graphicEl>
                                          </p:spTgt>
                                        </p:tgtEl>
                                        <p:attrNameLst>
                                          <p:attrName>ppt_h</p:attrName>
                                        </p:attrNameLst>
                                      </p:cBhvr>
                                      <p:tavLst>
                                        <p:tav tm="0">
                                          <p:val>
                                            <p:fltVal val="0"/>
                                          </p:val>
                                        </p:tav>
                                        <p:tav tm="100000">
                                          <p:val>
                                            <p:strVal val="#ppt_h"/>
                                          </p:val>
                                        </p:tav>
                                      </p:tavLst>
                                    </p:anim>
                                    <p:anim calcmode="lin" valueType="num">
                                      <p:cBhvr>
                                        <p:cTn id="31" dur="1000" fill="hold"/>
                                        <p:tgtEl>
                                          <p:spTgt spid="4">
                                            <p:graphicEl>
                                              <a:dgm id="{EEA884DB-CD5B-4AD3-A70E-56F1FDD6EF20}"/>
                                            </p:graphicEl>
                                          </p:spTgt>
                                        </p:tgtEl>
                                        <p:attrNameLst>
                                          <p:attrName>style.rotation</p:attrName>
                                        </p:attrNameLst>
                                      </p:cBhvr>
                                      <p:tavLst>
                                        <p:tav tm="0">
                                          <p:val>
                                            <p:fltVal val="90"/>
                                          </p:val>
                                        </p:tav>
                                        <p:tav tm="100000">
                                          <p:val>
                                            <p:fltVal val="0"/>
                                          </p:val>
                                        </p:tav>
                                      </p:tavLst>
                                    </p:anim>
                                    <p:animEffect transition="in" filter="fade">
                                      <p:cBhvr>
                                        <p:cTn id="32" dur="1000"/>
                                        <p:tgtEl>
                                          <p:spTgt spid="4">
                                            <p:graphicEl>
                                              <a:dgm id="{EEA884DB-CD5B-4AD3-A70E-56F1FDD6EF2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4">
                                            <p:graphicEl>
                                              <a:dgm id="{19E6F449-405F-49DF-9EE7-150FD500E3CF}"/>
                                            </p:graphicEl>
                                          </p:spTgt>
                                        </p:tgtEl>
                                        <p:attrNameLst>
                                          <p:attrName>style.visibility</p:attrName>
                                        </p:attrNameLst>
                                      </p:cBhvr>
                                      <p:to>
                                        <p:strVal val="visible"/>
                                      </p:to>
                                    </p:set>
                                    <p:anim calcmode="lin" valueType="num">
                                      <p:cBhvr>
                                        <p:cTn id="37" dur="1000" fill="hold"/>
                                        <p:tgtEl>
                                          <p:spTgt spid="4">
                                            <p:graphicEl>
                                              <a:dgm id="{19E6F449-405F-49DF-9EE7-150FD500E3CF}"/>
                                            </p:graphicEl>
                                          </p:spTgt>
                                        </p:tgtEl>
                                        <p:attrNameLst>
                                          <p:attrName>ppt_w</p:attrName>
                                        </p:attrNameLst>
                                      </p:cBhvr>
                                      <p:tavLst>
                                        <p:tav tm="0">
                                          <p:val>
                                            <p:fltVal val="0"/>
                                          </p:val>
                                        </p:tav>
                                        <p:tav tm="100000">
                                          <p:val>
                                            <p:strVal val="#ppt_w"/>
                                          </p:val>
                                        </p:tav>
                                      </p:tavLst>
                                    </p:anim>
                                    <p:anim calcmode="lin" valueType="num">
                                      <p:cBhvr>
                                        <p:cTn id="38" dur="1000" fill="hold"/>
                                        <p:tgtEl>
                                          <p:spTgt spid="4">
                                            <p:graphicEl>
                                              <a:dgm id="{19E6F449-405F-49DF-9EE7-150FD500E3CF}"/>
                                            </p:graphicEl>
                                          </p:spTgt>
                                        </p:tgtEl>
                                        <p:attrNameLst>
                                          <p:attrName>ppt_h</p:attrName>
                                        </p:attrNameLst>
                                      </p:cBhvr>
                                      <p:tavLst>
                                        <p:tav tm="0">
                                          <p:val>
                                            <p:fltVal val="0"/>
                                          </p:val>
                                        </p:tav>
                                        <p:tav tm="100000">
                                          <p:val>
                                            <p:strVal val="#ppt_h"/>
                                          </p:val>
                                        </p:tav>
                                      </p:tavLst>
                                    </p:anim>
                                    <p:anim calcmode="lin" valueType="num">
                                      <p:cBhvr>
                                        <p:cTn id="39" dur="1000" fill="hold"/>
                                        <p:tgtEl>
                                          <p:spTgt spid="4">
                                            <p:graphicEl>
                                              <a:dgm id="{19E6F449-405F-49DF-9EE7-150FD500E3CF}"/>
                                            </p:graphicEl>
                                          </p:spTgt>
                                        </p:tgtEl>
                                        <p:attrNameLst>
                                          <p:attrName>style.rotation</p:attrName>
                                        </p:attrNameLst>
                                      </p:cBhvr>
                                      <p:tavLst>
                                        <p:tav tm="0">
                                          <p:val>
                                            <p:fltVal val="90"/>
                                          </p:val>
                                        </p:tav>
                                        <p:tav tm="100000">
                                          <p:val>
                                            <p:fltVal val="0"/>
                                          </p:val>
                                        </p:tav>
                                      </p:tavLst>
                                    </p:anim>
                                    <p:animEffect transition="in" filter="fade">
                                      <p:cBhvr>
                                        <p:cTn id="40" dur="1000"/>
                                        <p:tgtEl>
                                          <p:spTgt spid="4">
                                            <p:graphicEl>
                                              <a:dgm id="{19E6F449-405F-49DF-9EE7-150FD500E3CF}"/>
                                            </p:graphic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
                                            <p:graphicEl>
                                              <a:dgm id="{7B3BDBCF-280C-42D7-9C65-1BF1C209DA57}"/>
                                            </p:graphicEl>
                                          </p:spTgt>
                                        </p:tgtEl>
                                        <p:attrNameLst>
                                          <p:attrName>style.visibility</p:attrName>
                                        </p:attrNameLst>
                                      </p:cBhvr>
                                      <p:to>
                                        <p:strVal val="visible"/>
                                      </p:to>
                                    </p:set>
                                    <p:anim calcmode="lin" valueType="num">
                                      <p:cBhvr>
                                        <p:cTn id="43" dur="1000" fill="hold"/>
                                        <p:tgtEl>
                                          <p:spTgt spid="4">
                                            <p:graphicEl>
                                              <a:dgm id="{7B3BDBCF-280C-42D7-9C65-1BF1C209DA57}"/>
                                            </p:graphicEl>
                                          </p:spTgt>
                                        </p:tgtEl>
                                        <p:attrNameLst>
                                          <p:attrName>ppt_w</p:attrName>
                                        </p:attrNameLst>
                                      </p:cBhvr>
                                      <p:tavLst>
                                        <p:tav tm="0">
                                          <p:val>
                                            <p:fltVal val="0"/>
                                          </p:val>
                                        </p:tav>
                                        <p:tav tm="100000">
                                          <p:val>
                                            <p:strVal val="#ppt_w"/>
                                          </p:val>
                                        </p:tav>
                                      </p:tavLst>
                                    </p:anim>
                                    <p:anim calcmode="lin" valueType="num">
                                      <p:cBhvr>
                                        <p:cTn id="44" dur="1000" fill="hold"/>
                                        <p:tgtEl>
                                          <p:spTgt spid="4">
                                            <p:graphicEl>
                                              <a:dgm id="{7B3BDBCF-280C-42D7-9C65-1BF1C209DA57}"/>
                                            </p:graphicEl>
                                          </p:spTgt>
                                        </p:tgtEl>
                                        <p:attrNameLst>
                                          <p:attrName>ppt_h</p:attrName>
                                        </p:attrNameLst>
                                      </p:cBhvr>
                                      <p:tavLst>
                                        <p:tav tm="0">
                                          <p:val>
                                            <p:fltVal val="0"/>
                                          </p:val>
                                        </p:tav>
                                        <p:tav tm="100000">
                                          <p:val>
                                            <p:strVal val="#ppt_h"/>
                                          </p:val>
                                        </p:tav>
                                      </p:tavLst>
                                    </p:anim>
                                    <p:anim calcmode="lin" valueType="num">
                                      <p:cBhvr>
                                        <p:cTn id="45" dur="1000" fill="hold"/>
                                        <p:tgtEl>
                                          <p:spTgt spid="4">
                                            <p:graphicEl>
                                              <a:dgm id="{7B3BDBCF-280C-42D7-9C65-1BF1C209DA57}"/>
                                            </p:graphicEl>
                                          </p:spTgt>
                                        </p:tgtEl>
                                        <p:attrNameLst>
                                          <p:attrName>style.rotation</p:attrName>
                                        </p:attrNameLst>
                                      </p:cBhvr>
                                      <p:tavLst>
                                        <p:tav tm="0">
                                          <p:val>
                                            <p:fltVal val="90"/>
                                          </p:val>
                                        </p:tav>
                                        <p:tav tm="100000">
                                          <p:val>
                                            <p:fltVal val="0"/>
                                          </p:val>
                                        </p:tav>
                                      </p:tavLst>
                                    </p:anim>
                                    <p:animEffect transition="in" filter="fade">
                                      <p:cBhvr>
                                        <p:cTn id="46" dur="1000"/>
                                        <p:tgtEl>
                                          <p:spTgt spid="4">
                                            <p:graphicEl>
                                              <a:dgm id="{7B3BDBCF-280C-42D7-9C65-1BF1C209DA57}"/>
                                            </p:graphic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
                                            <p:graphicEl>
                                              <a:dgm id="{033109AF-F70B-4756-8C87-EA0A4C3B9156}"/>
                                            </p:graphicEl>
                                          </p:spTgt>
                                        </p:tgtEl>
                                        <p:attrNameLst>
                                          <p:attrName>style.visibility</p:attrName>
                                        </p:attrNameLst>
                                      </p:cBhvr>
                                      <p:to>
                                        <p:strVal val="visible"/>
                                      </p:to>
                                    </p:set>
                                    <p:anim calcmode="lin" valueType="num">
                                      <p:cBhvr>
                                        <p:cTn id="49" dur="1000" fill="hold"/>
                                        <p:tgtEl>
                                          <p:spTgt spid="4">
                                            <p:graphicEl>
                                              <a:dgm id="{033109AF-F70B-4756-8C87-EA0A4C3B9156}"/>
                                            </p:graphicEl>
                                          </p:spTgt>
                                        </p:tgtEl>
                                        <p:attrNameLst>
                                          <p:attrName>ppt_w</p:attrName>
                                        </p:attrNameLst>
                                      </p:cBhvr>
                                      <p:tavLst>
                                        <p:tav tm="0">
                                          <p:val>
                                            <p:fltVal val="0"/>
                                          </p:val>
                                        </p:tav>
                                        <p:tav tm="100000">
                                          <p:val>
                                            <p:strVal val="#ppt_w"/>
                                          </p:val>
                                        </p:tav>
                                      </p:tavLst>
                                    </p:anim>
                                    <p:anim calcmode="lin" valueType="num">
                                      <p:cBhvr>
                                        <p:cTn id="50" dur="1000" fill="hold"/>
                                        <p:tgtEl>
                                          <p:spTgt spid="4">
                                            <p:graphicEl>
                                              <a:dgm id="{033109AF-F70B-4756-8C87-EA0A4C3B9156}"/>
                                            </p:graphicEl>
                                          </p:spTgt>
                                        </p:tgtEl>
                                        <p:attrNameLst>
                                          <p:attrName>ppt_h</p:attrName>
                                        </p:attrNameLst>
                                      </p:cBhvr>
                                      <p:tavLst>
                                        <p:tav tm="0">
                                          <p:val>
                                            <p:fltVal val="0"/>
                                          </p:val>
                                        </p:tav>
                                        <p:tav tm="100000">
                                          <p:val>
                                            <p:strVal val="#ppt_h"/>
                                          </p:val>
                                        </p:tav>
                                      </p:tavLst>
                                    </p:anim>
                                    <p:anim calcmode="lin" valueType="num">
                                      <p:cBhvr>
                                        <p:cTn id="51" dur="1000" fill="hold"/>
                                        <p:tgtEl>
                                          <p:spTgt spid="4">
                                            <p:graphicEl>
                                              <a:dgm id="{033109AF-F70B-4756-8C87-EA0A4C3B9156}"/>
                                            </p:graphicEl>
                                          </p:spTgt>
                                        </p:tgtEl>
                                        <p:attrNameLst>
                                          <p:attrName>style.rotation</p:attrName>
                                        </p:attrNameLst>
                                      </p:cBhvr>
                                      <p:tavLst>
                                        <p:tav tm="0">
                                          <p:val>
                                            <p:fltVal val="90"/>
                                          </p:val>
                                        </p:tav>
                                        <p:tav tm="100000">
                                          <p:val>
                                            <p:fltVal val="0"/>
                                          </p:val>
                                        </p:tav>
                                      </p:tavLst>
                                    </p:anim>
                                    <p:animEffect transition="in" filter="fade">
                                      <p:cBhvr>
                                        <p:cTn id="52" dur="1000"/>
                                        <p:tgtEl>
                                          <p:spTgt spid="4">
                                            <p:graphicEl>
                                              <a:dgm id="{033109AF-F70B-4756-8C87-EA0A4C3B915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8991600" cy="2133600"/>
          </a:xfrm>
        </p:spPr>
        <p:txBody>
          <a:bodyPr>
            <a:normAutofit fontScale="90000"/>
          </a:bodyPr>
          <a:lstStyle/>
          <a:p>
            <a:r>
              <a:rPr lang="vi-VN" dirty="0" smtClean="0"/>
              <a:t>Hình ảnh các kênh youtube- ytb- streamer nổi tiếng trong cộng động youtuber việt nam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58" y="2688609"/>
            <a:ext cx="2057400"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585842"/>
            <a:ext cx="2057400" cy="15038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659851"/>
            <a:ext cx="1828800" cy="18288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H="1" flipV="1">
            <a:off x="6553199" y="2659851"/>
            <a:ext cx="2362201" cy="1328738"/>
          </a:xfrm>
          <a:prstGeom prst="rect">
            <a:avLst/>
          </a:prstGeom>
        </p:spPr>
      </p:pic>
      <p:sp>
        <p:nvSpPr>
          <p:cNvPr id="8" name="Oval 7"/>
          <p:cNvSpPr/>
          <p:nvPr/>
        </p:nvSpPr>
        <p:spPr>
          <a:xfrm>
            <a:off x="2209800" y="4724400"/>
            <a:ext cx="1600200" cy="1143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Cris</a:t>
            </a:r>
            <a:r>
              <a:rPr lang="en-US" b="1" dirty="0"/>
              <a:t> Devil </a:t>
            </a:r>
            <a:r>
              <a:rPr lang="en-US" b="1" dirty="0" smtClean="0"/>
              <a:t>Gamer</a:t>
            </a:r>
            <a:endParaRPr lang="en-US" b="1" dirty="0"/>
          </a:p>
        </p:txBody>
      </p:sp>
      <p:sp>
        <p:nvSpPr>
          <p:cNvPr id="9" name="Oval 8"/>
          <p:cNvSpPr/>
          <p:nvPr/>
        </p:nvSpPr>
        <p:spPr>
          <a:xfrm>
            <a:off x="152400" y="4724400"/>
            <a:ext cx="16002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smtClean="0"/>
              <a:t>NTN VLOG</a:t>
            </a:r>
            <a:endParaRPr lang="en-US" dirty="0"/>
          </a:p>
        </p:txBody>
      </p:sp>
      <p:sp>
        <p:nvSpPr>
          <p:cNvPr id="11" name="Oval 10"/>
          <p:cNvSpPr/>
          <p:nvPr/>
        </p:nvSpPr>
        <p:spPr>
          <a:xfrm>
            <a:off x="4495800" y="4724400"/>
            <a:ext cx="1746913" cy="1143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dirty="0" smtClean="0"/>
              <a:t>THƠ NGUYỄN </a:t>
            </a:r>
            <a:endParaRPr lang="en-US" dirty="0"/>
          </a:p>
        </p:txBody>
      </p:sp>
      <p:sp>
        <p:nvSpPr>
          <p:cNvPr id="13" name="Oval 12"/>
          <p:cNvSpPr/>
          <p:nvPr/>
        </p:nvSpPr>
        <p:spPr>
          <a:xfrm>
            <a:off x="6750523" y="4724400"/>
            <a:ext cx="16002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dirty="0" smtClean="0"/>
              <a:t>TEAM FAP TV </a:t>
            </a:r>
            <a:endParaRPr lang="en-US" dirty="0"/>
          </a:p>
        </p:txBody>
      </p:sp>
    </p:spTree>
    <p:extLst>
      <p:ext uri="{BB962C8B-B14F-4D97-AF65-F5344CB8AC3E}">
        <p14:creationId xmlns:p14="http://schemas.microsoft.com/office/powerpoint/2010/main" val="116172221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62024"/>
            <a:ext cx="1847850" cy="24669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962024"/>
            <a:ext cx="2143125" cy="246697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269" y="759794"/>
            <a:ext cx="2057400" cy="3086100"/>
          </a:xfrm>
          <a:prstGeom prst="rect">
            <a:avLst/>
          </a:prstGeom>
        </p:spPr>
      </p:pic>
      <p:sp>
        <p:nvSpPr>
          <p:cNvPr id="7" name="Oval 6"/>
          <p:cNvSpPr/>
          <p:nvPr/>
        </p:nvSpPr>
        <p:spPr>
          <a:xfrm>
            <a:off x="213815" y="4238767"/>
            <a:ext cx="161925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LÂM VLOG</a:t>
            </a:r>
            <a:endParaRPr lang="en-US" dirty="0"/>
          </a:p>
        </p:txBody>
      </p:sp>
      <p:sp>
        <p:nvSpPr>
          <p:cNvPr id="9" name="Oval 8"/>
          <p:cNvSpPr/>
          <p:nvPr/>
        </p:nvSpPr>
        <p:spPr>
          <a:xfrm>
            <a:off x="2362200" y="4267200"/>
            <a:ext cx="161925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ĐỘ MIXI</a:t>
            </a:r>
            <a:endParaRPr lang="en-US" dirty="0"/>
          </a:p>
        </p:txBody>
      </p:sp>
      <p:sp>
        <p:nvSpPr>
          <p:cNvPr id="10" name="Oval 9"/>
          <p:cNvSpPr/>
          <p:nvPr/>
        </p:nvSpPr>
        <p:spPr>
          <a:xfrm>
            <a:off x="4803146" y="4270612"/>
            <a:ext cx="161925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VIRUSS</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7532" y="962024"/>
            <a:ext cx="2098336" cy="2753791"/>
          </a:xfrm>
          <a:prstGeom prst="rect">
            <a:avLst/>
          </a:prstGeom>
        </p:spPr>
      </p:pic>
      <p:sp>
        <p:nvSpPr>
          <p:cNvPr id="12" name="Oval 11"/>
          <p:cNvSpPr/>
          <p:nvPr/>
        </p:nvSpPr>
        <p:spPr>
          <a:xfrm>
            <a:off x="7086600" y="4162567"/>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POPS KIDS TV</a:t>
            </a:r>
            <a:endParaRPr lang="en-US" dirty="0"/>
          </a:p>
        </p:txBody>
      </p:sp>
    </p:spTree>
    <p:extLst>
      <p:ext uri="{BB962C8B-B14F-4D97-AF65-F5344CB8AC3E}">
        <p14:creationId xmlns:p14="http://schemas.microsoft.com/office/powerpoint/2010/main" val="1070007706"/>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i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circle(in)">
                                      <p:cBhvr>
                                        <p:cTn id="4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524000"/>
          </a:xfrm>
        </p:spPr>
        <p:txBody>
          <a:bodyPr>
            <a:noAutofit/>
          </a:bodyPr>
          <a:lstStyle/>
          <a:p>
            <a:r>
              <a:rPr lang="vi-VN" sz="4400" dirty="0" smtClean="0"/>
              <a:t>KIẾM TIỀN TỪ YOUTUBE CÓ LỢI ÍCH GÌ </a:t>
            </a:r>
            <a:endParaRPr lang="en-US" sz="4400" dirty="0"/>
          </a:p>
        </p:txBody>
      </p:sp>
      <p:graphicFrame>
        <p:nvGraphicFramePr>
          <p:cNvPr id="4" name="Diagram 3"/>
          <p:cNvGraphicFramePr/>
          <p:nvPr>
            <p:extLst>
              <p:ext uri="{D42A27DB-BD31-4B8C-83A1-F6EECF244321}">
                <p14:modId xmlns:p14="http://schemas.microsoft.com/office/powerpoint/2010/main" val="1196755256"/>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525428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graphicEl>
                                              <a:dgm id="{691992F4-7949-4C41-A8E1-3FAB4657B393}"/>
                                            </p:graphicEl>
                                          </p:spTgt>
                                        </p:tgtEl>
                                        <p:attrNameLst>
                                          <p:attrName>style.visibility</p:attrName>
                                        </p:attrNameLst>
                                      </p:cBhvr>
                                      <p:to>
                                        <p:strVal val="visible"/>
                                      </p:to>
                                    </p:set>
                                    <p:animEffect transition="in" filter="wipe(down)">
                                      <p:cBhvr>
                                        <p:cTn id="12" dur="580">
                                          <p:stCondLst>
                                            <p:cond delay="0"/>
                                          </p:stCondLst>
                                        </p:cTn>
                                        <p:tgtEl>
                                          <p:spTgt spid="4">
                                            <p:graphicEl>
                                              <a:dgm id="{691992F4-7949-4C41-A8E1-3FAB4657B393}"/>
                                            </p:graphicEl>
                                          </p:spTgt>
                                        </p:tgtEl>
                                      </p:cBhvr>
                                    </p:animEffect>
                                    <p:anim calcmode="lin" valueType="num">
                                      <p:cBhvr>
                                        <p:cTn id="13" dur="1822" tmFilter="0,0; 0.14,0.36; 0.43,0.73; 0.71,0.91; 1.0,1.0">
                                          <p:stCondLst>
                                            <p:cond delay="0"/>
                                          </p:stCondLst>
                                        </p:cTn>
                                        <p:tgtEl>
                                          <p:spTgt spid="4">
                                            <p:graphicEl>
                                              <a:dgm id="{691992F4-7949-4C41-A8E1-3FAB4657B393}"/>
                                            </p:graphic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graphicEl>
                                              <a:dgm id="{691992F4-7949-4C41-A8E1-3FAB4657B393}"/>
                                            </p:graphic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graphicEl>
                                              <a:dgm id="{691992F4-7949-4C41-A8E1-3FAB4657B393}"/>
                                            </p:graphic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graphicEl>
                                              <a:dgm id="{691992F4-7949-4C41-A8E1-3FAB4657B393}"/>
                                            </p:graphic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graphicEl>
                                              <a:dgm id="{691992F4-7949-4C41-A8E1-3FAB4657B393}"/>
                                            </p:graphic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graphicEl>
                                              <a:dgm id="{691992F4-7949-4C41-A8E1-3FAB4657B393}"/>
                                            </p:graphicEl>
                                          </p:spTgt>
                                        </p:tgtEl>
                                      </p:cBhvr>
                                      <p:to x="100000" y="60000"/>
                                    </p:animScale>
                                    <p:animScale>
                                      <p:cBhvr>
                                        <p:cTn id="19" dur="166" decel="50000">
                                          <p:stCondLst>
                                            <p:cond delay="676"/>
                                          </p:stCondLst>
                                        </p:cTn>
                                        <p:tgtEl>
                                          <p:spTgt spid="4">
                                            <p:graphicEl>
                                              <a:dgm id="{691992F4-7949-4C41-A8E1-3FAB4657B393}"/>
                                            </p:graphicEl>
                                          </p:spTgt>
                                        </p:tgtEl>
                                      </p:cBhvr>
                                      <p:to x="100000" y="100000"/>
                                    </p:animScale>
                                    <p:animScale>
                                      <p:cBhvr>
                                        <p:cTn id="20" dur="26">
                                          <p:stCondLst>
                                            <p:cond delay="1312"/>
                                          </p:stCondLst>
                                        </p:cTn>
                                        <p:tgtEl>
                                          <p:spTgt spid="4">
                                            <p:graphicEl>
                                              <a:dgm id="{691992F4-7949-4C41-A8E1-3FAB4657B393}"/>
                                            </p:graphicEl>
                                          </p:spTgt>
                                        </p:tgtEl>
                                      </p:cBhvr>
                                      <p:to x="100000" y="80000"/>
                                    </p:animScale>
                                    <p:animScale>
                                      <p:cBhvr>
                                        <p:cTn id="21" dur="166" decel="50000">
                                          <p:stCondLst>
                                            <p:cond delay="1338"/>
                                          </p:stCondLst>
                                        </p:cTn>
                                        <p:tgtEl>
                                          <p:spTgt spid="4">
                                            <p:graphicEl>
                                              <a:dgm id="{691992F4-7949-4C41-A8E1-3FAB4657B393}"/>
                                            </p:graphicEl>
                                          </p:spTgt>
                                        </p:tgtEl>
                                      </p:cBhvr>
                                      <p:to x="100000" y="100000"/>
                                    </p:animScale>
                                    <p:animScale>
                                      <p:cBhvr>
                                        <p:cTn id="22" dur="26">
                                          <p:stCondLst>
                                            <p:cond delay="1642"/>
                                          </p:stCondLst>
                                        </p:cTn>
                                        <p:tgtEl>
                                          <p:spTgt spid="4">
                                            <p:graphicEl>
                                              <a:dgm id="{691992F4-7949-4C41-A8E1-3FAB4657B393}"/>
                                            </p:graphicEl>
                                          </p:spTgt>
                                        </p:tgtEl>
                                      </p:cBhvr>
                                      <p:to x="100000" y="90000"/>
                                    </p:animScale>
                                    <p:animScale>
                                      <p:cBhvr>
                                        <p:cTn id="23" dur="166" decel="50000">
                                          <p:stCondLst>
                                            <p:cond delay="1668"/>
                                          </p:stCondLst>
                                        </p:cTn>
                                        <p:tgtEl>
                                          <p:spTgt spid="4">
                                            <p:graphicEl>
                                              <a:dgm id="{691992F4-7949-4C41-A8E1-3FAB4657B393}"/>
                                            </p:graphicEl>
                                          </p:spTgt>
                                        </p:tgtEl>
                                      </p:cBhvr>
                                      <p:to x="100000" y="100000"/>
                                    </p:animScale>
                                    <p:animScale>
                                      <p:cBhvr>
                                        <p:cTn id="24" dur="26">
                                          <p:stCondLst>
                                            <p:cond delay="1808"/>
                                          </p:stCondLst>
                                        </p:cTn>
                                        <p:tgtEl>
                                          <p:spTgt spid="4">
                                            <p:graphicEl>
                                              <a:dgm id="{691992F4-7949-4C41-A8E1-3FAB4657B393}"/>
                                            </p:graphicEl>
                                          </p:spTgt>
                                        </p:tgtEl>
                                      </p:cBhvr>
                                      <p:to x="100000" y="95000"/>
                                    </p:animScale>
                                    <p:animScale>
                                      <p:cBhvr>
                                        <p:cTn id="25" dur="166" decel="50000">
                                          <p:stCondLst>
                                            <p:cond delay="1834"/>
                                          </p:stCondLst>
                                        </p:cTn>
                                        <p:tgtEl>
                                          <p:spTgt spid="4">
                                            <p:graphicEl>
                                              <a:dgm id="{691992F4-7949-4C41-A8E1-3FAB4657B393}"/>
                                            </p:graphic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graphicEl>
                                              <a:dgm id="{2A524EA8-8F5F-4B36-9DA4-289CDC2E7697}"/>
                                            </p:graphicEl>
                                          </p:spTgt>
                                        </p:tgtEl>
                                        <p:attrNameLst>
                                          <p:attrName>style.visibility</p:attrName>
                                        </p:attrNameLst>
                                      </p:cBhvr>
                                      <p:to>
                                        <p:strVal val="visible"/>
                                      </p:to>
                                    </p:set>
                                    <p:animEffect transition="in" filter="wipe(down)">
                                      <p:cBhvr>
                                        <p:cTn id="30" dur="580">
                                          <p:stCondLst>
                                            <p:cond delay="0"/>
                                          </p:stCondLst>
                                        </p:cTn>
                                        <p:tgtEl>
                                          <p:spTgt spid="4">
                                            <p:graphicEl>
                                              <a:dgm id="{2A524EA8-8F5F-4B36-9DA4-289CDC2E7697}"/>
                                            </p:graphicEl>
                                          </p:spTgt>
                                        </p:tgtEl>
                                      </p:cBhvr>
                                    </p:animEffect>
                                    <p:anim calcmode="lin" valueType="num">
                                      <p:cBhvr>
                                        <p:cTn id="31" dur="1822" tmFilter="0,0; 0.14,0.36; 0.43,0.73; 0.71,0.91; 1.0,1.0">
                                          <p:stCondLst>
                                            <p:cond delay="0"/>
                                          </p:stCondLst>
                                        </p:cTn>
                                        <p:tgtEl>
                                          <p:spTgt spid="4">
                                            <p:graphicEl>
                                              <a:dgm id="{2A524EA8-8F5F-4B36-9DA4-289CDC2E7697}"/>
                                            </p:graphic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graphicEl>
                                              <a:dgm id="{2A524EA8-8F5F-4B36-9DA4-289CDC2E7697}"/>
                                            </p:graphic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graphicEl>
                                              <a:dgm id="{2A524EA8-8F5F-4B36-9DA4-289CDC2E7697}"/>
                                            </p:graphic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graphicEl>
                                              <a:dgm id="{2A524EA8-8F5F-4B36-9DA4-289CDC2E7697}"/>
                                            </p:graphic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graphicEl>
                                              <a:dgm id="{2A524EA8-8F5F-4B36-9DA4-289CDC2E7697}"/>
                                            </p:graphic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graphicEl>
                                              <a:dgm id="{2A524EA8-8F5F-4B36-9DA4-289CDC2E7697}"/>
                                            </p:graphicEl>
                                          </p:spTgt>
                                        </p:tgtEl>
                                      </p:cBhvr>
                                      <p:to x="100000" y="60000"/>
                                    </p:animScale>
                                    <p:animScale>
                                      <p:cBhvr>
                                        <p:cTn id="37" dur="166" decel="50000">
                                          <p:stCondLst>
                                            <p:cond delay="676"/>
                                          </p:stCondLst>
                                        </p:cTn>
                                        <p:tgtEl>
                                          <p:spTgt spid="4">
                                            <p:graphicEl>
                                              <a:dgm id="{2A524EA8-8F5F-4B36-9DA4-289CDC2E7697}"/>
                                            </p:graphicEl>
                                          </p:spTgt>
                                        </p:tgtEl>
                                      </p:cBhvr>
                                      <p:to x="100000" y="100000"/>
                                    </p:animScale>
                                    <p:animScale>
                                      <p:cBhvr>
                                        <p:cTn id="38" dur="26">
                                          <p:stCondLst>
                                            <p:cond delay="1312"/>
                                          </p:stCondLst>
                                        </p:cTn>
                                        <p:tgtEl>
                                          <p:spTgt spid="4">
                                            <p:graphicEl>
                                              <a:dgm id="{2A524EA8-8F5F-4B36-9DA4-289CDC2E7697}"/>
                                            </p:graphicEl>
                                          </p:spTgt>
                                        </p:tgtEl>
                                      </p:cBhvr>
                                      <p:to x="100000" y="80000"/>
                                    </p:animScale>
                                    <p:animScale>
                                      <p:cBhvr>
                                        <p:cTn id="39" dur="166" decel="50000">
                                          <p:stCondLst>
                                            <p:cond delay="1338"/>
                                          </p:stCondLst>
                                        </p:cTn>
                                        <p:tgtEl>
                                          <p:spTgt spid="4">
                                            <p:graphicEl>
                                              <a:dgm id="{2A524EA8-8F5F-4B36-9DA4-289CDC2E7697}"/>
                                            </p:graphicEl>
                                          </p:spTgt>
                                        </p:tgtEl>
                                      </p:cBhvr>
                                      <p:to x="100000" y="100000"/>
                                    </p:animScale>
                                    <p:animScale>
                                      <p:cBhvr>
                                        <p:cTn id="40" dur="26">
                                          <p:stCondLst>
                                            <p:cond delay="1642"/>
                                          </p:stCondLst>
                                        </p:cTn>
                                        <p:tgtEl>
                                          <p:spTgt spid="4">
                                            <p:graphicEl>
                                              <a:dgm id="{2A524EA8-8F5F-4B36-9DA4-289CDC2E7697}"/>
                                            </p:graphicEl>
                                          </p:spTgt>
                                        </p:tgtEl>
                                      </p:cBhvr>
                                      <p:to x="100000" y="90000"/>
                                    </p:animScale>
                                    <p:animScale>
                                      <p:cBhvr>
                                        <p:cTn id="41" dur="166" decel="50000">
                                          <p:stCondLst>
                                            <p:cond delay="1668"/>
                                          </p:stCondLst>
                                        </p:cTn>
                                        <p:tgtEl>
                                          <p:spTgt spid="4">
                                            <p:graphicEl>
                                              <a:dgm id="{2A524EA8-8F5F-4B36-9DA4-289CDC2E7697}"/>
                                            </p:graphicEl>
                                          </p:spTgt>
                                        </p:tgtEl>
                                      </p:cBhvr>
                                      <p:to x="100000" y="100000"/>
                                    </p:animScale>
                                    <p:animScale>
                                      <p:cBhvr>
                                        <p:cTn id="42" dur="26">
                                          <p:stCondLst>
                                            <p:cond delay="1808"/>
                                          </p:stCondLst>
                                        </p:cTn>
                                        <p:tgtEl>
                                          <p:spTgt spid="4">
                                            <p:graphicEl>
                                              <a:dgm id="{2A524EA8-8F5F-4B36-9DA4-289CDC2E7697}"/>
                                            </p:graphicEl>
                                          </p:spTgt>
                                        </p:tgtEl>
                                      </p:cBhvr>
                                      <p:to x="100000" y="95000"/>
                                    </p:animScale>
                                    <p:animScale>
                                      <p:cBhvr>
                                        <p:cTn id="43" dur="166" decel="50000">
                                          <p:stCondLst>
                                            <p:cond delay="1834"/>
                                          </p:stCondLst>
                                        </p:cTn>
                                        <p:tgtEl>
                                          <p:spTgt spid="4">
                                            <p:graphicEl>
                                              <a:dgm id="{2A524EA8-8F5F-4B36-9DA4-289CDC2E7697}"/>
                                            </p:graphicEl>
                                          </p:spTgt>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4">
                                            <p:graphicEl>
                                              <a:dgm id="{78E9639C-8C87-4BC6-B320-96F3B849614F}"/>
                                            </p:graphicEl>
                                          </p:spTgt>
                                        </p:tgtEl>
                                        <p:attrNameLst>
                                          <p:attrName>style.visibility</p:attrName>
                                        </p:attrNameLst>
                                      </p:cBhvr>
                                      <p:to>
                                        <p:strVal val="visible"/>
                                      </p:to>
                                    </p:set>
                                    <p:animEffect transition="in" filter="wipe(down)">
                                      <p:cBhvr>
                                        <p:cTn id="46" dur="580">
                                          <p:stCondLst>
                                            <p:cond delay="0"/>
                                          </p:stCondLst>
                                        </p:cTn>
                                        <p:tgtEl>
                                          <p:spTgt spid="4">
                                            <p:graphicEl>
                                              <a:dgm id="{78E9639C-8C87-4BC6-B320-96F3B849614F}"/>
                                            </p:graphicEl>
                                          </p:spTgt>
                                        </p:tgtEl>
                                      </p:cBhvr>
                                    </p:animEffect>
                                    <p:anim calcmode="lin" valueType="num">
                                      <p:cBhvr>
                                        <p:cTn id="47" dur="1822" tmFilter="0,0; 0.14,0.36; 0.43,0.73; 0.71,0.91; 1.0,1.0">
                                          <p:stCondLst>
                                            <p:cond delay="0"/>
                                          </p:stCondLst>
                                        </p:cTn>
                                        <p:tgtEl>
                                          <p:spTgt spid="4">
                                            <p:graphicEl>
                                              <a:dgm id="{78E9639C-8C87-4BC6-B320-96F3B849614F}"/>
                                            </p:graphic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4">
                                            <p:graphicEl>
                                              <a:dgm id="{78E9639C-8C87-4BC6-B320-96F3B849614F}"/>
                                            </p:graphic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4">
                                            <p:graphicEl>
                                              <a:dgm id="{78E9639C-8C87-4BC6-B320-96F3B849614F}"/>
                                            </p:graphic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4">
                                            <p:graphicEl>
                                              <a:dgm id="{78E9639C-8C87-4BC6-B320-96F3B849614F}"/>
                                            </p:graphic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4">
                                            <p:graphicEl>
                                              <a:dgm id="{78E9639C-8C87-4BC6-B320-96F3B849614F}"/>
                                            </p:graphic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4">
                                            <p:graphicEl>
                                              <a:dgm id="{78E9639C-8C87-4BC6-B320-96F3B849614F}"/>
                                            </p:graphicEl>
                                          </p:spTgt>
                                        </p:tgtEl>
                                      </p:cBhvr>
                                      <p:to x="100000" y="60000"/>
                                    </p:animScale>
                                    <p:animScale>
                                      <p:cBhvr>
                                        <p:cTn id="53" dur="166" decel="50000">
                                          <p:stCondLst>
                                            <p:cond delay="676"/>
                                          </p:stCondLst>
                                        </p:cTn>
                                        <p:tgtEl>
                                          <p:spTgt spid="4">
                                            <p:graphicEl>
                                              <a:dgm id="{78E9639C-8C87-4BC6-B320-96F3B849614F}"/>
                                            </p:graphicEl>
                                          </p:spTgt>
                                        </p:tgtEl>
                                      </p:cBhvr>
                                      <p:to x="100000" y="100000"/>
                                    </p:animScale>
                                    <p:animScale>
                                      <p:cBhvr>
                                        <p:cTn id="54" dur="26">
                                          <p:stCondLst>
                                            <p:cond delay="1312"/>
                                          </p:stCondLst>
                                        </p:cTn>
                                        <p:tgtEl>
                                          <p:spTgt spid="4">
                                            <p:graphicEl>
                                              <a:dgm id="{78E9639C-8C87-4BC6-B320-96F3B849614F}"/>
                                            </p:graphicEl>
                                          </p:spTgt>
                                        </p:tgtEl>
                                      </p:cBhvr>
                                      <p:to x="100000" y="80000"/>
                                    </p:animScale>
                                    <p:animScale>
                                      <p:cBhvr>
                                        <p:cTn id="55" dur="166" decel="50000">
                                          <p:stCondLst>
                                            <p:cond delay="1338"/>
                                          </p:stCondLst>
                                        </p:cTn>
                                        <p:tgtEl>
                                          <p:spTgt spid="4">
                                            <p:graphicEl>
                                              <a:dgm id="{78E9639C-8C87-4BC6-B320-96F3B849614F}"/>
                                            </p:graphicEl>
                                          </p:spTgt>
                                        </p:tgtEl>
                                      </p:cBhvr>
                                      <p:to x="100000" y="100000"/>
                                    </p:animScale>
                                    <p:animScale>
                                      <p:cBhvr>
                                        <p:cTn id="56" dur="26">
                                          <p:stCondLst>
                                            <p:cond delay="1642"/>
                                          </p:stCondLst>
                                        </p:cTn>
                                        <p:tgtEl>
                                          <p:spTgt spid="4">
                                            <p:graphicEl>
                                              <a:dgm id="{78E9639C-8C87-4BC6-B320-96F3B849614F}"/>
                                            </p:graphicEl>
                                          </p:spTgt>
                                        </p:tgtEl>
                                      </p:cBhvr>
                                      <p:to x="100000" y="90000"/>
                                    </p:animScale>
                                    <p:animScale>
                                      <p:cBhvr>
                                        <p:cTn id="57" dur="166" decel="50000">
                                          <p:stCondLst>
                                            <p:cond delay="1668"/>
                                          </p:stCondLst>
                                        </p:cTn>
                                        <p:tgtEl>
                                          <p:spTgt spid="4">
                                            <p:graphicEl>
                                              <a:dgm id="{78E9639C-8C87-4BC6-B320-96F3B849614F}"/>
                                            </p:graphicEl>
                                          </p:spTgt>
                                        </p:tgtEl>
                                      </p:cBhvr>
                                      <p:to x="100000" y="100000"/>
                                    </p:animScale>
                                    <p:animScale>
                                      <p:cBhvr>
                                        <p:cTn id="58" dur="26">
                                          <p:stCondLst>
                                            <p:cond delay="1808"/>
                                          </p:stCondLst>
                                        </p:cTn>
                                        <p:tgtEl>
                                          <p:spTgt spid="4">
                                            <p:graphicEl>
                                              <a:dgm id="{78E9639C-8C87-4BC6-B320-96F3B849614F}"/>
                                            </p:graphicEl>
                                          </p:spTgt>
                                        </p:tgtEl>
                                      </p:cBhvr>
                                      <p:to x="100000" y="95000"/>
                                    </p:animScale>
                                    <p:animScale>
                                      <p:cBhvr>
                                        <p:cTn id="59" dur="166" decel="50000">
                                          <p:stCondLst>
                                            <p:cond delay="1834"/>
                                          </p:stCondLst>
                                        </p:cTn>
                                        <p:tgtEl>
                                          <p:spTgt spid="4">
                                            <p:graphicEl>
                                              <a:dgm id="{78E9639C-8C87-4BC6-B320-96F3B849614F}"/>
                                            </p:graphicEl>
                                          </p:spTgt>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grpId="0" nodeType="clickEffect">
                                  <p:stCondLst>
                                    <p:cond delay="0"/>
                                  </p:stCondLst>
                                  <p:childTnLst>
                                    <p:set>
                                      <p:cBhvr>
                                        <p:cTn id="63" dur="1" fill="hold">
                                          <p:stCondLst>
                                            <p:cond delay="0"/>
                                          </p:stCondLst>
                                        </p:cTn>
                                        <p:tgtEl>
                                          <p:spTgt spid="4">
                                            <p:graphicEl>
                                              <a:dgm id="{907B7DBC-F01B-43D7-B891-5FC9BA1D5F1B}"/>
                                            </p:graphicEl>
                                          </p:spTgt>
                                        </p:tgtEl>
                                        <p:attrNameLst>
                                          <p:attrName>style.visibility</p:attrName>
                                        </p:attrNameLst>
                                      </p:cBhvr>
                                      <p:to>
                                        <p:strVal val="visible"/>
                                      </p:to>
                                    </p:set>
                                    <p:animEffect transition="in" filter="wipe(down)">
                                      <p:cBhvr>
                                        <p:cTn id="64" dur="580">
                                          <p:stCondLst>
                                            <p:cond delay="0"/>
                                          </p:stCondLst>
                                        </p:cTn>
                                        <p:tgtEl>
                                          <p:spTgt spid="4">
                                            <p:graphicEl>
                                              <a:dgm id="{907B7DBC-F01B-43D7-B891-5FC9BA1D5F1B}"/>
                                            </p:graphicEl>
                                          </p:spTgt>
                                        </p:tgtEl>
                                      </p:cBhvr>
                                    </p:animEffect>
                                    <p:anim calcmode="lin" valueType="num">
                                      <p:cBhvr>
                                        <p:cTn id="65" dur="1822" tmFilter="0,0; 0.14,0.36; 0.43,0.73; 0.71,0.91; 1.0,1.0">
                                          <p:stCondLst>
                                            <p:cond delay="0"/>
                                          </p:stCondLst>
                                        </p:cTn>
                                        <p:tgtEl>
                                          <p:spTgt spid="4">
                                            <p:graphicEl>
                                              <a:dgm id="{907B7DBC-F01B-43D7-B891-5FC9BA1D5F1B}"/>
                                            </p:graphic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4">
                                            <p:graphicEl>
                                              <a:dgm id="{907B7DBC-F01B-43D7-B891-5FC9BA1D5F1B}"/>
                                            </p:graphic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4">
                                            <p:graphicEl>
                                              <a:dgm id="{907B7DBC-F01B-43D7-B891-5FC9BA1D5F1B}"/>
                                            </p:graphic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4">
                                            <p:graphicEl>
                                              <a:dgm id="{907B7DBC-F01B-43D7-B891-5FC9BA1D5F1B}"/>
                                            </p:graphic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4">
                                            <p:graphicEl>
                                              <a:dgm id="{907B7DBC-F01B-43D7-B891-5FC9BA1D5F1B}"/>
                                            </p:graphic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4">
                                            <p:graphicEl>
                                              <a:dgm id="{907B7DBC-F01B-43D7-B891-5FC9BA1D5F1B}"/>
                                            </p:graphicEl>
                                          </p:spTgt>
                                        </p:tgtEl>
                                      </p:cBhvr>
                                      <p:to x="100000" y="60000"/>
                                    </p:animScale>
                                    <p:animScale>
                                      <p:cBhvr>
                                        <p:cTn id="71" dur="166" decel="50000">
                                          <p:stCondLst>
                                            <p:cond delay="676"/>
                                          </p:stCondLst>
                                        </p:cTn>
                                        <p:tgtEl>
                                          <p:spTgt spid="4">
                                            <p:graphicEl>
                                              <a:dgm id="{907B7DBC-F01B-43D7-B891-5FC9BA1D5F1B}"/>
                                            </p:graphicEl>
                                          </p:spTgt>
                                        </p:tgtEl>
                                      </p:cBhvr>
                                      <p:to x="100000" y="100000"/>
                                    </p:animScale>
                                    <p:animScale>
                                      <p:cBhvr>
                                        <p:cTn id="72" dur="26">
                                          <p:stCondLst>
                                            <p:cond delay="1312"/>
                                          </p:stCondLst>
                                        </p:cTn>
                                        <p:tgtEl>
                                          <p:spTgt spid="4">
                                            <p:graphicEl>
                                              <a:dgm id="{907B7DBC-F01B-43D7-B891-5FC9BA1D5F1B}"/>
                                            </p:graphicEl>
                                          </p:spTgt>
                                        </p:tgtEl>
                                      </p:cBhvr>
                                      <p:to x="100000" y="80000"/>
                                    </p:animScale>
                                    <p:animScale>
                                      <p:cBhvr>
                                        <p:cTn id="73" dur="166" decel="50000">
                                          <p:stCondLst>
                                            <p:cond delay="1338"/>
                                          </p:stCondLst>
                                        </p:cTn>
                                        <p:tgtEl>
                                          <p:spTgt spid="4">
                                            <p:graphicEl>
                                              <a:dgm id="{907B7DBC-F01B-43D7-B891-5FC9BA1D5F1B}"/>
                                            </p:graphicEl>
                                          </p:spTgt>
                                        </p:tgtEl>
                                      </p:cBhvr>
                                      <p:to x="100000" y="100000"/>
                                    </p:animScale>
                                    <p:animScale>
                                      <p:cBhvr>
                                        <p:cTn id="74" dur="26">
                                          <p:stCondLst>
                                            <p:cond delay="1642"/>
                                          </p:stCondLst>
                                        </p:cTn>
                                        <p:tgtEl>
                                          <p:spTgt spid="4">
                                            <p:graphicEl>
                                              <a:dgm id="{907B7DBC-F01B-43D7-B891-5FC9BA1D5F1B}"/>
                                            </p:graphicEl>
                                          </p:spTgt>
                                        </p:tgtEl>
                                      </p:cBhvr>
                                      <p:to x="100000" y="90000"/>
                                    </p:animScale>
                                    <p:animScale>
                                      <p:cBhvr>
                                        <p:cTn id="75" dur="166" decel="50000">
                                          <p:stCondLst>
                                            <p:cond delay="1668"/>
                                          </p:stCondLst>
                                        </p:cTn>
                                        <p:tgtEl>
                                          <p:spTgt spid="4">
                                            <p:graphicEl>
                                              <a:dgm id="{907B7DBC-F01B-43D7-B891-5FC9BA1D5F1B}"/>
                                            </p:graphicEl>
                                          </p:spTgt>
                                        </p:tgtEl>
                                      </p:cBhvr>
                                      <p:to x="100000" y="100000"/>
                                    </p:animScale>
                                    <p:animScale>
                                      <p:cBhvr>
                                        <p:cTn id="76" dur="26">
                                          <p:stCondLst>
                                            <p:cond delay="1808"/>
                                          </p:stCondLst>
                                        </p:cTn>
                                        <p:tgtEl>
                                          <p:spTgt spid="4">
                                            <p:graphicEl>
                                              <a:dgm id="{907B7DBC-F01B-43D7-B891-5FC9BA1D5F1B}"/>
                                            </p:graphicEl>
                                          </p:spTgt>
                                        </p:tgtEl>
                                      </p:cBhvr>
                                      <p:to x="100000" y="95000"/>
                                    </p:animScale>
                                    <p:animScale>
                                      <p:cBhvr>
                                        <p:cTn id="77" dur="166" decel="50000">
                                          <p:stCondLst>
                                            <p:cond delay="1834"/>
                                          </p:stCondLst>
                                        </p:cTn>
                                        <p:tgtEl>
                                          <p:spTgt spid="4">
                                            <p:graphicEl>
                                              <a:dgm id="{907B7DBC-F01B-43D7-B891-5FC9BA1D5F1B}"/>
                                            </p:graphicEl>
                                          </p:spTgt>
                                        </p:tgtEl>
                                      </p:cBhvr>
                                      <p:to x="100000" y="100000"/>
                                    </p:animScale>
                                  </p:childTnLst>
                                </p:cTn>
                              </p:par>
                              <p:par>
                                <p:cTn id="78" presetID="26" presetClass="entr" presetSubtype="0" fill="hold" grpId="0" nodeType="withEffect">
                                  <p:stCondLst>
                                    <p:cond delay="0"/>
                                  </p:stCondLst>
                                  <p:childTnLst>
                                    <p:set>
                                      <p:cBhvr>
                                        <p:cTn id="79" dur="1" fill="hold">
                                          <p:stCondLst>
                                            <p:cond delay="0"/>
                                          </p:stCondLst>
                                        </p:cTn>
                                        <p:tgtEl>
                                          <p:spTgt spid="4">
                                            <p:graphicEl>
                                              <a:dgm id="{CC5A51FB-5DE3-408A-9A6B-42F3E4BB8E2A}"/>
                                            </p:graphicEl>
                                          </p:spTgt>
                                        </p:tgtEl>
                                        <p:attrNameLst>
                                          <p:attrName>style.visibility</p:attrName>
                                        </p:attrNameLst>
                                      </p:cBhvr>
                                      <p:to>
                                        <p:strVal val="visible"/>
                                      </p:to>
                                    </p:set>
                                    <p:animEffect transition="in" filter="wipe(down)">
                                      <p:cBhvr>
                                        <p:cTn id="80" dur="580">
                                          <p:stCondLst>
                                            <p:cond delay="0"/>
                                          </p:stCondLst>
                                        </p:cTn>
                                        <p:tgtEl>
                                          <p:spTgt spid="4">
                                            <p:graphicEl>
                                              <a:dgm id="{CC5A51FB-5DE3-408A-9A6B-42F3E4BB8E2A}"/>
                                            </p:graphicEl>
                                          </p:spTgt>
                                        </p:tgtEl>
                                      </p:cBhvr>
                                    </p:animEffect>
                                    <p:anim calcmode="lin" valueType="num">
                                      <p:cBhvr>
                                        <p:cTn id="81" dur="1822" tmFilter="0,0; 0.14,0.36; 0.43,0.73; 0.71,0.91; 1.0,1.0">
                                          <p:stCondLst>
                                            <p:cond delay="0"/>
                                          </p:stCondLst>
                                        </p:cTn>
                                        <p:tgtEl>
                                          <p:spTgt spid="4">
                                            <p:graphicEl>
                                              <a:dgm id="{CC5A51FB-5DE3-408A-9A6B-42F3E4BB8E2A}"/>
                                            </p:graphicEl>
                                          </p:spTgt>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4">
                                            <p:graphicEl>
                                              <a:dgm id="{CC5A51FB-5DE3-408A-9A6B-42F3E4BB8E2A}"/>
                                            </p:graphicEl>
                                          </p:spTgt>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4">
                                            <p:graphicEl>
                                              <a:dgm id="{CC5A51FB-5DE3-408A-9A6B-42F3E4BB8E2A}"/>
                                            </p:graphicEl>
                                          </p:spTgt>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4">
                                            <p:graphicEl>
                                              <a:dgm id="{CC5A51FB-5DE3-408A-9A6B-42F3E4BB8E2A}"/>
                                            </p:graphicEl>
                                          </p:spTgt>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4">
                                            <p:graphicEl>
                                              <a:dgm id="{CC5A51FB-5DE3-408A-9A6B-42F3E4BB8E2A}"/>
                                            </p:graphicEl>
                                          </p:spTgt>
                                        </p:tgtEl>
                                        <p:attrNameLst>
                                          <p:attrName>ppt_y</p:attrName>
                                        </p:attrNameLst>
                                      </p:cBhvr>
                                      <p:tavLst>
                                        <p:tav tm="0" fmla="#ppt_y-sin(pi*$)/81">
                                          <p:val>
                                            <p:fltVal val="0"/>
                                          </p:val>
                                        </p:tav>
                                        <p:tav tm="100000">
                                          <p:val>
                                            <p:fltVal val="1"/>
                                          </p:val>
                                        </p:tav>
                                      </p:tavLst>
                                    </p:anim>
                                    <p:animScale>
                                      <p:cBhvr>
                                        <p:cTn id="86" dur="26">
                                          <p:stCondLst>
                                            <p:cond delay="650"/>
                                          </p:stCondLst>
                                        </p:cTn>
                                        <p:tgtEl>
                                          <p:spTgt spid="4">
                                            <p:graphicEl>
                                              <a:dgm id="{CC5A51FB-5DE3-408A-9A6B-42F3E4BB8E2A}"/>
                                            </p:graphicEl>
                                          </p:spTgt>
                                        </p:tgtEl>
                                      </p:cBhvr>
                                      <p:to x="100000" y="60000"/>
                                    </p:animScale>
                                    <p:animScale>
                                      <p:cBhvr>
                                        <p:cTn id="87" dur="166" decel="50000">
                                          <p:stCondLst>
                                            <p:cond delay="676"/>
                                          </p:stCondLst>
                                        </p:cTn>
                                        <p:tgtEl>
                                          <p:spTgt spid="4">
                                            <p:graphicEl>
                                              <a:dgm id="{CC5A51FB-5DE3-408A-9A6B-42F3E4BB8E2A}"/>
                                            </p:graphicEl>
                                          </p:spTgt>
                                        </p:tgtEl>
                                      </p:cBhvr>
                                      <p:to x="100000" y="100000"/>
                                    </p:animScale>
                                    <p:animScale>
                                      <p:cBhvr>
                                        <p:cTn id="88" dur="26">
                                          <p:stCondLst>
                                            <p:cond delay="1312"/>
                                          </p:stCondLst>
                                        </p:cTn>
                                        <p:tgtEl>
                                          <p:spTgt spid="4">
                                            <p:graphicEl>
                                              <a:dgm id="{CC5A51FB-5DE3-408A-9A6B-42F3E4BB8E2A}"/>
                                            </p:graphicEl>
                                          </p:spTgt>
                                        </p:tgtEl>
                                      </p:cBhvr>
                                      <p:to x="100000" y="80000"/>
                                    </p:animScale>
                                    <p:animScale>
                                      <p:cBhvr>
                                        <p:cTn id="89" dur="166" decel="50000">
                                          <p:stCondLst>
                                            <p:cond delay="1338"/>
                                          </p:stCondLst>
                                        </p:cTn>
                                        <p:tgtEl>
                                          <p:spTgt spid="4">
                                            <p:graphicEl>
                                              <a:dgm id="{CC5A51FB-5DE3-408A-9A6B-42F3E4BB8E2A}"/>
                                            </p:graphicEl>
                                          </p:spTgt>
                                        </p:tgtEl>
                                      </p:cBhvr>
                                      <p:to x="100000" y="100000"/>
                                    </p:animScale>
                                    <p:animScale>
                                      <p:cBhvr>
                                        <p:cTn id="90" dur="26">
                                          <p:stCondLst>
                                            <p:cond delay="1642"/>
                                          </p:stCondLst>
                                        </p:cTn>
                                        <p:tgtEl>
                                          <p:spTgt spid="4">
                                            <p:graphicEl>
                                              <a:dgm id="{CC5A51FB-5DE3-408A-9A6B-42F3E4BB8E2A}"/>
                                            </p:graphicEl>
                                          </p:spTgt>
                                        </p:tgtEl>
                                      </p:cBhvr>
                                      <p:to x="100000" y="90000"/>
                                    </p:animScale>
                                    <p:animScale>
                                      <p:cBhvr>
                                        <p:cTn id="91" dur="166" decel="50000">
                                          <p:stCondLst>
                                            <p:cond delay="1668"/>
                                          </p:stCondLst>
                                        </p:cTn>
                                        <p:tgtEl>
                                          <p:spTgt spid="4">
                                            <p:graphicEl>
                                              <a:dgm id="{CC5A51FB-5DE3-408A-9A6B-42F3E4BB8E2A}"/>
                                            </p:graphicEl>
                                          </p:spTgt>
                                        </p:tgtEl>
                                      </p:cBhvr>
                                      <p:to x="100000" y="100000"/>
                                    </p:animScale>
                                    <p:animScale>
                                      <p:cBhvr>
                                        <p:cTn id="92" dur="26">
                                          <p:stCondLst>
                                            <p:cond delay="1808"/>
                                          </p:stCondLst>
                                        </p:cTn>
                                        <p:tgtEl>
                                          <p:spTgt spid="4">
                                            <p:graphicEl>
                                              <a:dgm id="{CC5A51FB-5DE3-408A-9A6B-42F3E4BB8E2A}"/>
                                            </p:graphicEl>
                                          </p:spTgt>
                                        </p:tgtEl>
                                      </p:cBhvr>
                                      <p:to x="100000" y="95000"/>
                                    </p:animScale>
                                    <p:animScale>
                                      <p:cBhvr>
                                        <p:cTn id="93" dur="166" decel="50000">
                                          <p:stCondLst>
                                            <p:cond delay="1834"/>
                                          </p:stCondLst>
                                        </p:cTn>
                                        <p:tgtEl>
                                          <p:spTgt spid="4">
                                            <p:graphicEl>
                                              <a:dgm id="{CC5A51FB-5DE3-408A-9A6B-42F3E4BB8E2A}"/>
                                            </p:graphicEl>
                                          </p:spTgt>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26" presetClass="entr" presetSubtype="0" fill="hold" grpId="0" nodeType="clickEffect">
                                  <p:stCondLst>
                                    <p:cond delay="0"/>
                                  </p:stCondLst>
                                  <p:childTnLst>
                                    <p:set>
                                      <p:cBhvr>
                                        <p:cTn id="97" dur="1" fill="hold">
                                          <p:stCondLst>
                                            <p:cond delay="0"/>
                                          </p:stCondLst>
                                        </p:cTn>
                                        <p:tgtEl>
                                          <p:spTgt spid="4">
                                            <p:graphicEl>
                                              <a:dgm id="{A065DB86-4662-4F22-9EAB-295293EA5B48}"/>
                                            </p:graphicEl>
                                          </p:spTgt>
                                        </p:tgtEl>
                                        <p:attrNameLst>
                                          <p:attrName>style.visibility</p:attrName>
                                        </p:attrNameLst>
                                      </p:cBhvr>
                                      <p:to>
                                        <p:strVal val="visible"/>
                                      </p:to>
                                    </p:set>
                                    <p:animEffect transition="in" filter="wipe(down)">
                                      <p:cBhvr>
                                        <p:cTn id="98" dur="580">
                                          <p:stCondLst>
                                            <p:cond delay="0"/>
                                          </p:stCondLst>
                                        </p:cTn>
                                        <p:tgtEl>
                                          <p:spTgt spid="4">
                                            <p:graphicEl>
                                              <a:dgm id="{A065DB86-4662-4F22-9EAB-295293EA5B48}"/>
                                            </p:graphicEl>
                                          </p:spTgt>
                                        </p:tgtEl>
                                      </p:cBhvr>
                                    </p:animEffect>
                                    <p:anim calcmode="lin" valueType="num">
                                      <p:cBhvr>
                                        <p:cTn id="99" dur="1822" tmFilter="0,0; 0.14,0.36; 0.43,0.73; 0.71,0.91; 1.0,1.0">
                                          <p:stCondLst>
                                            <p:cond delay="0"/>
                                          </p:stCondLst>
                                        </p:cTn>
                                        <p:tgtEl>
                                          <p:spTgt spid="4">
                                            <p:graphicEl>
                                              <a:dgm id="{A065DB86-4662-4F22-9EAB-295293EA5B48}"/>
                                            </p:graphicEl>
                                          </p:spTgt>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4">
                                            <p:graphicEl>
                                              <a:dgm id="{A065DB86-4662-4F22-9EAB-295293EA5B48}"/>
                                            </p:graphicEl>
                                          </p:spTgt>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4">
                                            <p:graphicEl>
                                              <a:dgm id="{A065DB86-4662-4F22-9EAB-295293EA5B48}"/>
                                            </p:graphicEl>
                                          </p:spTgt>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4">
                                            <p:graphicEl>
                                              <a:dgm id="{A065DB86-4662-4F22-9EAB-295293EA5B48}"/>
                                            </p:graphicEl>
                                          </p:spTgt>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4">
                                            <p:graphicEl>
                                              <a:dgm id="{A065DB86-4662-4F22-9EAB-295293EA5B48}"/>
                                            </p:graphicEl>
                                          </p:spTgt>
                                        </p:tgtEl>
                                        <p:attrNameLst>
                                          <p:attrName>ppt_y</p:attrName>
                                        </p:attrNameLst>
                                      </p:cBhvr>
                                      <p:tavLst>
                                        <p:tav tm="0" fmla="#ppt_y-sin(pi*$)/81">
                                          <p:val>
                                            <p:fltVal val="0"/>
                                          </p:val>
                                        </p:tav>
                                        <p:tav tm="100000">
                                          <p:val>
                                            <p:fltVal val="1"/>
                                          </p:val>
                                        </p:tav>
                                      </p:tavLst>
                                    </p:anim>
                                    <p:animScale>
                                      <p:cBhvr>
                                        <p:cTn id="104" dur="26">
                                          <p:stCondLst>
                                            <p:cond delay="650"/>
                                          </p:stCondLst>
                                        </p:cTn>
                                        <p:tgtEl>
                                          <p:spTgt spid="4">
                                            <p:graphicEl>
                                              <a:dgm id="{A065DB86-4662-4F22-9EAB-295293EA5B48}"/>
                                            </p:graphicEl>
                                          </p:spTgt>
                                        </p:tgtEl>
                                      </p:cBhvr>
                                      <p:to x="100000" y="60000"/>
                                    </p:animScale>
                                    <p:animScale>
                                      <p:cBhvr>
                                        <p:cTn id="105" dur="166" decel="50000">
                                          <p:stCondLst>
                                            <p:cond delay="676"/>
                                          </p:stCondLst>
                                        </p:cTn>
                                        <p:tgtEl>
                                          <p:spTgt spid="4">
                                            <p:graphicEl>
                                              <a:dgm id="{A065DB86-4662-4F22-9EAB-295293EA5B48}"/>
                                            </p:graphicEl>
                                          </p:spTgt>
                                        </p:tgtEl>
                                      </p:cBhvr>
                                      <p:to x="100000" y="100000"/>
                                    </p:animScale>
                                    <p:animScale>
                                      <p:cBhvr>
                                        <p:cTn id="106" dur="26">
                                          <p:stCondLst>
                                            <p:cond delay="1312"/>
                                          </p:stCondLst>
                                        </p:cTn>
                                        <p:tgtEl>
                                          <p:spTgt spid="4">
                                            <p:graphicEl>
                                              <a:dgm id="{A065DB86-4662-4F22-9EAB-295293EA5B48}"/>
                                            </p:graphicEl>
                                          </p:spTgt>
                                        </p:tgtEl>
                                      </p:cBhvr>
                                      <p:to x="100000" y="80000"/>
                                    </p:animScale>
                                    <p:animScale>
                                      <p:cBhvr>
                                        <p:cTn id="107" dur="166" decel="50000">
                                          <p:stCondLst>
                                            <p:cond delay="1338"/>
                                          </p:stCondLst>
                                        </p:cTn>
                                        <p:tgtEl>
                                          <p:spTgt spid="4">
                                            <p:graphicEl>
                                              <a:dgm id="{A065DB86-4662-4F22-9EAB-295293EA5B48}"/>
                                            </p:graphicEl>
                                          </p:spTgt>
                                        </p:tgtEl>
                                      </p:cBhvr>
                                      <p:to x="100000" y="100000"/>
                                    </p:animScale>
                                    <p:animScale>
                                      <p:cBhvr>
                                        <p:cTn id="108" dur="26">
                                          <p:stCondLst>
                                            <p:cond delay="1642"/>
                                          </p:stCondLst>
                                        </p:cTn>
                                        <p:tgtEl>
                                          <p:spTgt spid="4">
                                            <p:graphicEl>
                                              <a:dgm id="{A065DB86-4662-4F22-9EAB-295293EA5B48}"/>
                                            </p:graphicEl>
                                          </p:spTgt>
                                        </p:tgtEl>
                                      </p:cBhvr>
                                      <p:to x="100000" y="90000"/>
                                    </p:animScale>
                                    <p:animScale>
                                      <p:cBhvr>
                                        <p:cTn id="109" dur="166" decel="50000">
                                          <p:stCondLst>
                                            <p:cond delay="1668"/>
                                          </p:stCondLst>
                                        </p:cTn>
                                        <p:tgtEl>
                                          <p:spTgt spid="4">
                                            <p:graphicEl>
                                              <a:dgm id="{A065DB86-4662-4F22-9EAB-295293EA5B48}"/>
                                            </p:graphicEl>
                                          </p:spTgt>
                                        </p:tgtEl>
                                      </p:cBhvr>
                                      <p:to x="100000" y="100000"/>
                                    </p:animScale>
                                    <p:animScale>
                                      <p:cBhvr>
                                        <p:cTn id="110" dur="26">
                                          <p:stCondLst>
                                            <p:cond delay="1808"/>
                                          </p:stCondLst>
                                        </p:cTn>
                                        <p:tgtEl>
                                          <p:spTgt spid="4">
                                            <p:graphicEl>
                                              <a:dgm id="{A065DB86-4662-4F22-9EAB-295293EA5B48}"/>
                                            </p:graphicEl>
                                          </p:spTgt>
                                        </p:tgtEl>
                                      </p:cBhvr>
                                      <p:to x="100000" y="95000"/>
                                    </p:animScale>
                                    <p:animScale>
                                      <p:cBhvr>
                                        <p:cTn id="111" dur="166" decel="50000">
                                          <p:stCondLst>
                                            <p:cond delay="1834"/>
                                          </p:stCondLst>
                                        </p:cTn>
                                        <p:tgtEl>
                                          <p:spTgt spid="4">
                                            <p:graphicEl>
                                              <a:dgm id="{A065DB86-4662-4F22-9EAB-295293EA5B48}"/>
                                            </p:graphicEl>
                                          </p:spTgt>
                                        </p:tgtEl>
                                      </p:cBhvr>
                                      <p:to x="100000" y="100000"/>
                                    </p:animScale>
                                  </p:childTnLst>
                                </p:cTn>
                              </p:par>
                              <p:par>
                                <p:cTn id="112" presetID="26" presetClass="entr" presetSubtype="0" fill="hold" grpId="0" nodeType="withEffect">
                                  <p:stCondLst>
                                    <p:cond delay="0"/>
                                  </p:stCondLst>
                                  <p:childTnLst>
                                    <p:set>
                                      <p:cBhvr>
                                        <p:cTn id="113" dur="1" fill="hold">
                                          <p:stCondLst>
                                            <p:cond delay="0"/>
                                          </p:stCondLst>
                                        </p:cTn>
                                        <p:tgtEl>
                                          <p:spTgt spid="4">
                                            <p:graphicEl>
                                              <a:dgm id="{FF5CDEE5-8296-4C71-A490-BBAF12876370}"/>
                                            </p:graphicEl>
                                          </p:spTgt>
                                        </p:tgtEl>
                                        <p:attrNameLst>
                                          <p:attrName>style.visibility</p:attrName>
                                        </p:attrNameLst>
                                      </p:cBhvr>
                                      <p:to>
                                        <p:strVal val="visible"/>
                                      </p:to>
                                    </p:set>
                                    <p:animEffect transition="in" filter="wipe(down)">
                                      <p:cBhvr>
                                        <p:cTn id="114" dur="580">
                                          <p:stCondLst>
                                            <p:cond delay="0"/>
                                          </p:stCondLst>
                                        </p:cTn>
                                        <p:tgtEl>
                                          <p:spTgt spid="4">
                                            <p:graphicEl>
                                              <a:dgm id="{FF5CDEE5-8296-4C71-A490-BBAF12876370}"/>
                                            </p:graphicEl>
                                          </p:spTgt>
                                        </p:tgtEl>
                                      </p:cBhvr>
                                    </p:animEffect>
                                    <p:anim calcmode="lin" valueType="num">
                                      <p:cBhvr>
                                        <p:cTn id="115" dur="1822" tmFilter="0,0; 0.14,0.36; 0.43,0.73; 0.71,0.91; 1.0,1.0">
                                          <p:stCondLst>
                                            <p:cond delay="0"/>
                                          </p:stCondLst>
                                        </p:cTn>
                                        <p:tgtEl>
                                          <p:spTgt spid="4">
                                            <p:graphicEl>
                                              <a:dgm id="{FF5CDEE5-8296-4C71-A490-BBAF12876370}"/>
                                            </p:graphicEl>
                                          </p:spTgt>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4">
                                            <p:graphicEl>
                                              <a:dgm id="{FF5CDEE5-8296-4C71-A490-BBAF12876370}"/>
                                            </p:graphicEl>
                                          </p:spTgt>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4">
                                            <p:graphicEl>
                                              <a:dgm id="{FF5CDEE5-8296-4C71-A490-BBAF12876370}"/>
                                            </p:graphicEl>
                                          </p:spTgt>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4">
                                            <p:graphicEl>
                                              <a:dgm id="{FF5CDEE5-8296-4C71-A490-BBAF12876370}"/>
                                            </p:graphicEl>
                                          </p:spTgt>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4">
                                            <p:graphicEl>
                                              <a:dgm id="{FF5CDEE5-8296-4C71-A490-BBAF12876370}"/>
                                            </p:graphicEl>
                                          </p:spTgt>
                                        </p:tgtEl>
                                        <p:attrNameLst>
                                          <p:attrName>ppt_y</p:attrName>
                                        </p:attrNameLst>
                                      </p:cBhvr>
                                      <p:tavLst>
                                        <p:tav tm="0" fmla="#ppt_y-sin(pi*$)/81">
                                          <p:val>
                                            <p:fltVal val="0"/>
                                          </p:val>
                                        </p:tav>
                                        <p:tav tm="100000">
                                          <p:val>
                                            <p:fltVal val="1"/>
                                          </p:val>
                                        </p:tav>
                                      </p:tavLst>
                                    </p:anim>
                                    <p:animScale>
                                      <p:cBhvr>
                                        <p:cTn id="120" dur="26">
                                          <p:stCondLst>
                                            <p:cond delay="650"/>
                                          </p:stCondLst>
                                        </p:cTn>
                                        <p:tgtEl>
                                          <p:spTgt spid="4">
                                            <p:graphicEl>
                                              <a:dgm id="{FF5CDEE5-8296-4C71-A490-BBAF12876370}"/>
                                            </p:graphicEl>
                                          </p:spTgt>
                                        </p:tgtEl>
                                      </p:cBhvr>
                                      <p:to x="100000" y="60000"/>
                                    </p:animScale>
                                    <p:animScale>
                                      <p:cBhvr>
                                        <p:cTn id="121" dur="166" decel="50000">
                                          <p:stCondLst>
                                            <p:cond delay="676"/>
                                          </p:stCondLst>
                                        </p:cTn>
                                        <p:tgtEl>
                                          <p:spTgt spid="4">
                                            <p:graphicEl>
                                              <a:dgm id="{FF5CDEE5-8296-4C71-A490-BBAF12876370}"/>
                                            </p:graphicEl>
                                          </p:spTgt>
                                        </p:tgtEl>
                                      </p:cBhvr>
                                      <p:to x="100000" y="100000"/>
                                    </p:animScale>
                                    <p:animScale>
                                      <p:cBhvr>
                                        <p:cTn id="122" dur="26">
                                          <p:stCondLst>
                                            <p:cond delay="1312"/>
                                          </p:stCondLst>
                                        </p:cTn>
                                        <p:tgtEl>
                                          <p:spTgt spid="4">
                                            <p:graphicEl>
                                              <a:dgm id="{FF5CDEE5-8296-4C71-A490-BBAF12876370}"/>
                                            </p:graphicEl>
                                          </p:spTgt>
                                        </p:tgtEl>
                                      </p:cBhvr>
                                      <p:to x="100000" y="80000"/>
                                    </p:animScale>
                                    <p:animScale>
                                      <p:cBhvr>
                                        <p:cTn id="123" dur="166" decel="50000">
                                          <p:stCondLst>
                                            <p:cond delay="1338"/>
                                          </p:stCondLst>
                                        </p:cTn>
                                        <p:tgtEl>
                                          <p:spTgt spid="4">
                                            <p:graphicEl>
                                              <a:dgm id="{FF5CDEE5-8296-4C71-A490-BBAF12876370}"/>
                                            </p:graphicEl>
                                          </p:spTgt>
                                        </p:tgtEl>
                                      </p:cBhvr>
                                      <p:to x="100000" y="100000"/>
                                    </p:animScale>
                                    <p:animScale>
                                      <p:cBhvr>
                                        <p:cTn id="124" dur="26">
                                          <p:stCondLst>
                                            <p:cond delay="1642"/>
                                          </p:stCondLst>
                                        </p:cTn>
                                        <p:tgtEl>
                                          <p:spTgt spid="4">
                                            <p:graphicEl>
                                              <a:dgm id="{FF5CDEE5-8296-4C71-A490-BBAF12876370}"/>
                                            </p:graphicEl>
                                          </p:spTgt>
                                        </p:tgtEl>
                                      </p:cBhvr>
                                      <p:to x="100000" y="90000"/>
                                    </p:animScale>
                                    <p:animScale>
                                      <p:cBhvr>
                                        <p:cTn id="125" dur="166" decel="50000">
                                          <p:stCondLst>
                                            <p:cond delay="1668"/>
                                          </p:stCondLst>
                                        </p:cTn>
                                        <p:tgtEl>
                                          <p:spTgt spid="4">
                                            <p:graphicEl>
                                              <a:dgm id="{FF5CDEE5-8296-4C71-A490-BBAF12876370}"/>
                                            </p:graphicEl>
                                          </p:spTgt>
                                        </p:tgtEl>
                                      </p:cBhvr>
                                      <p:to x="100000" y="100000"/>
                                    </p:animScale>
                                    <p:animScale>
                                      <p:cBhvr>
                                        <p:cTn id="126" dur="26">
                                          <p:stCondLst>
                                            <p:cond delay="1808"/>
                                          </p:stCondLst>
                                        </p:cTn>
                                        <p:tgtEl>
                                          <p:spTgt spid="4">
                                            <p:graphicEl>
                                              <a:dgm id="{FF5CDEE5-8296-4C71-A490-BBAF12876370}"/>
                                            </p:graphicEl>
                                          </p:spTgt>
                                        </p:tgtEl>
                                      </p:cBhvr>
                                      <p:to x="100000" y="95000"/>
                                    </p:animScale>
                                    <p:animScale>
                                      <p:cBhvr>
                                        <p:cTn id="127" dur="166" decel="50000">
                                          <p:stCondLst>
                                            <p:cond delay="1834"/>
                                          </p:stCondLst>
                                        </p:cTn>
                                        <p:tgtEl>
                                          <p:spTgt spid="4">
                                            <p:graphicEl>
                                              <a:dgm id="{FF5CDEE5-8296-4C71-A490-BBAF12876370}"/>
                                            </p:graphicEl>
                                          </p:spTgt>
                                        </p:tgtEl>
                                      </p:cBhvr>
                                      <p:to x="100000" y="100000"/>
                                    </p:animScale>
                                  </p:childTnLst>
                                </p:cTn>
                              </p:par>
                            </p:childTnLst>
                          </p:cTn>
                        </p:par>
                      </p:childTnLst>
                    </p:cTn>
                  </p:par>
                  <p:par>
                    <p:cTn id="128" fill="hold">
                      <p:stCondLst>
                        <p:cond delay="indefinite"/>
                      </p:stCondLst>
                      <p:childTnLst>
                        <p:par>
                          <p:cTn id="129" fill="hold">
                            <p:stCondLst>
                              <p:cond delay="0"/>
                            </p:stCondLst>
                            <p:childTnLst>
                              <p:par>
                                <p:cTn id="130" presetID="26" presetClass="entr" presetSubtype="0" fill="hold" grpId="0" nodeType="clickEffect">
                                  <p:stCondLst>
                                    <p:cond delay="0"/>
                                  </p:stCondLst>
                                  <p:childTnLst>
                                    <p:set>
                                      <p:cBhvr>
                                        <p:cTn id="131" dur="1" fill="hold">
                                          <p:stCondLst>
                                            <p:cond delay="0"/>
                                          </p:stCondLst>
                                        </p:cTn>
                                        <p:tgtEl>
                                          <p:spTgt spid="4">
                                            <p:graphicEl>
                                              <a:dgm id="{DA23C9D7-D772-47E3-9248-9CAB4275F159}"/>
                                            </p:graphicEl>
                                          </p:spTgt>
                                        </p:tgtEl>
                                        <p:attrNameLst>
                                          <p:attrName>style.visibility</p:attrName>
                                        </p:attrNameLst>
                                      </p:cBhvr>
                                      <p:to>
                                        <p:strVal val="visible"/>
                                      </p:to>
                                    </p:set>
                                    <p:animEffect transition="in" filter="wipe(down)">
                                      <p:cBhvr>
                                        <p:cTn id="132" dur="580">
                                          <p:stCondLst>
                                            <p:cond delay="0"/>
                                          </p:stCondLst>
                                        </p:cTn>
                                        <p:tgtEl>
                                          <p:spTgt spid="4">
                                            <p:graphicEl>
                                              <a:dgm id="{DA23C9D7-D772-47E3-9248-9CAB4275F159}"/>
                                            </p:graphicEl>
                                          </p:spTgt>
                                        </p:tgtEl>
                                      </p:cBhvr>
                                    </p:animEffect>
                                    <p:anim calcmode="lin" valueType="num">
                                      <p:cBhvr>
                                        <p:cTn id="133" dur="1822" tmFilter="0,0; 0.14,0.36; 0.43,0.73; 0.71,0.91; 1.0,1.0">
                                          <p:stCondLst>
                                            <p:cond delay="0"/>
                                          </p:stCondLst>
                                        </p:cTn>
                                        <p:tgtEl>
                                          <p:spTgt spid="4">
                                            <p:graphicEl>
                                              <a:dgm id="{DA23C9D7-D772-47E3-9248-9CAB4275F159}"/>
                                            </p:graphicEl>
                                          </p:spTgt>
                                        </p:tgtEl>
                                        <p:attrNameLst>
                                          <p:attrName>ppt_x</p:attrName>
                                        </p:attrNameLst>
                                      </p:cBhvr>
                                      <p:tavLst>
                                        <p:tav tm="0">
                                          <p:val>
                                            <p:strVal val="#ppt_x-0.25"/>
                                          </p:val>
                                        </p:tav>
                                        <p:tav tm="100000">
                                          <p:val>
                                            <p:strVal val="#ppt_x"/>
                                          </p:val>
                                        </p:tav>
                                      </p:tavLst>
                                    </p:anim>
                                    <p:anim calcmode="lin" valueType="num">
                                      <p:cBhvr>
                                        <p:cTn id="134" dur="664" tmFilter="0.0,0.0; 0.25,0.07; 0.50,0.2; 0.75,0.467; 1.0,1.0">
                                          <p:stCondLst>
                                            <p:cond delay="0"/>
                                          </p:stCondLst>
                                        </p:cTn>
                                        <p:tgtEl>
                                          <p:spTgt spid="4">
                                            <p:graphicEl>
                                              <a:dgm id="{DA23C9D7-D772-47E3-9248-9CAB4275F159}"/>
                                            </p:graphicEl>
                                          </p:spTgt>
                                        </p:tgtEl>
                                        <p:attrNameLst>
                                          <p:attrName>ppt_y</p:attrName>
                                        </p:attrNameLst>
                                      </p:cBhvr>
                                      <p:tavLst>
                                        <p:tav tm="0" fmla="#ppt_y-sin(pi*$)/3">
                                          <p:val>
                                            <p:fltVal val="0.5"/>
                                          </p:val>
                                        </p:tav>
                                        <p:tav tm="100000">
                                          <p:val>
                                            <p:fltVal val="1"/>
                                          </p:val>
                                        </p:tav>
                                      </p:tavLst>
                                    </p:anim>
                                    <p:anim calcmode="lin" valueType="num">
                                      <p:cBhvr>
                                        <p:cTn id="135" dur="664" tmFilter="0, 0; 0.125,0.2665; 0.25,0.4; 0.375,0.465; 0.5,0.5;  0.625,0.535; 0.75,0.6; 0.875,0.7335; 1,1">
                                          <p:stCondLst>
                                            <p:cond delay="664"/>
                                          </p:stCondLst>
                                        </p:cTn>
                                        <p:tgtEl>
                                          <p:spTgt spid="4">
                                            <p:graphicEl>
                                              <a:dgm id="{DA23C9D7-D772-47E3-9248-9CAB4275F159}"/>
                                            </p:graphicEl>
                                          </p:spTgt>
                                        </p:tgtEl>
                                        <p:attrNameLst>
                                          <p:attrName>ppt_y</p:attrName>
                                        </p:attrNameLst>
                                      </p:cBhvr>
                                      <p:tavLst>
                                        <p:tav tm="0" fmla="#ppt_y-sin(pi*$)/9">
                                          <p:val>
                                            <p:fltVal val="0"/>
                                          </p:val>
                                        </p:tav>
                                        <p:tav tm="100000">
                                          <p:val>
                                            <p:fltVal val="1"/>
                                          </p:val>
                                        </p:tav>
                                      </p:tavLst>
                                    </p:anim>
                                    <p:anim calcmode="lin" valueType="num">
                                      <p:cBhvr>
                                        <p:cTn id="136" dur="332" tmFilter="0, 0; 0.125,0.2665; 0.25,0.4; 0.375,0.465; 0.5,0.5;  0.625,0.535; 0.75,0.6; 0.875,0.7335; 1,1">
                                          <p:stCondLst>
                                            <p:cond delay="1324"/>
                                          </p:stCondLst>
                                        </p:cTn>
                                        <p:tgtEl>
                                          <p:spTgt spid="4">
                                            <p:graphicEl>
                                              <a:dgm id="{DA23C9D7-D772-47E3-9248-9CAB4275F159}"/>
                                            </p:graphicEl>
                                          </p:spTgt>
                                        </p:tgtEl>
                                        <p:attrNameLst>
                                          <p:attrName>ppt_y</p:attrName>
                                        </p:attrNameLst>
                                      </p:cBhvr>
                                      <p:tavLst>
                                        <p:tav tm="0" fmla="#ppt_y-sin(pi*$)/27">
                                          <p:val>
                                            <p:fltVal val="0"/>
                                          </p:val>
                                        </p:tav>
                                        <p:tav tm="100000">
                                          <p:val>
                                            <p:fltVal val="1"/>
                                          </p:val>
                                        </p:tav>
                                      </p:tavLst>
                                    </p:anim>
                                    <p:anim calcmode="lin" valueType="num">
                                      <p:cBhvr>
                                        <p:cTn id="137" dur="164" tmFilter="0, 0; 0.125,0.2665; 0.25,0.4; 0.375,0.465; 0.5,0.5;  0.625,0.535; 0.75,0.6; 0.875,0.7335; 1,1">
                                          <p:stCondLst>
                                            <p:cond delay="1656"/>
                                          </p:stCondLst>
                                        </p:cTn>
                                        <p:tgtEl>
                                          <p:spTgt spid="4">
                                            <p:graphicEl>
                                              <a:dgm id="{DA23C9D7-D772-47E3-9248-9CAB4275F159}"/>
                                            </p:graphicEl>
                                          </p:spTgt>
                                        </p:tgtEl>
                                        <p:attrNameLst>
                                          <p:attrName>ppt_y</p:attrName>
                                        </p:attrNameLst>
                                      </p:cBhvr>
                                      <p:tavLst>
                                        <p:tav tm="0" fmla="#ppt_y-sin(pi*$)/81">
                                          <p:val>
                                            <p:fltVal val="0"/>
                                          </p:val>
                                        </p:tav>
                                        <p:tav tm="100000">
                                          <p:val>
                                            <p:fltVal val="1"/>
                                          </p:val>
                                        </p:tav>
                                      </p:tavLst>
                                    </p:anim>
                                    <p:animScale>
                                      <p:cBhvr>
                                        <p:cTn id="138" dur="26">
                                          <p:stCondLst>
                                            <p:cond delay="650"/>
                                          </p:stCondLst>
                                        </p:cTn>
                                        <p:tgtEl>
                                          <p:spTgt spid="4">
                                            <p:graphicEl>
                                              <a:dgm id="{DA23C9D7-D772-47E3-9248-9CAB4275F159}"/>
                                            </p:graphicEl>
                                          </p:spTgt>
                                        </p:tgtEl>
                                      </p:cBhvr>
                                      <p:to x="100000" y="60000"/>
                                    </p:animScale>
                                    <p:animScale>
                                      <p:cBhvr>
                                        <p:cTn id="139" dur="166" decel="50000">
                                          <p:stCondLst>
                                            <p:cond delay="676"/>
                                          </p:stCondLst>
                                        </p:cTn>
                                        <p:tgtEl>
                                          <p:spTgt spid="4">
                                            <p:graphicEl>
                                              <a:dgm id="{DA23C9D7-D772-47E3-9248-9CAB4275F159}"/>
                                            </p:graphicEl>
                                          </p:spTgt>
                                        </p:tgtEl>
                                      </p:cBhvr>
                                      <p:to x="100000" y="100000"/>
                                    </p:animScale>
                                    <p:animScale>
                                      <p:cBhvr>
                                        <p:cTn id="140" dur="26">
                                          <p:stCondLst>
                                            <p:cond delay="1312"/>
                                          </p:stCondLst>
                                        </p:cTn>
                                        <p:tgtEl>
                                          <p:spTgt spid="4">
                                            <p:graphicEl>
                                              <a:dgm id="{DA23C9D7-D772-47E3-9248-9CAB4275F159}"/>
                                            </p:graphicEl>
                                          </p:spTgt>
                                        </p:tgtEl>
                                      </p:cBhvr>
                                      <p:to x="100000" y="80000"/>
                                    </p:animScale>
                                    <p:animScale>
                                      <p:cBhvr>
                                        <p:cTn id="141" dur="166" decel="50000">
                                          <p:stCondLst>
                                            <p:cond delay="1338"/>
                                          </p:stCondLst>
                                        </p:cTn>
                                        <p:tgtEl>
                                          <p:spTgt spid="4">
                                            <p:graphicEl>
                                              <a:dgm id="{DA23C9D7-D772-47E3-9248-9CAB4275F159}"/>
                                            </p:graphicEl>
                                          </p:spTgt>
                                        </p:tgtEl>
                                      </p:cBhvr>
                                      <p:to x="100000" y="100000"/>
                                    </p:animScale>
                                    <p:animScale>
                                      <p:cBhvr>
                                        <p:cTn id="142" dur="26">
                                          <p:stCondLst>
                                            <p:cond delay="1642"/>
                                          </p:stCondLst>
                                        </p:cTn>
                                        <p:tgtEl>
                                          <p:spTgt spid="4">
                                            <p:graphicEl>
                                              <a:dgm id="{DA23C9D7-D772-47E3-9248-9CAB4275F159}"/>
                                            </p:graphicEl>
                                          </p:spTgt>
                                        </p:tgtEl>
                                      </p:cBhvr>
                                      <p:to x="100000" y="90000"/>
                                    </p:animScale>
                                    <p:animScale>
                                      <p:cBhvr>
                                        <p:cTn id="143" dur="166" decel="50000">
                                          <p:stCondLst>
                                            <p:cond delay="1668"/>
                                          </p:stCondLst>
                                        </p:cTn>
                                        <p:tgtEl>
                                          <p:spTgt spid="4">
                                            <p:graphicEl>
                                              <a:dgm id="{DA23C9D7-D772-47E3-9248-9CAB4275F159}"/>
                                            </p:graphicEl>
                                          </p:spTgt>
                                        </p:tgtEl>
                                      </p:cBhvr>
                                      <p:to x="100000" y="100000"/>
                                    </p:animScale>
                                    <p:animScale>
                                      <p:cBhvr>
                                        <p:cTn id="144" dur="26">
                                          <p:stCondLst>
                                            <p:cond delay="1808"/>
                                          </p:stCondLst>
                                        </p:cTn>
                                        <p:tgtEl>
                                          <p:spTgt spid="4">
                                            <p:graphicEl>
                                              <a:dgm id="{DA23C9D7-D772-47E3-9248-9CAB4275F159}"/>
                                            </p:graphicEl>
                                          </p:spTgt>
                                        </p:tgtEl>
                                      </p:cBhvr>
                                      <p:to x="100000" y="95000"/>
                                    </p:animScale>
                                    <p:animScale>
                                      <p:cBhvr>
                                        <p:cTn id="145" dur="166" decel="50000">
                                          <p:stCondLst>
                                            <p:cond delay="1834"/>
                                          </p:stCondLst>
                                        </p:cTn>
                                        <p:tgtEl>
                                          <p:spTgt spid="4">
                                            <p:graphicEl>
                                              <a:dgm id="{DA23C9D7-D772-47E3-9248-9CAB4275F159}"/>
                                            </p:graphicEl>
                                          </p:spTgt>
                                        </p:tgtEl>
                                      </p:cBhvr>
                                      <p:to x="100000" y="100000"/>
                                    </p:animScale>
                                  </p:childTnLst>
                                </p:cTn>
                              </p:par>
                              <p:par>
                                <p:cTn id="146" presetID="26" presetClass="entr" presetSubtype="0" fill="hold" grpId="0" nodeType="withEffect">
                                  <p:stCondLst>
                                    <p:cond delay="0"/>
                                  </p:stCondLst>
                                  <p:childTnLst>
                                    <p:set>
                                      <p:cBhvr>
                                        <p:cTn id="147" dur="1" fill="hold">
                                          <p:stCondLst>
                                            <p:cond delay="0"/>
                                          </p:stCondLst>
                                        </p:cTn>
                                        <p:tgtEl>
                                          <p:spTgt spid="4">
                                            <p:graphicEl>
                                              <a:dgm id="{B3642EB5-D31C-4A18-A636-47932FD3C05E}"/>
                                            </p:graphicEl>
                                          </p:spTgt>
                                        </p:tgtEl>
                                        <p:attrNameLst>
                                          <p:attrName>style.visibility</p:attrName>
                                        </p:attrNameLst>
                                      </p:cBhvr>
                                      <p:to>
                                        <p:strVal val="visible"/>
                                      </p:to>
                                    </p:set>
                                    <p:animEffect transition="in" filter="wipe(down)">
                                      <p:cBhvr>
                                        <p:cTn id="148" dur="580">
                                          <p:stCondLst>
                                            <p:cond delay="0"/>
                                          </p:stCondLst>
                                        </p:cTn>
                                        <p:tgtEl>
                                          <p:spTgt spid="4">
                                            <p:graphicEl>
                                              <a:dgm id="{B3642EB5-D31C-4A18-A636-47932FD3C05E}"/>
                                            </p:graphicEl>
                                          </p:spTgt>
                                        </p:tgtEl>
                                      </p:cBhvr>
                                    </p:animEffect>
                                    <p:anim calcmode="lin" valueType="num">
                                      <p:cBhvr>
                                        <p:cTn id="149" dur="1822" tmFilter="0,0; 0.14,0.36; 0.43,0.73; 0.71,0.91; 1.0,1.0">
                                          <p:stCondLst>
                                            <p:cond delay="0"/>
                                          </p:stCondLst>
                                        </p:cTn>
                                        <p:tgtEl>
                                          <p:spTgt spid="4">
                                            <p:graphicEl>
                                              <a:dgm id="{B3642EB5-D31C-4A18-A636-47932FD3C05E}"/>
                                            </p:graphicEl>
                                          </p:spTgt>
                                        </p:tgtEl>
                                        <p:attrNameLst>
                                          <p:attrName>ppt_x</p:attrName>
                                        </p:attrNameLst>
                                      </p:cBhvr>
                                      <p:tavLst>
                                        <p:tav tm="0">
                                          <p:val>
                                            <p:strVal val="#ppt_x-0.25"/>
                                          </p:val>
                                        </p:tav>
                                        <p:tav tm="100000">
                                          <p:val>
                                            <p:strVal val="#ppt_x"/>
                                          </p:val>
                                        </p:tav>
                                      </p:tavLst>
                                    </p:anim>
                                    <p:anim calcmode="lin" valueType="num">
                                      <p:cBhvr>
                                        <p:cTn id="150" dur="664" tmFilter="0.0,0.0; 0.25,0.07; 0.50,0.2; 0.75,0.467; 1.0,1.0">
                                          <p:stCondLst>
                                            <p:cond delay="0"/>
                                          </p:stCondLst>
                                        </p:cTn>
                                        <p:tgtEl>
                                          <p:spTgt spid="4">
                                            <p:graphicEl>
                                              <a:dgm id="{B3642EB5-D31C-4A18-A636-47932FD3C05E}"/>
                                            </p:graphicEl>
                                          </p:spTgt>
                                        </p:tgtEl>
                                        <p:attrNameLst>
                                          <p:attrName>ppt_y</p:attrName>
                                        </p:attrNameLst>
                                      </p:cBhvr>
                                      <p:tavLst>
                                        <p:tav tm="0" fmla="#ppt_y-sin(pi*$)/3">
                                          <p:val>
                                            <p:fltVal val="0.5"/>
                                          </p:val>
                                        </p:tav>
                                        <p:tav tm="100000">
                                          <p:val>
                                            <p:fltVal val="1"/>
                                          </p:val>
                                        </p:tav>
                                      </p:tavLst>
                                    </p:anim>
                                    <p:anim calcmode="lin" valueType="num">
                                      <p:cBhvr>
                                        <p:cTn id="151" dur="664" tmFilter="0, 0; 0.125,0.2665; 0.25,0.4; 0.375,0.465; 0.5,0.5;  0.625,0.535; 0.75,0.6; 0.875,0.7335; 1,1">
                                          <p:stCondLst>
                                            <p:cond delay="664"/>
                                          </p:stCondLst>
                                        </p:cTn>
                                        <p:tgtEl>
                                          <p:spTgt spid="4">
                                            <p:graphicEl>
                                              <a:dgm id="{B3642EB5-D31C-4A18-A636-47932FD3C05E}"/>
                                            </p:graphicEl>
                                          </p:spTgt>
                                        </p:tgtEl>
                                        <p:attrNameLst>
                                          <p:attrName>ppt_y</p:attrName>
                                        </p:attrNameLst>
                                      </p:cBhvr>
                                      <p:tavLst>
                                        <p:tav tm="0" fmla="#ppt_y-sin(pi*$)/9">
                                          <p:val>
                                            <p:fltVal val="0"/>
                                          </p:val>
                                        </p:tav>
                                        <p:tav tm="100000">
                                          <p:val>
                                            <p:fltVal val="1"/>
                                          </p:val>
                                        </p:tav>
                                      </p:tavLst>
                                    </p:anim>
                                    <p:anim calcmode="lin" valueType="num">
                                      <p:cBhvr>
                                        <p:cTn id="152" dur="332" tmFilter="0, 0; 0.125,0.2665; 0.25,0.4; 0.375,0.465; 0.5,0.5;  0.625,0.535; 0.75,0.6; 0.875,0.7335; 1,1">
                                          <p:stCondLst>
                                            <p:cond delay="1324"/>
                                          </p:stCondLst>
                                        </p:cTn>
                                        <p:tgtEl>
                                          <p:spTgt spid="4">
                                            <p:graphicEl>
                                              <a:dgm id="{B3642EB5-D31C-4A18-A636-47932FD3C05E}"/>
                                            </p:graphicEl>
                                          </p:spTgt>
                                        </p:tgtEl>
                                        <p:attrNameLst>
                                          <p:attrName>ppt_y</p:attrName>
                                        </p:attrNameLst>
                                      </p:cBhvr>
                                      <p:tavLst>
                                        <p:tav tm="0" fmla="#ppt_y-sin(pi*$)/27">
                                          <p:val>
                                            <p:fltVal val="0"/>
                                          </p:val>
                                        </p:tav>
                                        <p:tav tm="100000">
                                          <p:val>
                                            <p:fltVal val="1"/>
                                          </p:val>
                                        </p:tav>
                                      </p:tavLst>
                                    </p:anim>
                                    <p:anim calcmode="lin" valueType="num">
                                      <p:cBhvr>
                                        <p:cTn id="153" dur="164" tmFilter="0, 0; 0.125,0.2665; 0.25,0.4; 0.375,0.465; 0.5,0.5;  0.625,0.535; 0.75,0.6; 0.875,0.7335; 1,1">
                                          <p:stCondLst>
                                            <p:cond delay="1656"/>
                                          </p:stCondLst>
                                        </p:cTn>
                                        <p:tgtEl>
                                          <p:spTgt spid="4">
                                            <p:graphicEl>
                                              <a:dgm id="{B3642EB5-D31C-4A18-A636-47932FD3C05E}"/>
                                            </p:graphicEl>
                                          </p:spTgt>
                                        </p:tgtEl>
                                        <p:attrNameLst>
                                          <p:attrName>ppt_y</p:attrName>
                                        </p:attrNameLst>
                                      </p:cBhvr>
                                      <p:tavLst>
                                        <p:tav tm="0" fmla="#ppt_y-sin(pi*$)/81">
                                          <p:val>
                                            <p:fltVal val="0"/>
                                          </p:val>
                                        </p:tav>
                                        <p:tav tm="100000">
                                          <p:val>
                                            <p:fltVal val="1"/>
                                          </p:val>
                                        </p:tav>
                                      </p:tavLst>
                                    </p:anim>
                                    <p:animScale>
                                      <p:cBhvr>
                                        <p:cTn id="154" dur="26">
                                          <p:stCondLst>
                                            <p:cond delay="650"/>
                                          </p:stCondLst>
                                        </p:cTn>
                                        <p:tgtEl>
                                          <p:spTgt spid="4">
                                            <p:graphicEl>
                                              <a:dgm id="{B3642EB5-D31C-4A18-A636-47932FD3C05E}"/>
                                            </p:graphicEl>
                                          </p:spTgt>
                                        </p:tgtEl>
                                      </p:cBhvr>
                                      <p:to x="100000" y="60000"/>
                                    </p:animScale>
                                    <p:animScale>
                                      <p:cBhvr>
                                        <p:cTn id="155" dur="166" decel="50000">
                                          <p:stCondLst>
                                            <p:cond delay="676"/>
                                          </p:stCondLst>
                                        </p:cTn>
                                        <p:tgtEl>
                                          <p:spTgt spid="4">
                                            <p:graphicEl>
                                              <a:dgm id="{B3642EB5-D31C-4A18-A636-47932FD3C05E}"/>
                                            </p:graphicEl>
                                          </p:spTgt>
                                        </p:tgtEl>
                                      </p:cBhvr>
                                      <p:to x="100000" y="100000"/>
                                    </p:animScale>
                                    <p:animScale>
                                      <p:cBhvr>
                                        <p:cTn id="156" dur="26">
                                          <p:stCondLst>
                                            <p:cond delay="1312"/>
                                          </p:stCondLst>
                                        </p:cTn>
                                        <p:tgtEl>
                                          <p:spTgt spid="4">
                                            <p:graphicEl>
                                              <a:dgm id="{B3642EB5-D31C-4A18-A636-47932FD3C05E}"/>
                                            </p:graphicEl>
                                          </p:spTgt>
                                        </p:tgtEl>
                                      </p:cBhvr>
                                      <p:to x="100000" y="80000"/>
                                    </p:animScale>
                                    <p:animScale>
                                      <p:cBhvr>
                                        <p:cTn id="157" dur="166" decel="50000">
                                          <p:stCondLst>
                                            <p:cond delay="1338"/>
                                          </p:stCondLst>
                                        </p:cTn>
                                        <p:tgtEl>
                                          <p:spTgt spid="4">
                                            <p:graphicEl>
                                              <a:dgm id="{B3642EB5-D31C-4A18-A636-47932FD3C05E}"/>
                                            </p:graphicEl>
                                          </p:spTgt>
                                        </p:tgtEl>
                                      </p:cBhvr>
                                      <p:to x="100000" y="100000"/>
                                    </p:animScale>
                                    <p:animScale>
                                      <p:cBhvr>
                                        <p:cTn id="158" dur="26">
                                          <p:stCondLst>
                                            <p:cond delay="1642"/>
                                          </p:stCondLst>
                                        </p:cTn>
                                        <p:tgtEl>
                                          <p:spTgt spid="4">
                                            <p:graphicEl>
                                              <a:dgm id="{B3642EB5-D31C-4A18-A636-47932FD3C05E}"/>
                                            </p:graphicEl>
                                          </p:spTgt>
                                        </p:tgtEl>
                                      </p:cBhvr>
                                      <p:to x="100000" y="90000"/>
                                    </p:animScale>
                                    <p:animScale>
                                      <p:cBhvr>
                                        <p:cTn id="159" dur="166" decel="50000">
                                          <p:stCondLst>
                                            <p:cond delay="1668"/>
                                          </p:stCondLst>
                                        </p:cTn>
                                        <p:tgtEl>
                                          <p:spTgt spid="4">
                                            <p:graphicEl>
                                              <a:dgm id="{B3642EB5-D31C-4A18-A636-47932FD3C05E}"/>
                                            </p:graphicEl>
                                          </p:spTgt>
                                        </p:tgtEl>
                                      </p:cBhvr>
                                      <p:to x="100000" y="100000"/>
                                    </p:animScale>
                                    <p:animScale>
                                      <p:cBhvr>
                                        <p:cTn id="160" dur="26">
                                          <p:stCondLst>
                                            <p:cond delay="1808"/>
                                          </p:stCondLst>
                                        </p:cTn>
                                        <p:tgtEl>
                                          <p:spTgt spid="4">
                                            <p:graphicEl>
                                              <a:dgm id="{B3642EB5-D31C-4A18-A636-47932FD3C05E}"/>
                                            </p:graphicEl>
                                          </p:spTgt>
                                        </p:tgtEl>
                                      </p:cBhvr>
                                      <p:to x="100000" y="95000"/>
                                    </p:animScale>
                                    <p:animScale>
                                      <p:cBhvr>
                                        <p:cTn id="161" dur="166" decel="50000">
                                          <p:stCondLst>
                                            <p:cond delay="1834"/>
                                          </p:stCondLst>
                                        </p:cTn>
                                        <p:tgtEl>
                                          <p:spTgt spid="4">
                                            <p:graphicEl>
                                              <a:dgm id="{B3642EB5-D31C-4A18-A636-47932FD3C05E}"/>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990600" y="381000"/>
            <a:ext cx="7315200" cy="1676400"/>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b="1" i="1" u="sng" dirty="0">
                <a:effectLst>
                  <a:outerShdw blurRad="38100" dist="38100" dir="2700000" algn="tl">
                    <a:srgbClr val="000000">
                      <a:alpha val="43137"/>
                    </a:srgbClr>
                  </a:outerShdw>
                </a:effectLst>
              </a:rPr>
              <a:t>Kiếm tiền trên </a:t>
            </a:r>
            <a:r>
              <a:rPr lang="vi-VN" sz="2800" b="1" i="1" u="sng" dirty="0" smtClean="0">
                <a:effectLst>
                  <a:outerShdw blurRad="38100" dist="38100" dir="2700000" algn="tl">
                    <a:srgbClr val="000000">
                      <a:alpha val="43137"/>
                    </a:srgbClr>
                  </a:outerShdw>
                </a:effectLst>
              </a:rPr>
              <a:t>youtube</a:t>
            </a:r>
          </a:p>
          <a:p>
            <a:pPr algn="ctr"/>
            <a:r>
              <a:rPr lang="vi-VN" sz="2800" b="1" i="1" u="sng" dirty="0" smtClean="0">
                <a:effectLst>
                  <a:outerShdw blurRad="38100" dist="38100" dir="2700000" algn="tl">
                    <a:srgbClr val="000000">
                      <a:alpha val="43137"/>
                    </a:srgbClr>
                  </a:outerShdw>
                </a:effectLst>
              </a:rPr>
              <a:t> </a:t>
            </a:r>
            <a:r>
              <a:rPr lang="vi-VN" sz="2800" b="1" i="1" u="sng" dirty="0">
                <a:effectLst>
                  <a:outerShdw blurRad="38100" dist="38100" dir="2700000" algn="tl">
                    <a:srgbClr val="000000">
                      <a:alpha val="43137"/>
                    </a:srgbClr>
                  </a:outerShdw>
                </a:effectLst>
              </a:rPr>
              <a:t>như thế nào?</a:t>
            </a:r>
          </a:p>
        </p:txBody>
      </p:sp>
      <p:graphicFrame>
        <p:nvGraphicFramePr>
          <p:cNvPr id="5" name="Diagram 4"/>
          <p:cNvGraphicFramePr/>
          <p:nvPr>
            <p:extLst>
              <p:ext uri="{D42A27DB-BD31-4B8C-83A1-F6EECF244321}">
                <p14:modId xmlns:p14="http://schemas.microsoft.com/office/powerpoint/2010/main" val="354460650"/>
              </p:ext>
            </p:extLst>
          </p:nvPr>
        </p:nvGraphicFramePr>
        <p:xfrm>
          <a:off x="1600200" y="213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34857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graphicEl>
                                              <a:dgm id="{05708EE1-F19B-46A1-AFC8-7B7239F0F3FE}"/>
                                            </p:graphicEl>
                                          </p:spTgt>
                                        </p:tgtEl>
                                        <p:attrNameLst>
                                          <p:attrName>style.visibility</p:attrName>
                                        </p:attrNameLst>
                                      </p:cBhvr>
                                      <p:to>
                                        <p:strVal val="visible"/>
                                      </p:to>
                                    </p:set>
                                    <p:animEffect transition="in" filter="wheel(1)">
                                      <p:cBhvr>
                                        <p:cTn id="14" dur="2000"/>
                                        <p:tgtEl>
                                          <p:spTgt spid="5">
                                            <p:graphicEl>
                                              <a:dgm id="{05708EE1-F19B-46A1-AFC8-7B7239F0F3FE}"/>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graphicEl>
                                              <a:dgm id="{C461FE2F-4865-4F99-8E13-BAFE411C226A}"/>
                                            </p:graphicEl>
                                          </p:spTgt>
                                        </p:tgtEl>
                                        <p:attrNameLst>
                                          <p:attrName>style.visibility</p:attrName>
                                        </p:attrNameLst>
                                      </p:cBhvr>
                                      <p:to>
                                        <p:strVal val="visible"/>
                                      </p:to>
                                    </p:set>
                                    <p:animEffect transition="in" filter="wheel(1)">
                                      <p:cBhvr>
                                        <p:cTn id="19" dur="2000"/>
                                        <p:tgtEl>
                                          <p:spTgt spid="5">
                                            <p:graphicEl>
                                              <a:dgm id="{C461FE2F-4865-4F99-8E13-BAFE411C226A}"/>
                                            </p:graphic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
                                            <p:graphicEl>
                                              <a:dgm id="{AE467068-FDC7-4FB4-B1D6-134E2E678293}"/>
                                            </p:graphicEl>
                                          </p:spTgt>
                                        </p:tgtEl>
                                        <p:attrNameLst>
                                          <p:attrName>style.visibility</p:attrName>
                                        </p:attrNameLst>
                                      </p:cBhvr>
                                      <p:to>
                                        <p:strVal val="visible"/>
                                      </p:to>
                                    </p:set>
                                    <p:animEffect transition="in" filter="wheel(1)">
                                      <p:cBhvr>
                                        <p:cTn id="22" dur="2000"/>
                                        <p:tgtEl>
                                          <p:spTgt spid="5">
                                            <p:graphicEl>
                                              <a:dgm id="{AE467068-FDC7-4FB4-B1D6-134E2E67829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5">
                                            <p:graphicEl>
                                              <a:dgm id="{90ED8D27-57C9-4CEC-807A-2058CEE88278}"/>
                                            </p:graphicEl>
                                          </p:spTgt>
                                        </p:tgtEl>
                                        <p:attrNameLst>
                                          <p:attrName>style.visibility</p:attrName>
                                        </p:attrNameLst>
                                      </p:cBhvr>
                                      <p:to>
                                        <p:strVal val="visible"/>
                                      </p:to>
                                    </p:set>
                                    <p:animEffect transition="in" filter="wheel(1)">
                                      <p:cBhvr>
                                        <p:cTn id="27" dur="2000"/>
                                        <p:tgtEl>
                                          <p:spTgt spid="5">
                                            <p:graphicEl>
                                              <a:dgm id="{90ED8D27-57C9-4CEC-807A-2058CEE88278}"/>
                                            </p:graphic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5">
                                            <p:graphicEl>
                                              <a:dgm id="{65E7E43C-497A-4E78-835E-9FBD443DE384}"/>
                                            </p:graphicEl>
                                          </p:spTgt>
                                        </p:tgtEl>
                                        <p:attrNameLst>
                                          <p:attrName>style.visibility</p:attrName>
                                        </p:attrNameLst>
                                      </p:cBhvr>
                                      <p:to>
                                        <p:strVal val="visible"/>
                                      </p:to>
                                    </p:set>
                                    <p:animEffect transition="in" filter="wheel(1)">
                                      <p:cBhvr>
                                        <p:cTn id="30" dur="2000"/>
                                        <p:tgtEl>
                                          <p:spTgt spid="5">
                                            <p:graphicEl>
                                              <a:dgm id="{65E7E43C-497A-4E78-835E-9FBD443DE384}"/>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5">
                                            <p:graphicEl>
                                              <a:dgm id="{25AAD144-19FA-47DF-84F2-48E2B4CA539F}"/>
                                            </p:graphicEl>
                                          </p:spTgt>
                                        </p:tgtEl>
                                        <p:attrNameLst>
                                          <p:attrName>style.visibility</p:attrName>
                                        </p:attrNameLst>
                                      </p:cBhvr>
                                      <p:to>
                                        <p:strVal val="visible"/>
                                      </p:to>
                                    </p:set>
                                    <p:animEffect transition="in" filter="wheel(1)">
                                      <p:cBhvr>
                                        <p:cTn id="35" dur="2000"/>
                                        <p:tgtEl>
                                          <p:spTgt spid="5">
                                            <p:graphicEl>
                                              <a:dgm id="{25AAD144-19FA-47DF-84F2-48E2B4CA539F}"/>
                                            </p:graphicEl>
                                          </p:spTgt>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5">
                                            <p:graphicEl>
                                              <a:dgm id="{F8A67478-1F3E-4725-98EC-A8B60F2B273A}"/>
                                            </p:graphicEl>
                                          </p:spTgt>
                                        </p:tgtEl>
                                        <p:attrNameLst>
                                          <p:attrName>style.visibility</p:attrName>
                                        </p:attrNameLst>
                                      </p:cBhvr>
                                      <p:to>
                                        <p:strVal val="visible"/>
                                      </p:to>
                                    </p:set>
                                    <p:animEffect transition="in" filter="wheel(1)">
                                      <p:cBhvr>
                                        <p:cTn id="38" dur="2000"/>
                                        <p:tgtEl>
                                          <p:spTgt spid="5">
                                            <p:graphicEl>
                                              <a:dgm id="{F8A67478-1F3E-4725-98EC-A8B60F2B273A}"/>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5">
                                            <p:graphicEl>
                                              <a:dgm id="{2AF86F3D-0115-4B1E-9BB2-9F24B6BF5DD9}"/>
                                            </p:graphicEl>
                                          </p:spTgt>
                                        </p:tgtEl>
                                        <p:attrNameLst>
                                          <p:attrName>style.visibility</p:attrName>
                                        </p:attrNameLst>
                                      </p:cBhvr>
                                      <p:to>
                                        <p:strVal val="visible"/>
                                      </p:to>
                                    </p:set>
                                    <p:animEffect transition="in" filter="wheel(1)">
                                      <p:cBhvr>
                                        <p:cTn id="43" dur="2000"/>
                                        <p:tgtEl>
                                          <p:spTgt spid="5">
                                            <p:graphicEl>
                                              <a:dgm id="{2AF86F3D-0115-4B1E-9BB2-9F24B6BF5DD9}"/>
                                            </p:graphicEl>
                                          </p:spTgt>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5">
                                            <p:graphicEl>
                                              <a:dgm id="{33E9C91C-649B-48AA-BC3C-B40A0A7450E2}"/>
                                            </p:graphicEl>
                                          </p:spTgt>
                                        </p:tgtEl>
                                        <p:attrNameLst>
                                          <p:attrName>style.visibility</p:attrName>
                                        </p:attrNameLst>
                                      </p:cBhvr>
                                      <p:to>
                                        <p:strVal val="visible"/>
                                      </p:to>
                                    </p:set>
                                    <p:animEffect transition="in" filter="wheel(1)">
                                      <p:cBhvr>
                                        <p:cTn id="46" dur="2000"/>
                                        <p:tgtEl>
                                          <p:spTgt spid="5">
                                            <p:graphicEl>
                                              <a:dgm id="{33E9C91C-649B-48AA-BC3C-B40A0A7450E2}"/>
                                            </p:graphicEl>
                                          </p:spTgt>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5">
                                            <p:graphicEl>
                                              <a:dgm id="{90AD5D7E-5F5F-4951-95A2-080D22EE1C58}"/>
                                            </p:graphicEl>
                                          </p:spTgt>
                                        </p:tgtEl>
                                        <p:attrNameLst>
                                          <p:attrName>style.visibility</p:attrName>
                                        </p:attrNameLst>
                                      </p:cBhvr>
                                      <p:to>
                                        <p:strVal val="visible"/>
                                      </p:to>
                                    </p:set>
                                    <p:animEffect transition="in" filter="wheel(1)">
                                      <p:cBhvr>
                                        <p:cTn id="49" dur="2000"/>
                                        <p:tgtEl>
                                          <p:spTgt spid="5">
                                            <p:graphicEl>
                                              <a:dgm id="{90AD5D7E-5F5F-4951-95A2-080D22EE1C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208</TotalTime>
  <Words>453</Words>
  <Application>Microsoft Office PowerPoint</Application>
  <PresentationFormat>On-screen Show (4:3)</PresentationFormat>
  <Paragraphs>47</Paragraphs>
  <Slides>10</Slides>
  <Notes>1</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GIỚI THIỆU VỀ NGHỀ LÀM YOUTUBE </vt:lpstr>
      <vt:lpstr>PowerPoint Presentation</vt:lpstr>
      <vt:lpstr>PowerPoint Presentation</vt:lpstr>
      <vt:lpstr>Giá trị của chúng ta dựa trên bốn quyền tự do thiết yếu xác định bản chất con người chúng ta khi làm youtube .</vt:lpstr>
      <vt:lpstr>PowerPoint Presentation</vt:lpstr>
      <vt:lpstr>Hình ảnh các kênh youtube- ytb- streamer nổi tiếng trong cộng động youtuber việt nam </vt:lpstr>
      <vt:lpstr>PowerPoint Presentation</vt:lpstr>
      <vt:lpstr>KIẾM TIỀN TỪ YOUTUBE CÓ LỢI ÍCH GÌ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th3-0</dc:creator>
  <cp:lastModifiedBy>th3-0</cp:lastModifiedBy>
  <cp:revision>17</cp:revision>
  <dcterms:created xsi:type="dcterms:W3CDTF">2020-09-29T00:29:03Z</dcterms:created>
  <dcterms:modified xsi:type="dcterms:W3CDTF">2020-09-29T03:57:15Z</dcterms:modified>
</cp:coreProperties>
</file>