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6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CC95C-4D33-4299-BC55-447BCA2FC0DB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0D847-5EC7-4641-9560-0272D58103BD}">
      <dgm:prSet phldrT="[Text]"/>
      <dgm:spPr/>
      <dgm:t>
        <a:bodyPr/>
        <a:lstStyle/>
        <a:p>
          <a:r>
            <a:rPr lang="vi-VN" dirty="0" smtClean="0"/>
            <a:t>THIẾT KẾ ĐỒ HỌA</a:t>
          </a:r>
          <a:endParaRPr lang="en-US" dirty="0"/>
        </a:p>
      </dgm:t>
    </dgm:pt>
    <dgm:pt modelId="{B58F3EB8-1D2C-4EFC-B9A7-A766FDD306A8}" type="parTrans" cxnId="{5EA44AF8-18A2-4AAF-91A9-ECE7BCE56336}">
      <dgm:prSet/>
      <dgm:spPr/>
      <dgm:t>
        <a:bodyPr/>
        <a:lstStyle/>
        <a:p>
          <a:endParaRPr lang="en-US"/>
        </a:p>
      </dgm:t>
    </dgm:pt>
    <dgm:pt modelId="{EE259729-8818-4B64-B4DD-F3D6B81BC61B}" type="sibTrans" cxnId="{5EA44AF8-18A2-4AAF-91A9-ECE7BCE56336}">
      <dgm:prSet/>
      <dgm:spPr/>
      <dgm:t>
        <a:bodyPr/>
        <a:lstStyle/>
        <a:p>
          <a:endParaRPr lang="en-US"/>
        </a:p>
      </dgm:t>
    </dgm:pt>
    <dgm:pt modelId="{0D9D7370-E896-4A67-AB0E-DBD46CC9386F}">
      <dgm:prSet phldrT="[Text]"/>
      <dgm:spPr/>
      <dgm:t>
        <a:bodyPr/>
        <a:lstStyle/>
        <a:p>
          <a:r>
            <a:rPr lang="vi-VN" dirty="0" smtClean="0"/>
            <a:t>QUẢNG TRỊ MẠNG </a:t>
          </a:r>
          <a:endParaRPr lang="en-US" dirty="0"/>
        </a:p>
      </dgm:t>
    </dgm:pt>
    <dgm:pt modelId="{87947326-D6C8-4B42-9674-7E03E796C70B}" type="parTrans" cxnId="{F21CC3D8-F27E-4149-B762-6475B378BD2B}">
      <dgm:prSet/>
      <dgm:spPr/>
      <dgm:t>
        <a:bodyPr/>
        <a:lstStyle/>
        <a:p>
          <a:endParaRPr lang="en-US"/>
        </a:p>
      </dgm:t>
    </dgm:pt>
    <dgm:pt modelId="{32AB7515-42BA-4149-92B1-026A2DBD77E8}" type="sibTrans" cxnId="{F21CC3D8-F27E-4149-B762-6475B378BD2B}">
      <dgm:prSet/>
      <dgm:spPr/>
      <dgm:t>
        <a:bodyPr/>
        <a:lstStyle/>
        <a:p>
          <a:endParaRPr lang="en-US"/>
        </a:p>
      </dgm:t>
    </dgm:pt>
    <dgm:pt modelId="{8B5229A6-B736-46EC-B0C2-D43AE8A15E31}">
      <dgm:prSet phldrT="[Text]"/>
      <dgm:spPr/>
      <dgm:t>
        <a:bodyPr/>
        <a:lstStyle/>
        <a:p>
          <a:r>
            <a:rPr lang="vi-VN" dirty="0" smtClean="0"/>
            <a:t>KĨ THUẬT MÁY TÍNH </a:t>
          </a:r>
          <a:endParaRPr lang="en-US" dirty="0"/>
        </a:p>
      </dgm:t>
    </dgm:pt>
    <dgm:pt modelId="{33EDEF87-5493-4D82-9084-F2B1DE6E59D8}" type="parTrans" cxnId="{FA17D700-4640-4FFD-A590-4421C7A2AE6C}">
      <dgm:prSet/>
      <dgm:spPr/>
      <dgm:t>
        <a:bodyPr/>
        <a:lstStyle/>
        <a:p>
          <a:endParaRPr lang="en-US"/>
        </a:p>
      </dgm:t>
    </dgm:pt>
    <dgm:pt modelId="{117FDEBF-141D-4F9C-832D-403DEEDBBD43}" type="sibTrans" cxnId="{FA17D700-4640-4FFD-A590-4421C7A2AE6C}">
      <dgm:prSet/>
      <dgm:spPr/>
      <dgm:t>
        <a:bodyPr/>
        <a:lstStyle/>
        <a:p>
          <a:endParaRPr lang="en-US"/>
        </a:p>
      </dgm:t>
    </dgm:pt>
    <dgm:pt modelId="{8D238680-09EB-46C8-95B4-33BAB4320BBB}">
      <dgm:prSet phldrT="[Text]"/>
      <dgm:spPr/>
      <dgm:t>
        <a:bodyPr/>
        <a:lstStyle/>
        <a:p>
          <a:r>
            <a:rPr lang="vi-VN" dirty="0" smtClean="0"/>
            <a:t>TIN HỌC ỨNG DỤNG </a:t>
          </a:r>
          <a:endParaRPr lang="en-US" dirty="0"/>
        </a:p>
      </dgm:t>
    </dgm:pt>
    <dgm:pt modelId="{8D8DE1FD-F836-4A1B-80BE-C4272D15B1A0}" type="parTrans" cxnId="{A62DC3DF-C704-4081-B134-2C7571A4528F}">
      <dgm:prSet/>
      <dgm:spPr/>
      <dgm:t>
        <a:bodyPr/>
        <a:lstStyle/>
        <a:p>
          <a:endParaRPr lang="en-US"/>
        </a:p>
      </dgm:t>
    </dgm:pt>
    <dgm:pt modelId="{EF4A1EBF-F4A3-4EC3-A87B-ADA02629F1B8}" type="sibTrans" cxnId="{A62DC3DF-C704-4081-B134-2C7571A4528F}">
      <dgm:prSet/>
      <dgm:spPr/>
      <dgm:t>
        <a:bodyPr/>
        <a:lstStyle/>
        <a:p>
          <a:endParaRPr lang="en-US"/>
        </a:p>
      </dgm:t>
    </dgm:pt>
    <dgm:pt modelId="{8C43304F-0406-46FC-AF43-7220F0657840}" type="pres">
      <dgm:prSet presAssocID="{400CC95C-4D33-4299-BC55-447BCA2FC0D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2C874DB-BD43-4661-BABE-2AF3B9F5B731}" type="pres">
      <dgm:prSet presAssocID="{8D00D847-5EC7-4641-9560-0272D58103BD}" presName="circle1" presStyleLbl="node1" presStyleIdx="0" presStyleCnt="4"/>
      <dgm:spPr/>
    </dgm:pt>
    <dgm:pt modelId="{938A5BA7-34F1-4884-B577-963BE38AB7DB}" type="pres">
      <dgm:prSet presAssocID="{8D00D847-5EC7-4641-9560-0272D58103BD}" presName="space" presStyleCnt="0"/>
      <dgm:spPr/>
    </dgm:pt>
    <dgm:pt modelId="{80A14696-3CC1-42CB-9962-D7610A991ED5}" type="pres">
      <dgm:prSet presAssocID="{8D00D847-5EC7-4641-9560-0272D58103BD}" presName="rect1" presStyleLbl="alignAcc1" presStyleIdx="0" presStyleCnt="4"/>
      <dgm:spPr/>
      <dgm:t>
        <a:bodyPr/>
        <a:lstStyle/>
        <a:p>
          <a:endParaRPr lang="en-US"/>
        </a:p>
      </dgm:t>
    </dgm:pt>
    <dgm:pt modelId="{E7604D26-7CE3-4010-B232-D1E084C6CB0E}" type="pres">
      <dgm:prSet presAssocID="{0D9D7370-E896-4A67-AB0E-DBD46CC9386F}" presName="vertSpace2" presStyleLbl="node1" presStyleIdx="0" presStyleCnt="4"/>
      <dgm:spPr/>
    </dgm:pt>
    <dgm:pt modelId="{4B7C6FE9-8ACB-489D-BC42-C9271D9211CB}" type="pres">
      <dgm:prSet presAssocID="{0D9D7370-E896-4A67-AB0E-DBD46CC9386F}" presName="circle2" presStyleLbl="node1" presStyleIdx="1" presStyleCnt="4" custLinFactNeighborX="-1357" custLinFactNeighborY="-1282"/>
      <dgm:spPr/>
    </dgm:pt>
    <dgm:pt modelId="{52B3154E-D867-40D2-9072-98548EB55F2D}" type="pres">
      <dgm:prSet presAssocID="{0D9D7370-E896-4A67-AB0E-DBD46CC9386F}" presName="rect2" presStyleLbl="alignAcc1" presStyleIdx="1" presStyleCnt="4"/>
      <dgm:spPr/>
      <dgm:t>
        <a:bodyPr/>
        <a:lstStyle/>
        <a:p>
          <a:endParaRPr lang="en-US"/>
        </a:p>
      </dgm:t>
    </dgm:pt>
    <dgm:pt modelId="{CAF6A09C-34C4-4CFE-8B82-617159614438}" type="pres">
      <dgm:prSet presAssocID="{8B5229A6-B736-46EC-B0C2-D43AE8A15E31}" presName="vertSpace3" presStyleLbl="node1" presStyleIdx="1" presStyleCnt="4"/>
      <dgm:spPr/>
    </dgm:pt>
    <dgm:pt modelId="{F4C73480-B129-4D0B-80C3-D87BE7C0EFA0}" type="pres">
      <dgm:prSet presAssocID="{8B5229A6-B736-46EC-B0C2-D43AE8A15E31}" presName="circle3" presStyleLbl="node1" presStyleIdx="2" presStyleCnt="4"/>
      <dgm:spPr/>
    </dgm:pt>
    <dgm:pt modelId="{107F2027-2C05-4778-890F-837407454334}" type="pres">
      <dgm:prSet presAssocID="{8B5229A6-B736-46EC-B0C2-D43AE8A15E31}" presName="rect3" presStyleLbl="alignAcc1" presStyleIdx="2" presStyleCnt="4"/>
      <dgm:spPr/>
      <dgm:t>
        <a:bodyPr/>
        <a:lstStyle/>
        <a:p>
          <a:endParaRPr lang="en-US"/>
        </a:p>
      </dgm:t>
    </dgm:pt>
    <dgm:pt modelId="{9026CCA5-E850-47C1-9277-C0EB5CD8C47A}" type="pres">
      <dgm:prSet presAssocID="{8D238680-09EB-46C8-95B4-33BAB4320BBB}" presName="vertSpace4" presStyleLbl="node1" presStyleIdx="2" presStyleCnt="4"/>
      <dgm:spPr/>
    </dgm:pt>
    <dgm:pt modelId="{BC357E64-ACD3-491D-8BEF-ECDC619ECDD0}" type="pres">
      <dgm:prSet presAssocID="{8D238680-09EB-46C8-95B4-33BAB4320BBB}" presName="circle4" presStyleLbl="node1" presStyleIdx="3" presStyleCnt="4"/>
      <dgm:spPr/>
    </dgm:pt>
    <dgm:pt modelId="{DEEF0731-47C7-4EB2-898A-5723A57630A9}" type="pres">
      <dgm:prSet presAssocID="{8D238680-09EB-46C8-95B4-33BAB4320BBB}" presName="rect4" presStyleLbl="alignAcc1" presStyleIdx="3" presStyleCnt="4"/>
      <dgm:spPr/>
      <dgm:t>
        <a:bodyPr/>
        <a:lstStyle/>
        <a:p>
          <a:endParaRPr lang="en-US"/>
        </a:p>
      </dgm:t>
    </dgm:pt>
    <dgm:pt modelId="{4AAFD34B-3EF3-46EA-97B2-92CD39397935}" type="pres">
      <dgm:prSet presAssocID="{8D00D847-5EC7-4641-9560-0272D58103BD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67D1FDE7-9152-4B3D-860E-2F08903D0196}" type="pres">
      <dgm:prSet presAssocID="{0D9D7370-E896-4A67-AB0E-DBD46CC9386F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3B6DFAEC-3257-458F-8929-7ABDA3AC8459}" type="pres">
      <dgm:prSet presAssocID="{8B5229A6-B736-46EC-B0C2-D43AE8A15E31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74A60-B4A7-4275-B805-986F6E4A4E4A}" type="pres">
      <dgm:prSet presAssocID="{8D238680-09EB-46C8-95B4-33BAB4320BBB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A44AF8-18A2-4AAF-91A9-ECE7BCE56336}" srcId="{400CC95C-4D33-4299-BC55-447BCA2FC0DB}" destId="{8D00D847-5EC7-4641-9560-0272D58103BD}" srcOrd="0" destOrd="0" parTransId="{B58F3EB8-1D2C-4EFC-B9A7-A766FDD306A8}" sibTransId="{EE259729-8818-4B64-B4DD-F3D6B81BC61B}"/>
    <dgm:cxn modelId="{A62DC3DF-C704-4081-B134-2C7571A4528F}" srcId="{400CC95C-4D33-4299-BC55-447BCA2FC0DB}" destId="{8D238680-09EB-46C8-95B4-33BAB4320BBB}" srcOrd="3" destOrd="0" parTransId="{8D8DE1FD-F836-4A1B-80BE-C4272D15B1A0}" sibTransId="{EF4A1EBF-F4A3-4EC3-A87B-ADA02629F1B8}"/>
    <dgm:cxn modelId="{57E932BA-D5F9-42E7-876E-44C834E5165F}" type="presOf" srcId="{0D9D7370-E896-4A67-AB0E-DBD46CC9386F}" destId="{67D1FDE7-9152-4B3D-860E-2F08903D0196}" srcOrd="1" destOrd="0" presId="urn:microsoft.com/office/officeart/2005/8/layout/target3"/>
    <dgm:cxn modelId="{F21CC3D8-F27E-4149-B762-6475B378BD2B}" srcId="{400CC95C-4D33-4299-BC55-447BCA2FC0DB}" destId="{0D9D7370-E896-4A67-AB0E-DBD46CC9386F}" srcOrd="1" destOrd="0" parTransId="{87947326-D6C8-4B42-9674-7E03E796C70B}" sibTransId="{32AB7515-42BA-4149-92B1-026A2DBD77E8}"/>
    <dgm:cxn modelId="{0858D80A-2D38-42C7-A41A-4D656F0490EA}" type="presOf" srcId="{8D238680-09EB-46C8-95B4-33BAB4320BBB}" destId="{DEEF0731-47C7-4EB2-898A-5723A57630A9}" srcOrd="0" destOrd="0" presId="urn:microsoft.com/office/officeart/2005/8/layout/target3"/>
    <dgm:cxn modelId="{CC5D839C-9EE8-4048-A0CE-E2AD1C795F7B}" type="presOf" srcId="{8D00D847-5EC7-4641-9560-0272D58103BD}" destId="{80A14696-3CC1-42CB-9962-D7610A991ED5}" srcOrd="0" destOrd="0" presId="urn:microsoft.com/office/officeart/2005/8/layout/target3"/>
    <dgm:cxn modelId="{F211CA30-0A42-42E0-8101-1EE17524757B}" type="presOf" srcId="{8B5229A6-B736-46EC-B0C2-D43AE8A15E31}" destId="{3B6DFAEC-3257-458F-8929-7ABDA3AC8459}" srcOrd="1" destOrd="0" presId="urn:microsoft.com/office/officeart/2005/8/layout/target3"/>
    <dgm:cxn modelId="{D2D9CAC5-FDAD-4529-9A0C-0B3B056C9126}" type="presOf" srcId="{400CC95C-4D33-4299-BC55-447BCA2FC0DB}" destId="{8C43304F-0406-46FC-AF43-7220F0657840}" srcOrd="0" destOrd="0" presId="urn:microsoft.com/office/officeart/2005/8/layout/target3"/>
    <dgm:cxn modelId="{63E87FAB-4053-4E35-A83C-24893A5008DE}" type="presOf" srcId="{0D9D7370-E896-4A67-AB0E-DBD46CC9386F}" destId="{52B3154E-D867-40D2-9072-98548EB55F2D}" srcOrd="0" destOrd="0" presId="urn:microsoft.com/office/officeart/2005/8/layout/target3"/>
    <dgm:cxn modelId="{57F207D6-0E8E-45EA-8937-C2BC0D130A08}" type="presOf" srcId="{8D00D847-5EC7-4641-9560-0272D58103BD}" destId="{4AAFD34B-3EF3-46EA-97B2-92CD39397935}" srcOrd="1" destOrd="0" presId="urn:microsoft.com/office/officeart/2005/8/layout/target3"/>
    <dgm:cxn modelId="{21C6EFDC-7264-41E3-B9E0-955A0A2AC9C5}" type="presOf" srcId="{8D238680-09EB-46C8-95B4-33BAB4320BBB}" destId="{54F74A60-B4A7-4275-B805-986F6E4A4E4A}" srcOrd="1" destOrd="0" presId="urn:microsoft.com/office/officeart/2005/8/layout/target3"/>
    <dgm:cxn modelId="{3277A4A6-CC32-41CF-96D0-82A2377AD5D6}" type="presOf" srcId="{8B5229A6-B736-46EC-B0C2-D43AE8A15E31}" destId="{107F2027-2C05-4778-890F-837407454334}" srcOrd="0" destOrd="0" presId="urn:microsoft.com/office/officeart/2005/8/layout/target3"/>
    <dgm:cxn modelId="{FA17D700-4640-4FFD-A590-4421C7A2AE6C}" srcId="{400CC95C-4D33-4299-BC55-447BCA2FC0DB}" destId="{8B5229A6-B736-46EC-B0C2-D43AE8A15E31}" srcOrd="2" destOrd="0" parTransId="{33EDEF87-5493-4D82-9084-F2B1DE6E59D8}" sibTransId="{117FDEBF-141D-4F9C-832D-403DEEDBBD43}"/>
    <dgm:cxn modelId="{5995A907-4C70-449B-9E50-4BCCA7D92CDA}" type="presParOf" srcId="{8C43304F-0406-46FC-AF43-7220F0657840}" destId="{62C874DB-BD43-4661-BABE-2AF3B9F5B731}" srcOrd="0" destOrd="0" presId="urn:microsoft.com/office/officeart/2005/8/layout/target3"/>
    <dgm:cxn modelId="{9E5087ED-A32E-4C7B-ADD2-51D7E82D4944}" type="presParOf" srcId="{8C43304F-0406-46FC-AF43-7220F0657840}" destId="{938A5BA7-34F1-4884-B577-963BE38AB7DB}" srcOrd="1" destOrd="0" presId="urn:microsoft.com/office/officeart/2005/8/layout/target3"/>
    <dgm:cxn modelId="{810F93F7-A4B7-46A9-86F2-387A22ECBBB0}" type="presParOf" srcId="{8C43304F-0406-46FC-AF43-7220F0657840}" destId="{80A14696-3CC1-42CB-9962-D7610A991ED5}" srcOrd="2" destOrd="0" presId="urn:microsoft.com/office/officeart/2005/8/layout/target3"/>
    <dgm:cxn modelId="{2E7E88FA-504E-4F3D-B803-12B3069F9E8F}" type="presParOf" srcId="{8C43304F-0406-46FC-AF43-7220F0657840}" destId="{E7604D26-7CE3-4010-B232-D1E084C6CB0E}" srcOrd="3" destOrd="0" presId="urn:microsoft.com/office/officeart/2005/8/layout/target3"/>
    <dgm:cxn modelId="{6452C541-9A4E-4B28-A21D-C9A9691C5307}" type="presParOf" srcId="{8C43304F-0406-46FC-AF43-7220F0657840}" destId="{4B7C6FE9-8ACB-489D-BC42-C9271D9211CB}" srcOrd="4" destOrd="0" presId="urn:microsoft.com/office/officeart/2005/8/layout/target3"/>
    <dgm:cxn modelId="{370EABA1-E0CB-4FED-980E-9DC7F30AE4F9}" type="presParOf" srcId="{8C43304F-0406-46FC-AF43-7220F0657840}" destId="{52B3154E-D867-40D2-9072-98548EB55F2D}" srcOrd="5" destOrd="0" presId="urn:microsoft.com/office/officeart/2005/8/layout/target3"/>
    <dgm:cxn modelId="{7A25D952-9D4A-4B7E-9053-B9F95773C2AA}" type="presParOf" srcId="{8C43304F-0406-46FC-AF43-7220F0657840}" destId="{CAF6A09C-34C4-4CFE-8B82-617159614438}" srcOrd="6" destOrd="0" presId="urn:microsoft.com/office/officeart/2005/8/layout/target3"/>
    <dgm:cxn modelId="{93753D22-389F-4382-ADF3-A900116B1ACD}" type="presParOf" srcId="{8C43304F-0406-46FC-AF43-7220F0657840}" destId="{F4C73480-B129-4D0B-80C3-D87BE7C0EFA0}" srcOrd="7" destOrd="0" presId="urn:microsoft.com/office/officeart/2005/8/layout/target3"/>
    <dgm:cxn modelId="{635D1CD3-AF16-40F5-8B72-7322200D6687}" type="presParOf" srcId="{8C43304F-0406-46FC-AF43-7220F0657840}" destId="{107F2027-2C05-4778-890F-837407454334}" srcOrd="8" destOrd="0" presId="urn:microsoft.com/office/officeart/2005/8/layout/target3"/>
    <dgm:cxn modelId="{1F07D377-4CA6-4B48-B0B0-3C615FF499A1}" type="presParOf" srcId="{8C43304F-0406-46FC-AF43-7220F0657840}" destId="{9026CCA5-E850-47C1-9277-C0EB5CD8C47A}" srcOrd="9" destOrd="0" presId="urn:microsoft.com/office/officeart/2005/8/layout/target3"/>
    <dgm:cxn modelId="{B18838C6-9B33-45DD-84E4-312DCC9E5C94}" type="presParOf" srcId="{8C43304F-0406-46FC-AF43-7220F0657840}" destId="{BC357E64-ACD3-491D-8BEF-ECDC619ECDD0}" srcOrd="10" destOrd="0" presId="urn:microsoft.com/office/officeart/2005/8/layout/target3"/>
    <dgm:cxn modelId="{5885CD28-B231-4D42-BE3B-1216FCEEF147}" type="presParOf" srcId="{8C43304F-0406-46FC-AF43-7220F0657840}" destId="{DEEF0731-47C7-4EB2-898A-5723A57630A9}" srcOrd="11" destOrd="0" presId="urn:microsoft.com/office/officeart/2005/8/layout/target3"/>
    <dgm:cxn modelId="{2DFBC512-B6EE-409D-9FF9-A111BCEFC0BA}" type="presParOf" srcId="{8C43304F-0406-46FC-AF43-7220F0657840}" destId="{4AAFD34B-3EF3-46EA-97B2-92CD39397935}" srcOrd="12" destOrd="0" presId="urn:microsoft.com/office/officeart/2005/8/layout/target3"/>
    <dgm:cxn modelId="{765C6D43-1A60-46D8-AF95-071BF147DB38}" type="presParOf" srcId="{8C43304F-0406-46FC-AF43-7220F0657840}" destId="{67D1FDE7-9152-4B3D-860E-2F08903D0196}" srcOrd="13" destOrd="0" presId="urn:microsoft.com/office/officeart/2005/8/layout/target3"/>
    <dgm:cxn modelId="{839D5E3D-076D-463C-B093-79D77E3D81C3}" type="presParOf" srcId="{8C43304F-0406-46FC-AF43-7220F0657840}" destId="{3B6DFAEC-3257-458F-8929-7ABDA3AC8459}" srcOrd="14" destOrd="0" presId="urn:microsoft.com/office/officeart/2005/8/layout/target3"/>
    <dgm:cxn modelId="{0328E2F6-78EF-4667-8909-978F344580CC}" type="presParOf" srcId="{8C43304F-0406-46FC-AF43-7220F0657840}" destId="{54F74A60-B4A7-4275-B805-986F6E4A4E4A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874DB-BD43-4661-BABE-2AF3B9F5B731}">
      <dsp:nvSpPr>
        <dsp:cNvPr id="0" name=""/>
        <dsp:cNvSpPr/>
      </dsp:nvSpPr>
      <dsp:spPr>
        <a:xfrm>
          <a:off x="0" y="203199"/>
          <a:ext cx="3657600" cy="36576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14696-3CC1-42CB-9962-D7610A991ED5}">
      <dsp:nvSpPr>
        <dsp:cNvPr id="0" name=""/>
        <dsp:cNvSpPr/>
      </dsp:nvSpPr>
      <dsp:spPr>
        <a:xfrm>
          <a:off x="1828800" y="203199"/>
          <a:ext cx="4267200" cy="36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kern="1200" dirty="0" smtClean="0"/>
            <a:t>THIẾT KẾ ĐỒ HỌA</a:t>
          </a:r>
          <a:endParaRPr lang="en-US" sz="3200" kern="1200" dirty="0"/>
        </a:p>
      </dsp:txBody>
      <dsp:txXfrm>
        <a:off x="1828800" y="203199"/>
        <a:ext cx="4267200" cy="777239"/>
      </dsp:txXfrm>
    </dsp:sp>
    <dsp:sp modelId="{4B7C6FE9-8ACB-489D-BC42-C9271D9211CB}">
      <dsp:nvSpPr>
        <dsp:cNvPr id="0" name=""/>
        <dsp:cNvSpPr/>
      </dsp:nvSpPr>
      <dsp:spPr>
        <a:xfrm>
          <a:off x="443455" y="945858"/>
          <a:ext cx="2697480" cy="26974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3154E-D867-40D2-9072-98548EB55F2D}">
      <dsp:nvSpPr>
        <dsp:cNvPr id="0" name=""/>
        <dsp:cNvSpPr/>
      </dsp:nvSpPr>
      <dsp:spPr>
        <a:xfrm>
          <a:off x="1828800" y="980439"/>
          <a:ext cx="4267200" cy="26974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kern="1200" dirty="0" smtClean="0"/>
            <a:t>QUẢNG TRỊ MẠNG </a:t>
          </a:r>
          <a:endParaRPr lang="en-US" sz="3200" kern="1200" dirty="0"/>
        </a:p>
      </dsp:txBody>
      <dsp:txXfrm>
        <a:off x="1828800" y="980439"/>
        <a:ext cx="4267200" cy="777240"/>
      </dsp:txXfrm>
    </dsp:sp>
    <dsp:sp modelId="{F4C73480-B129-4D0B-80C3-D87BE7C0EFA0}">
      <dsp:nvSpPr>
        <dsp:cNvPr id="0" name=""/>
        <dsp:cNvSpPr/>
      </dsp:nvSpPr>
      <dsp:spPr>
        <a:xfrm>
          <a:off x="960120" y="1757680"/>
          <a:ext cx="1737360" cy="17373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F2027-2C05-4778-890F-837407454334}">
      <dsp:nvSpPr>
        <dsp:cNvPr id="0" name=""/>
        <dsp:cNvSpPr/>
      </dsp:nvSpPr>
      <dsp:spPr>
        <a:xfrm>
          <a:off x="1828800" y="1757680"/>
          <a:ext cx="4267200" cy="17373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kern="1200" dirty="0" smtClean="0"/>
            <a:t>KĨ THUẬT MÁY TÍNH </a:t>
          </a:r>
          <a:endParaRPr lang="en-US" sz="3200" kern="1200" dirty="0"/>
        </a:p>
      </dsp:txBody>
      <dsp:txXfrm>
        <a:off x="1828800" y="1757680"/>
        <a:ext cx="4267200" cy="777240"/>
      </dsp:txXfrm>
    </dsp:sp>
    <dsp:sp modelId="{BC357E64-ACD3-491D-8BEF-ECDC619ECDD0}">
      <dsp:nvSpPr>
        <dsp:cNvPr id="0" name=""/>
        <dsp:cNvSpPr/>
      </dsp:nvSpPr>
      <dsp:spPr>
        <a:xfrm>
          <a:off x="1440180" y="2534920"/>
          <a:ext cx="777240" cy="77724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F0731-47C7-4EB2-898A-5723A57630A9}">
      <dsp:nvSpPr>
        <dsp:cNvPr id="0" name=""/>
        <dsp:cNvSpPr/>
      </dsp:nvSpPr>
      <dsp:spPr>
        <a:xfrm>
          <a:off x="1828800" y="2534920"/>
          <a:ext cx="4267200" cy="7772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kern="1200" dirty="0" smtClean="0"/>
            <a:t>TIN HỌC ỨNG DỤNG </a:t>
          </a:r>
          <a:endParaRPr lang="en-US" sz="3200" kern="1200" dirty="0"/>
        </a:p>
      </dsp:txBody>
      <dsp:txXfrm>
        <a:off x="1828800" y="2534920"/>
        <a:ext cx="4267200" cy="777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00B-1322-4318-B76C-02A66917670A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C82FBA-D201-4437-A664-775EF7B0E5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00B-1322-4318-B76C-02A66917670A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2FBA-D201-4437-A664-775EF7B0E58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8C82FBA-D201-4437-A664-775EF7B0E5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00B-1322-4318-B76C-02A66917670A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00B-1322-4318-B76C-02A66917670A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8C82FBA-D201-4437-A664-775EF7B0E5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00B-1322-4318-B76C-02A66917670A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C82FBA-D201-4437-A664-775EF7B0E5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94AF00B-1322-4318-B76C-02A66917670A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2FBA-D201-4437-A664-775EF7B0E5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00B-1322-4318-B76C-02A66917670A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8C82FBA-D201-4437-A664-775EF7B0E5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00B-1322-4318-B76C-02A66917670A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8C82FBA-D201-4437-A664-775EF7B0E5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00B-1322-4318-B76C-02A66917670A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C82FBA-D201-4437-A664-775EF7B0E5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C82FBA-D201-4437-A664-775EF7B0E5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00B-1322-4318-B76C-02A66917670A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8C82FBA-D201-4437-A664-775EF7B0E5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94AF00B-1322-4318-B76C-02A66917670A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94AF00B-1322-4318-B76C-02A66917670A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C82FBA-D201-4437-A664-775EF7B0E5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GIỚI TH</a:t>
            </a:r>
            <a:r>
              <a:rPr lang="vi-VN" dirty="0" smtClean="0"/>
              <a:t>IỆU</a:t>
            </a:r>
            <a:r>
              <a:rPr lang="en-US" dirty="0" smtClean="0"/>
              <a:t> VỀ TRƯỜNG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 smtClean="0"/>
              <a:t>TÊN : PHƯƠNG ĐIỀN </a:t>
            </a:r>
          </a:p>
          <a:p>
            <a:r>
              <a:rPr lang="vi-VN" dirty="0" smtClean="0"/>
              <a:t>THUYẾT TRÌNH VỀ TRƯỜNG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5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LỚP : TC19THUD1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 smtClean="0"/>
              <a:t>ĐẶC ĐIỂM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GIỚI TIỆU VỀ KHOA CNTT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2514600"/>
            <a:ext cx="2590800" cy="419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57660545"/>
              </p:ext>
            </p:extLst>
          </p:nvPr>
        </p:nvGraphicFramePr>
        <p:xfrm>
          <a:off x="304800" y="2590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77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GIỚI THIỆU VỀ TRƯỜNG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81200" y="38862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ocument 8"/>
          <p:cNvSpPr/>
          <p:nvPr/>
        </p:nvSpPr>
        <p:spPr>
          <a:xfrm>
            <a:off x="304800" y="3124200"/>
            <a:ext cx="1676400" cy="1524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VỊ TRÍ :</a:t>
            </a:r>
            <a:r>
              <a:rPr lang="vi-VN" dirty="0"/>
              <a:t> </a:t>
            </a:r>
            <a:r>
              <a:rPr lang="vi-VN" dirty="0" smtClean="0"/>
              <a:t>47 ĐƯỜNG CAO LỖ , P.4 , Q.8 , TP.HCM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19600" y="2667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24200" y="1600200"/>
            <a:ext cx="2590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GỒM 8 PHÒNG CHỨC NĂNG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4648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anual Operation 15"/>
          <p:cNvSpPr/>
          <p:nvPr/>
        </p:nvSpPr>
        <p:spPr>
          <a:xfrm>
            <a:off x="2343150" y="5527964"/>
            <a:ext cx="4152900" cy="10668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GỒM 9 KHOA CHUYÊN MÔN – KHOA CHUYÊN NGHÀNH 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34000" y="38862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Arrow Callout 18"/>
          <p:cNvSpPr/>
          <p:nvPr/>
        </p:nvSpPr>
        <p:spPr>
          <a:xfrm>
            <a:off x="7051964" y="2417618"/>
            <a:ext cx="1863436" cy="2937164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4 TRUNG TÂM – BAN – TRẠM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69" y="2912052"/>
            <a:ext cx="3525031" cy="234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DỰ ĐỊNH TƯƠNG LAI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</TotalTime>
  <Words>81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GIỚI THIỆU VỀ TRƯỜNG </vt:lpstr>
      <vt:lpstr>LỚP : TC19THUD1</vt:lpstr>
      <vt:lpstr>GIỚI TIỆU VỀ KHOA CNTT </vt:lpstr>
      <vt:lpstr>GIỚI THIỆU VỀ TRƯỜNG </vt:lpstr>
      <vt:lpstr>DỰ ĐỊNH TƯƠNG LAI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th3-0</dc:creator>
  <cp:lastModifiedBy>th3-0</cp:lastModifiedBy>
  <cp:revision>4</cp:revision>
  <dcterms:created xsi:type="dcterms:W3CDTF">2020-09-22T03:24:54Z</dcterms:created>
  <dcterms:modified xsi:type="dcterms:W3CDTF">2020-09-22T04:04:26Z</dcterms:modified>
</cp:coreProperties>
</file>