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E5F4D-D465-4FFE-B27B-592A747E29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2B1CF1-9F97-4372-8950-524CE5ABAE7A}">
      <dgm:prSet phldrT="[Text]"/>
      <dgm:spPr/>
      <dgm:t>
        <a:bodyPr/>
        <a:lstStyle/>
        <a:p>
          <a:r>
            <a:rPr lang="vi-VN" dirty="0" smtClean="0"/>
            <a:t>TIN HỌC ỨNG DỤNG </a:t>
          </a:r>
          <a:endParaRPr lang="en-US" dirty="0"/>
        </a:p>
      </dgm:t>
    </dgm:pt>
    <dgm:pt modelId="{EA46D558-E5D1-49C1-AF45-76029B837AFC}" type="parTrans" cxnId="{C9F029DC-897E-47AE-9E06-7CB7074C6BD3}">
      <dgm:prSet/>
      <dgm:spPr/>
      <dgm:t>
        <a:bodyPr/>
        <a:lstStyle/>
        <a:p>
          <a:endParaRPr lang="en-US"/>
        </a:p>
      </dgm:t>
    </dgm:pt>
    <dgm:pt modelId="{E1EB64EE-FB26-45EB-A9F7-A6E51E4A9210}" type="sibTrans" cxnId="{C9F029DC-897E-47AE-9E06-7CB7074C6BD3}">
      <dgm:prSet/>
      <dgm:spPr/>
      <dgm:t>
        <a:bodyPr/>
        <a:lstStyle/>
        <a:p>
          <a:endParaRPr lang="en-US"/>
        </a:p>
      </dgm:t>
    </dgm:pt>
    <dgm:pt modelId="{E1039FAC-F397-426A-B5DA-1D6DF2411C2C}">
      <dgm:prSet phldrT="[Text]"/>
      <dgm:spPr/>
      <dgm:t>
        <a:bodyPr/>
        <a:lstStyle/>
        <a:p>
          <a:r>
            <a:rPr lang="vi-VN" dirty="0" smtClean="0"/>
            <a:t>THIẾT KẾ ĐỒ HỌA </a:t>
          </a:r>
          <a:endParaRPr lang="en-US" dirty="0"/>
        </a:p>
      </dgm:t>
    </dgm:pt>
    <dgm:pt modelId="{ADA35E78-B820-4B6F-BF96-27ED3256C4DC}" type="parTrans" cxnId="{63AAAFFF-956F-47E3-B6B0-138E8CC6E0A3}">
      <dgm:prSet/>
      <dgm:spPr/>
      <dgm:t>
        <a:bodyPr/>
        <a:lstStyle/>
        <a:p>
          <a:endParaRPr lang="en-US"/>
        </a:p>
      </dgm:t>
    </dgm:pt>
    <dgm:pt modelId="{0B0EC844-9B9C-447A-9218-9F83E9A34223}" type="sibTrans" cxnId="{63AAAFFF-956F-47E3-B6B0-138E8CC6E0A3}">
      <dgm:prSet/>
      <dgm:spPr/>
      <dgm:t>
        <a:bodyPr/>
        <a:lstStyle/>
        <a:p>
          <a:endParaRPr lang="en-US"/>
        </a:p>
      </dgm:t>
    </dgm:pt>
    <dgm:pt modelId="{BA947FEF-A2A7-458F-9F55-DF8855F747B1}">
      <dgm:prSet phldrT="[Text]"/>
      <dgm:spPr/>
      <dgm:t>
        <a:bodyPr/>
        <a:lstStyle/>
        <a:p>
          <a:r>
            <a:rPr lang="vi-VN" dirty="0" smtClean="0"/>
            <a:t>QUẢNG TRỊ MẠNG </a:t>
          </a:r>
          <a:endParaRPr lang="en-US" dirty="0"/>
        </a:p>
      </dgm:t>
    </dgm:pt>
    <dgm:pt modelId="{FB199654-1804-49CF-9E61-2FC6B918ED6E}" type="parTrans" cxnId="{08393DB3-ED2C-4934-8A70-70011B39D1BC}">
      <dgm:prSet/>
      <dgm:spPr/>
      <dgm:t>
        <a:bodyPr/>
        <a:lstStyle/>
        <a:p>
          <a:endParaRPr lang="en-US"/>
        </a:p>
      </dgm:t>
    </dgm:pt>
    <dgm:pt modelId="{E9CCD32F-8564-459F-90E3-C41B8E80A732}" type="sibTrans" cxnId="{08393DB3-ED2C-4934-8A70-70011B39D1BC}">
      <dgm:prSet/>
      <dgm:spPr/>
      <dgm:t>
        <a:bodyPr/>
        <a:lstStyle/>
        <a:p>
          <a:endParaRPr lang="en-US"/>
        </a:p>
      </dgm:t>
    </dgm:pt>
    <dgm:pt modelId="{934E3590-9231-4567-9A21-38E049D56738}" type="pres">
      <dgm:prSet presAssocID="{FA6E5F4D-D465-4FFE-B27B-592A747E295C}" presName="linear" presStyleCnt="0">
        <dgm:presLayoutVars>
          <dgm:dir/>
          <dgm:animLvl val="lvl"/>
          <dgm:resizeHandles val="exact"/>
        </dgm:presLayoutVars>
      </dgm:prSet>
      <dgm:spPr/>
    </dgm:pt>
    <dgm:pt modelId="{CECF910C-6B3A-4FAD-9C2F-04D835BA405B}" type="pres">
      <dgm:prSet presAssocID="{E22B1CF1-9F97-4372-8950-524CE5ABAE7A}" presName="parentLin" presStyleCnt="0"/>
      <dgm:spPr/>
    </dgm:pt>
    <dgm:pt modelId="{B6B416C6-6FB9-49DD-A183-5C059618B635}" type="pres">
      <dgm:prSet presAssocID="{E22B1CF1-9F97-4372-8950-524CE5ABAE7A}" presName="parentLeftMargin" presStyleLbl="node1" presStyleIdx="0" presStyleCnt="3"/>
      <dgm:spPr/>
    </dgm:pt>
    <dgm:pt modelId="{E4A684F4-5F15-4C92-8BA2-41170E499433}" type="pres">
      <dgm:prSet presAssocID="{E22B1CF1-9F97-4372-8950-524CE5ABAE7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74728-2257-4127-BF51-272322D10027}" type="pres">
      <dgm:prSet presAssocID="{E22B1CF1-9F97-4372-8950-524CE5ABAE7A}" presName="negativeSpace" presStyleCnt="0"/>
      <dgm:spPr/>
    </dgm:pt>
    <dgm:pt modelId="{0D855BFC-836C-4B60-B5FE-113938F87633}" type="pres">
      <dgm:prSet presAssocID="{E22B1CF1-9F97-4372-8950-524CE5ABAE7A}" presName="childText" presStyleLbl="conFgAcc1" presStyleIdx="0" presStyleCnt="3">
        <dgm:presLayoutVars>
          <dgm:bulletEnabled val="1"/>
        </dgm:presLayoutVars>
      </dgm:prSet>
      <dgm:spPr/>
    </dgm:pt>
    <dgm:pt modelId="{B9296EB6-820E-48E5-9E72-75F72B4DC3E6}" type="pres">
      <dgm:prSet presAssocID="{E1EB64EE-FB26-45EB-A9F7-A6E51E4A9210}" presName="spaceBetweenRectangles" presStyleCnt="0"/>
      <dgm:spPr/>
    </dgm:pt>
    <dgm:pt modelId="{245B25E6-A3B0-4E59-993E-CFCCBA8A2795}" type="pres">
      <dgm:prSet presAssocID="{E1039FAC-F397-426A-B5DA-1D6DF2411C2C}" presName="parentLin" presStyleCnt="0"/>
      <dgm:spPr/>
    </dgm:pt>
    <dgm:pt modelId="{F503E64E-550B-47CF-B8B6-5B2D9B97A0E1}" type="pres">
      <dgm:prSet presAssocID="{E1039FAC-F397-426A-B5DA-1D6DF2411C2C}" presName="parentLeftMargin" presStyleLbl="node1" presStyleIdx="0" presStyleCnt="3"/>
      <dgm:spPr/>
    </dgm:pt>
    <dgm:pt modelId="{37BF27AC-003D-4CF2-9BE4-2198D3E29D7E}" type="pres">
      <dgm:prSet presAssocID="{E1039FAC-F397-426A-B5DA-1D6DF2411C2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01856-D55E-4A0E-BD80-4623F8744F5D}" type="pres">
      <dgm:prSet presAssocID="{E1039FAC-F397-426A-B5DA-1D6DF2411C2C}" presName="negativeSpace" presStyleCnt="0"/>
      <dgm:spPr/>
    </dgm:pt>
    <dgm:pt modelId="{D37D54D2-EA06-475B-89A9-9863BDED0D6A}" type="pres">
      <dgm:prSet presAssocID="{E1039FAC-F397-426A-B5DA-1D6DF2411C2C}" presName="childText" presStyleLbl="conFgAcc1" presStyleIdx="1" presStyleCnt="3">
        <dgm:presLayoutVars>
          <dgm:bulletEnabled val="1"/>
        </dgm:presLayoutVars>
      </dgm:prSet>
      <dgm:spPr/>
    </dgm:pt>
    <dgm:pt modelId="{9689C15F-8CE9-4FC9-845B-D51501AB30B0}" type="pres">
      <dgm:prSet presAssocID="{0B0EC844-9B9C-447A-9218-9F83E9A34223}" presName="spaceBetweenRectangles" presStyleCnt="0"/>
      <dgm:spPr/>
    </dgm:pt>
    <dgm:pt modelId="{0988398D-8022-4B63-9A08-18E272DAD10F}" type="pres">
      <dgm:prSet presAssocID="{BA947FEF-A2A7-458F-9F55-DF8855F747B1}" presName="parentLin" presStyleCnt="0"/>
      <dgm:spPr/>
    </dgm:pt>
    <dgm:pt modelId="{56E1AA6F-7EBF-482F-A3AD-334830E2C40C}" type="pres">
      <dgm:prSet presAssocID="{BA947FEF-A2A7-458F-9F55-DF8855F747B1}" presName="parentLeftMargin" presStyleLbl="node1" presStyleIdx="1" presStyleCnt="3"/>
      <dgm:spPr/>
    </dgm:pt>
    <dgm:pt modelId="{652D6B5C-2306-4122-9D2E-8EE091731A5B}" type="pres">
      <dgm:prSet presAssocID="{BA947FEF-A2A7-458F-9F55-DF8855F747B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3C6CB-7B1F-4B76-A06D-D1A501523942}" type="pres">
      <dgm:prSet presAssocID="{BA947FEF-A2A7-458F-9F55-DF8855F747B1}" presName="negativeSpace" presStyleCnt="0"/>
      <dgm:spPr/>
    </dgm:pt>
    <dgm:pt modelId="{39C5C5CF-9D9A-498A-AA06-339880BE3720}" type="pres">
      <dgm:prSet presAssocID="{BA947FEF-A2A7-458F-9F55-DF8855F747B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7EF91F0-1FC6-4AF0-8213-9529C96B25D3}" type="presOf" srcId="{E1039FAC-F397-426A-B5DA-1D6DF2411C2C}" destId="{F503E64E-550B-47CF-B8B6-5B2D9B97A0E1}" srcOrd="0" destOrd="0" presId="urn:microsoft.com/office/officeart/2005/8/layout/list1"/>
    <dgm:cxn modelId="{C9F029DC-897E-47AE-9E06-7CB7074C6BD3}" srcId="{FA6E5F4D-D465-4FFE-B27B-592A747E295C}" destId="{E22B1CF1-9F97-4372-8950-524CE5ABAE7A}" srcOrd="0" destOrd="0" parTransId="{EA46D558-E5D1-49C1-AF45-76029B837AFC}" sibTransId="{E1EB64EE-FB26-45EB-A9F7-A6E51E4A9210}"/>
    <dgm:cxn modelId="{08393DB3-ED2C-4934-8A70-70011B39D1BC}" srcId="{FA6E5F4D-D465-4FFE-B27B-592A747E295C}" destId="{BA947FEF-A2A7-458F-9F55-DF8855F747B1}" srcOrd="2" destOrd="0" parTransId="{FB199654-1804-49CF-9E61-2FC6B918ED6E}" sibTransId="{E9CCD32F-8564-459F-90E3-C41B8E80A732}"/>
    <dgm:cxn modelId="{63AAAFFF-956F-47E3-B6B0-138E8CC6E0A3}" srcId="{FA6E5F4D-D465-4FFE-B27B-592A747E295C}" destId="{E1039FAC-F397-426A-B5DA-1D6DF2411C2C}" srcOrd="1" destOrd="0" parTransId="{ADA35E78-B820-4B6F-BF96-27ED3256C4DC}" sibTransId="{0B0EC844-9B9C-447A-9218-9F83E9A34223}"/>
    <dgm:cxn modelId="{194AD2F9-8207-402B-8297-5D624E263FBE}" type="presOf" srcId="{E1039FAC-F397-426A-B5DA-1D6DF2411C2C}" destId="{37BF27AC-003D-4CF2-9BE4-2198D3E29D7E}" srcOrd="1" destOrd="0" presId="urn:microsoft.com/office/officeart/2005/8/layout/list1"/>
    <dgm:cxn modelId="{FC310884-E720-4700-BEBF-B29E7DA64766}" type="presOf" srcId="{E22B1CF1-9F97-4372-8950-524CE5ABAE7A}" destId="{B6B416C6-6FB9-49DD-A183-5C059618B635}" srcOrd="0" destOrd="0" presId="urn:microsoft.com/office/officeart/2005/8/layout/list1"/>
    <dgm:cxn modelId="{A6D972F0-755A-4198-BD67-7F1F9F33DB6C}" type="presOf" srcId="{FA6E5F4D-D465-4FFE-B27B-592A747E295C}" destId="{934E3590-9231-4567-9A21-38E049D56738}" srcOrd="0" destOrd="0" presId="urn:microsoft.com/office/officeart/2005/8/layout/list1"/>
    <dgm:cxn modelId="{FC74F90E-377A-42BD-8532-7FDA3B89D4B4}" type="presOf" srcId="{E22B1CF1-9F97-4372-8950-524CE5ABAE7A}" destId="{E4A684F4-5F15-4C92-8BA2-41170E499433}" srcOrd="1" destOrd="0" presId="urn:microsoft.com/office/officeart/2005/8/layout/list1"/>
    <dgm:cxn modelId="{D565CD3D-B8BF-40B1-868C-324683F4B608}" type="presOf" srcId="{BA947FEF-A2A7-458F-9F55-DF8855F747B1}" destId="{56E1AA6F-7EBF-482F-A3AD-334830E2C40C}" srcOrd="0" destOrd="0" presId="urn:microsoft.com/office/officeart/2005/8/layout/list1"/>
    <dgm:cxn modelId="{F909DA13-850D-4AF4-840B-7330056A4DB7}" type="presOf" srcId="{BA947FEF-A2A7-458F-9F55-DF8855F747B1}" destId="{652D6B5C-2306-4122-9D2E-8EE091731A5B}" srcOrd="1" destOrd="0" presId="urn:microsoft.com/office/officeart/2005/8/layout/list1"/>
    <dgm:cxn modelId="{5F8CEE7D-724E-4502-8975-CF3AE34F0551}" type="presParOf" srcId="{934E3590-9231-4567-9A21-38E049D56738}" destId="{CECF910C-6B3A-4FAD-9C2F-04D835BA405B}" srcOrd="0" destOrd="0" presId="urn:microsoft.com/office/officeart/2005/8/layout/list1"/>
    <dgm:cxn modelId="{B50DF584-FF2B-40BC-AE88-9E7A17676167}" type="presParOf" srcId="{CECF910C-6B3A-4FAD-9C2F-04D835BA405B}" destId="{B6B416C6-6FB9-49DD-A183-5C059618B635}" srcOrd="0" destOrd="0" presId="urn:microsoft.com/office/officeart/2005/8/layout/list1"/>
    <dgm:cxn modelId="{0654347B-6938-45AD-B98D-48B657A3751D}" type="presParOf" srcId="{CECF910C-6B3A-4FAD-9C2F-04D835BA405B}" destId="{E4A684F4-5F15-4C92-8BA2-41170E499433}" srcOrd="1" destOrd="0" presId="urn:microsoft.com/office/officeart/2005/8/layout/list1"/>
    <dgm:cxn modelId="{13E5FBEC-54A4-47B9-B1E1-957FB34B9AB8}" type="presParOf" srcId="{934E3590-9231-4567-9A21-38E049D56738}" destId="{38674728-2257-4127-BF51-272322D10027}" srcOrd="1" destOrd="0" presId="urn:microsoft.com/office/officeart/2005/8/layout/list1"/>
    <dgm:cxn modelId="{923A7175-9102-4664-BF1F-D5337ACCA1E6}" type="presParOf" srcId="{934E3590-9231-4567-9A21-38E049D56738}" destId="{0D855BFC-836C-4B60-B5FE-113938F87633}" srcOrd="2" destOrd="0" presId="urn:microsoft.com/office/officeart/2005/8/layout/list1"/>
    <dgm:cxn modelId="{7BBAED4A-CA93-46C8-9124-56CB859CEF2A}" type="presParOf" srcId="{934E3590-9231-4567-9A21-38E049D56738}" destId="{B9296EB6-820E-48E5-9E72-75F72B4DC3E6}" srcOrd="3" destOrd="0" presId="urn:microsoft.com/office/officeart/2005/8/layout/list1"/>
    <dgm:cxn modelId="{CD8BDFDA-032C-4B57-9F3D-377E7C38DA46}" type="presParOf" srcId="{934E3590-9231-4567-9A21-38E049D56738}" destId="{245B25E6-A3B0-4E59-993E-CFCCBA8A2795}" srcOrd="4" destOrd="0" presId="urn:microsoft.com/office/officeart/2005/8/layout/list1"/>
    <dgm:cxn modelId="{8F5FC413-BE2B-4E0F-AB81-F5380EC1221F}" type="presParOf" srcId="{245B25E6-A3B0-4E59-993E-CFCCBA8A2795}" destId="{F503E64E-550B-47CF-B8B6-5B2D9B97A0E1}" srcOrd="0" destOrd="0" presId="urn:microsoft.com/office/officeart/2005/8/layout/list1"/>
    <dgm:cxn modelId="{6C916A11-B17F-432F-80D7-5C7F7D58B29B}" type="presParOf" srcId="{245B25E6-A3B0-4E59-993E-CFCCBA8A2795}" destId="{37BF27AC-003D-4CF2-9BE4-2198D3E29D7E}" srcOrd="1" destOrd="0" presId="urn:microsoft.com/office/officeart/2005/8/layout/list1"/>
    <dgm:cxn modelId="{A21688C9-A9B0-4CDD-AB2C-835EE442DCE3}" type="presParOf" srcId="{934E3590-9231-4567-9A21-38E049D56738}" destId="{82F01856-D55E-4A0E-BD80-4623F8744F5D}" srcOrd="5" destOrd="0" presId="urn:microsoft.com/office/officeart/2005/8/layout/list1"/>
    <dgm:cxn modelId="{BABE2D2F-D2E4-4C2E-A441-5CC8CE7C9936}" type="presParOf" srcId="{934E3590-9231-4567-9A21-38E049D56738}" destId="{D37D54D2-EA06-475B-89A9-9863BDED0D6A}" srcOrd="6" destOrd="0" presId="urn:microsoft.com/office/officeart/2005/8/layout/list1"/>
    <dgm:cxn modelId="{40D0B855-CE39-4418-9C9D-7417E1A23F61}" type="presParOf" srcId="{934E3590-9231-4567-9A21-38E049D56738}" destId="{9689C15F-8CE9-4FC9-845B-D51501AB30B0}" srcOrd="7" destOrd="0" presId="urn:microsoft.com/office/officeart/2005/8/layout/list1"/>
    <dgm:cxn modelId="{DAD2D48A-CE39-4634-8D4B-BEC8F56BA5C8}" type="presParOf" srcId="{934E3590-9231-4567-9A21-38E049D56738}" destId="{0988398D-8022-4B63-9A08-18E272DAD10F}" srcOrd="8" destOrd="0" presId="urn:microsoft.com/office/officeart/2005/8/layout/list1"/>
    <dgm:cxn modelId="{2C3B8B69-E095-42F8-A5B4-A74BFEF872F8}" type="presParOf" srcId="{0988398D-8022-4B63-9A08-18E272DAD10F}" destId="{56E1AA6F-7EBF-482F-A3AD-334830E2C40C}" srcOrd="0" destOrd="0" presId="urn:microsoft.com/office/officeart/2005/8/layout/list1"/>
    <dgm:cxn modelId="{0B11349D-54FB-4100-8568-420927CB0FD7}" type="presParOf" srcId="{0988398D-8022-4B63-9A08-18E272DAD10F}" destId="{652D6B5C-2306-4122-9D2E-8EE091731A5B}" srcOrd="1" destOrd="0" presId="urn:microsoft.com/office/officeart/2005/8/layout/list1"/>
    <dgm:cxn modelId="{96B69466-643D-40FC-AFEC-E96901B4C8C7}" type="presParOf" srcId="{934E3590-9231-4567-9A21-38E049D56738}" destId="{8733C6CB-7B1F-4B76-A06D-D1A501523942}" srcOrd="9" destOrd="0" presId="urn:microsoft.com/office/officeart/2005/8/layout/list1"/>
    <dgm:cxn modelId="{B0662B8C-3800-4D01-8C4E-C1F507125961}" type="presParOf" srcId="{934E3590-9231-4567-9A21-38E049D56738}" destId="{39C5C5CF-9D9A-498A-AA06-339880BE372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55BFC-836C-4B60-B5FE-113938F87633}">
      <dsp:nvSpPr>
        <dsp:cNvPr id="0" name=""/>
        <dsp:cNvSpPr/>
      </dsp:nvSpPr>
      <dsp:spPr>
        <a:xfrm>
          <a:off x="0" y="514599"/>
          <a:ext cx="6096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684F4-5F15-4C92-8BA2-41170E499433}">
      <dsp:nvSpPr>
        <dsp:cNvPr id="0" name=""/>
        <dsp:cNvSpPr/>
      </dsp:nvSpPr>
      <dsp:spPr>
        <a:xfrm>
          <a:off x="304800" y="71799"/>
          <a:ext cx="42672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000" kern="1200" dirty="0" smtClean="0"/>
            <a:t>TIN HỌC ỨNG DỤNG </a:t>
          </a:r>
          <a:endParaRPr lang="en-US" sz="3000" kern="1200" dirty="0"/>
        </a:p>
      </dsp:txBody>
      <dsp:txXfrm>
        <a:off x="348031" y="115030"/>
        <a:ext cx="4180738" cy="799138"/>
      </dsp:txXfrm>
    </dsp:sp>
    <dsp:sp modelId="{D37D54D2-EA06-475B-89A9-9863BDED0D6A}">
      <dsp:nvSpPr>
        <dsp:cNvPr id="0" name=""/>
        <dsp:cNvSpPr/>
      </dsp:nvSpPr>
      <dsp:spPr>
        <a:xfrm>
          <a:off x="0" y="1875400"/>
          <a:ext cx="6096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F27AC-003D-4CF2-9BE4-2198D3E29D7E}">
      <dsp:nvSpPr>
        <dsp:cNvPr id="0" name=""/>
        <dsp:cNvSpPr/>
      </dsp:nvSpPr>
      <dsp:spPr>
        <a:xfrm>
          <a:off x="304800" y="1432599"/>
          <a:ext cx="42672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000" kern="1200" dirty="0" smtClean="0"/>
            <a:t>THIẾT KẾ ĐỒ HỌA </a:t>
          </a:r>
          <a:endParaRPr lang="en-US" sz="3000" kern="1200" dirty="0"/>
        </a:p>
      </dsp:txBody>
      <dsp:txXfrm>
        <a:off x="348031" y="1475830"/>
        <a:ext cx="4180738" cy="799138"/>
      </dsp:txXfrm>
    </dsp:sp>
    <dsp:sp modelId="{39C5C5CF-9D9A-498A-AA06-339880BE3720}">
      <dsp:nvSpPr>
        <dsp:cNvPr id="0" name=""/>
        <dsp:cNvSpPr/>
      </dsp:nvSpPr>
      <dsp:spPr>
        <a:xfrm>
          <a:off x="0" y="3236200"/>
          <a:ext cx="6096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D6B5C-2306-4122-9D2E-8EE091731A5B}">
      <dsp:nvSpPr>
        <dsp:cNvPr id="0" name=""/>
        <dsp:cNvSpPr/>
      </dsp:nvSpPr>
      <dsp:spPr>
        <a:xfrm>
          <a:off x="304800" y="2793399"/>
          <a:ext cx="42672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000" kern="1200" dirty="0" smtClean="0"/>
            <a:t>QUẢNG TRỊ MẠNG </a:t>
          </a:r>
          <a:endParaRPr lang="en-US" sz="3000" kern="1200" dirty="0"/>
        </a:p>
      </dsp:txBody>
      <dsp:txXfrm>
        <a:off x="348031" y="2836630"/>
        <a:ext cx="418073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3F26-F191-4033-B9F2-F0F2A616092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01BFF-220A-446E-BC83-E669053B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8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1BFF-220A-446E-BC83-E669053B2D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662-A80E-49BE-8671-9E0346D0A01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7F6-377B-4EA5-918A-DAAC4536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2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662-A80E-49BE-8671-9E0346D0A01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7F6-377B-4EA5-918A-DAAC4536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662-A80E-49BE-8671-9E0346D0A01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7F6-377B-4EA5-918A-DAAC4536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7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662-A80E-49BE-8671-9E0346D0A01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7F6-377B-4EA5-918A-DAAC4536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662-A80E-49BE-8671-9E0346D0A01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7F6-377B-4EA5-918A-DAAC4536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662-A80E-49BE-8671-9E0346D0A01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7F6-377B-4EA5-918A-DAAC4536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662-A80E-49BE-8671-9E0346D0A01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7F6-377B-4EA5-918A-DAAC4536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7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662-A80E-49BE-8671-9E0346D0A01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7F6-377B-4EA5-918A-DAAC4536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6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662-A80E-49BE-8671-9E0346D0A01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7F6-377B-4EA5-918A-DAAC4536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1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662-A80E-49BE-8671-9E0346D0A01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7F6-377B-4EA5-918A-DAAC4536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9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662-A80E-49BE-8671-9E0346D0A01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7F6-377B-4EA5-918A-DAAC4536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0662-A80E-49BE-8671-9E0346D0A01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E7F6-377B-4EA5-918A-DAAC4536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n 2"/>
          <p:cNvSpPr/>
          <p:nvPr/>
        </p:nvSpPr>
        <p:spPr>
          <a:xfrm>
            <a:off x="381000" y="928255"/>
            <a:ext cx="4648200" cy="45720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>
            <a:off x="5638800" y="914400"/>
            <a:ext cx="2971800" cy="914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XOAY </a:t>
            </a:r>
            <a:endParaRPr lang="en-US" dirty="0"/>
          </a:p>
        </p:txBody>
      </p:sp>
      <p:sp>
        <p:nvSpPr>
          <p:cNvPr id="5" name="Cross 4"/>
          <p:cNvSpPr/>
          <p:nvPr/>
        </p:nvSpPr>
        <p:spPr>
          <a:xfrm>
            <a:off x="5638800" y="2202873"/>
            <a:ext cx="2971800" cy="914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PHÓNG TO </a:t>
            </a:r>
            <a:endParaRPr lang="en-US" dirty="0"/>
          </a:p>
        </p:txBody>
      </p:sp>
      <p:sp>
        <p:nvSpPr>
          <p:cNvPr id="6" name="Cross 5"/>
          <p:cNvSpPr/>
          <p:nvPr/>
        </p:nvSpPr>
        <p:spPr>
          <a:xfrm>
            <a:off x="5791200" y="3505200"/>
            <a:ext cx="2971800" cy="914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ẨN  </a:t>
            </a:r>
            <a:endParaRPr lang="en-US" dirty="0"/>
          </a:p>
        </p:txBody>
      </p:sp>
      <p:sp>
        <p:nvSpPr>
          <p:cNvPr id="7" name="Bent Arrow 6"/>
          <p:cNvSpPr/>
          <p:nvPr/>
        </p:nvSpPr>
        <p:spPr>
          <a:xfrm>
            <a:off x="7190509" y="4911437"/>
            <a:ext cx="1828800" cy="1828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chemeClr val="tx1"/>
                </a:solidFill>
              </a:rPr>
              <a:t>TIẾP </a:t>
            </a:r>
          </a:p>
        </p:txBody>
      </p:sp>
    </p:spTree>
    <p:extLst>
      <p:ext uri="{BB962C8B-B14F-4D97-AF65-F5344CB8AC3E}">
        <p14:creationId xmlns:p14="http://schemas.microsoft.com/office/powerpoint/2010/main" val="267961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CÂU 1 : TÊN ĐÚNG CỦA TRƯỜNG CÁC EM HỌC HIỆN NAY LÀ 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977" y="2102427"/>
            <a:ext cx="831619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 smtClean="0"/>
              <a:t>A :                   TRƯỜNG CAO ĐẲNG BÁCH KHOA NAM SÀI GÒN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3904" y="3120737"/>
            <a:ext cx="831619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 smtClean="0"/>
              <a:t>B :                  TRƯỜNG TRUNG CẤP NGHỀ QUẬN 8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872343"/>
            <a:ext cx="8686799" cy="928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 smtClean="0"/>
              <a:t>C :               TRƯỜNG TRUNG CẤP KỸ THUẬT VÀ NGHIỆP VỤ NAM SÀI GÒN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505199" y="5112327"/>
            <a:ext cx="2133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ĐÁP ÁN 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7429500" y="6057900"/>
            <a:ext cx="15621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TIẾP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  <p:bldP spid="13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CÂU 2 : KHOA CNTT ĐÀO TẠO BAO NHIÊU CHUYÊN NGÀNH ? 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2400" y="1676400"/>
            <a:ext cx="7239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A :                                     1 CHUYÊN NGÀNH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" y="3048000"/>
            <a:ext cx="725978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B</a:t>
            </a:r>
            <a:r>
              <a:rPr lang="vi-VN" dirty="0" smtClean="0"/>
              <a:t> :                                     2 CHUYÊN NGÀNH 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4691" y="4267200"/>
            <a:ext cx="728749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C :                                     3 CHUYÊN NGÀNH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3182" y="5569527"/>
            <a:ext cx="7239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D :                                     4  CHUYÊN NGÀNH 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7412182" y="2396836"/>
            <a:ext cx="1579418" cy="8382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ĐÁP ÁN 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001000" y="4388427"/>
            <a:ext cx="990600" cy="236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TIẾP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6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5" grpId="1" animBg="1"/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CÁC CHUYÊN NGÀNH ĐÀO TẠO TRONG KHOA CNTT :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63194694"/>
              </p:ext>
            </p:extLst>
          </p:nvPr>
        </p:nvGraphicFramePr>
        <p:xfrm>
          <a:off x="160020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ight Arrow 3"/>
          <p:cNvSpPr/>
          <p:nvPr/>
        </p:nvSpPr>
        <p:spPr>
          <a:xfrm>
            <a:off x="6858000" y="6019800"/>
            <a:ext cx="1981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TIẾP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4A684F4-5F15-4C92-8BA2-41170E499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E4A684F4-5F15-4C92-8BA2-41170E499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E4A684F4-5F15-4C92-8BA2-41170E499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855BFC-836C-4B60-B5FE-113938F87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0D855BFC-836C-4B60-B5FE-113938F87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0D855BFC-836C-4B60-B5FE-113938F87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BF27AC-003D-4CF2-9BE4-2198D3E29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37BF27AC-003D-4CF2-9BE4-2198D3E29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37BF27AC-003D-4CF2-9BE4-2198D3E29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7D54D2-EA06-475B-89A9-9863BDED0D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D37D54D2-EA06-475B-89A9-9863BDED0D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D37D54D2-EA06-475B-89A9-9863BDED0D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2D6B5C-2306-4122-9D2E-8EE091731A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652D6B5C-2306-4122-9D2E-8EE091731A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652D6B5C-2306-4122-9D2E-8EE091731A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9C5C5CF-9D9A-498A-AA06-339880BE3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39C5C5CF-9D9A-498A-AA06-339880BE3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39C5C5CF-9D9A-498A-AA06-339880BE3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CÂU 3 : TÊN ĐÚNG CỦA LỚP CÁC EM LÀ GÌ ? 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24691" y="1447800"/>
            <a:ext cx="7772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A :                                                  TC19THUD1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0055" y="2895600"/>
            <a:ext cx="7772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B</a:t>
            </a:r>
            <a:r>
              <a:rPr lang="vi-VN" dirty="0" smtClean="0"/>
              <a:t> :                                                  TC19DH1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4691" y="4267200"/>
            <a:ext cx="7772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C:                                                  TC19QTM1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1905000" y="5715000"/>
            <a:ext cx="2819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ĐÁP ÁN </a:t>
            </a: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6400800" y="5943600"/>
            <a:ext cx="2590800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chemeClr val="tx1"/>
                </a:solidFill>
              </a:rPr>
              <a:t>KẾT THÚC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9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135</Words>
  <Application>Microsoft Office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CÂU 1 : TÊN ĐÚNG CỦA TRƯỜNG CÁC EM HỌC HIỆN NAY LÀ ?</vt:lpstr>
      <vt:lpstr>CÂU 2 : KHOA CNTT ĐÀO TẠO BAO NHIÊU CHUYÊN NGÀNH ? </vt:lpstr>
      <vt:lpstr>CÁC CHUYÊN NGÀNH ĐÀO TẠO TRONG KHOA CNTT :</vt:lpstr>
      <vt:lpstr>CÂU 3 : TÊN ĐÚNG CỦA LỚP CÁC EM LÀ GÌ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th3-0</dc:creator>
  <cp:lastModifiedBy>th3-0</cp:lastModifiedBy>
  <cp:revision>9</cp:revision>
  <dcterms:created xsi:type="dcterms:W3CDTF">2020-11-24T02:54:55Z</dcterms:created>
  <dcterms:modified xsi:type="dcterms:W3CDTF">2020-11-24T04:21:32Z</dcterms:modified>
</cp:coreProperties>
</file>