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5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3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8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9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7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9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0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4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1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4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2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Game Music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9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2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Century Gothic</vt:lpstr>
      <vt:lpstr>비행기 구름</vt:lpstr>
      <vt:lpstr>Game Music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Music</dc:title>
  <dc:creator>mlnwoo</dc:creator>
  <cp:lastModifiedBy>mlnwoo</cp:lastModifiedBy>
  <cp:revision>3</cp:revision>
  <dcterms:created xsi:type="dcterms:W3CDTF">2016-11-08T11:33:11Z</dcterms:created>
  <dcterms:modified xsi:type="dcterms:W3CDTF">2016-11-08T11:40:55Z</dcterms:modified>
</cp:coreProperties>
</file>