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75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53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82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98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47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98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05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247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18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03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82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1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69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01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44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A924-3772-4CED-9F4C-2715109862D6}" type="datetimeFigureOut">
              <a:rPr lang="ko-KR" altLang="en-US" smtClean="0"/>
              <a:t>2016-11-08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F8128-40BB-4670-A07E-C5FCF12D3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Game Music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997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장르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비행기 구름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비행기 구름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비행기 구름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비행기 구름</Template>
  <TotalTime>2</TotalTime>
  <Words>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Century Gothic</vt:lpstr>
      <vt:lpstr>비행기 구름</vt:lpstr>
      <vt:lpstr>Game Music</vt:lpstr>
      <vt:lpstr>장르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Music</dc:title>
  <dc:creator>mlnwoo</dc:creator>
  <cp:lastModifiedBy>mlnwoo</cp:lastModifiedBy>
  <cp:revision>2</cp:revision>
  <dcterms:created xsi:type="dcterms:W3CDTF">2016-11-08T11:33:11Z</dcterms:created>
  <dcterms:modified xsi:type="dcterms:W3CDTF">2016-11-08T11:39:41Z</dcterms:modified>
</cp:coreProperties>
</file>