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6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85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8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5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9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7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99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44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84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0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9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9EDF8-DC3D-46D8-99E4-24538C72DDA1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9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eeyeon@inha.ac.k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실습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이연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leeyeon@inha.ac.kr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073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337" y="1825625"/>
            <a:ext cx="2900891" cy="4351338"/>
          </a:xfrm>
          <a:prstGeom prst="rect">
            <a:avLst/>
          </a:prstGeom>
        </p:spPr>
      </p:pic>
      <p:pic>
        <p:nvPicPr>
          <p:cNvPr id="1026" name="Picture 2" descr="[JSP/HTML] ê¸°ë³¸ HTML êµ¬ì¡° / íì´ë¸ í ê·¸ë¦¬ê¸° / table íê·¸/clospan rowspan/table border bg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18" y="1825625"/>
            <a:ext cx="3781509" cy="210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18251" y="4466804"/>
            <a:ext cx="4200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좌측 코드를 실행해 보고</a:t>
            </a:r>
            <a:r>
              <a:rPr lang="en-US" altLang="ko-KR" dirty="0"/>
              <a:t>, </a:t>
            </a:r>
            <a:r>
              <a:rPr lang="ko-KR" altLang="en-US" dirty="0"/>
              <a:t>위의 테이블을</a:t>
            </a:r>
            <a:endParaRPr lang="en-US" altLang="ko-KR" dirty="0"/>
          </a:p>
          <a:p>
            <a:r>
              <a:rPr lang="ko-KR" altLang="en-US" dirty="0"/>
              <a:t>포함하는 </a:t>
            </a:r>
            <a:r>
              <a:rPr lang="ko-KR" altLang="en-US" dirty="0" err="1"/>
              <a:t>웹페이지를</a:t>
            </a:r>
            <a:r>
              <a:rPr lang="ko-KR" altLang="en-US" dirty="0"/>
              <a:t> 작성해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23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9166" y="5130833"/>
            <a:ext cx="535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좌측 테이블을 포함하는 웹페이지를 작성해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B81186-DFF5-4537-90B5-A0F6DA911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22" y="2118510"/>
            <a:ext cx="25336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6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A630A-590E-411A-ABBF-0F452A0C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B0E88-557C-470E-84F4-8CC24CC76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587134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과제</a:t>
            </a:r>
            <a:r>
              <a:rPr lang="en-US" altLang="ko-KR" dirty="0"/>
              <a:t>3:</a:t>
            </a:r>
          </a:p>
          <a:p>
            <a:r>
              <a:rPr lang="ko-KR" altLang="en-US" dirty="0"/>
              <a:t>다음 페이지를 구현하세요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“https://dev.w3.org/html5/html-author/</a:t>
            </a:r>
            <a:r>
              <a:rPr lang="en-US" altLang="ko-KR" dirty="0" err="1"/>
              <a:t>charref</a:t>
            </a:r>
            <a:r>
              <a:rPr lang="en-US" altLang="ko-KR" dirty="0"/>
              <a:t>” </a:t>
            </a:r>
            <a:r>
              <a:rPr lang="ko-KR" altLang="en-US" dirty="0"/>
              <a:t>참조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029054-732D-463A-91A9-71AB91A2C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495550"/>
            <a:ext cx="79438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B687-03A4-4D39-9678-6CA467D4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FC044-271B-4AA0-8B46-476241F1A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 표 만들기 연습</a:t>
            </a:r>
            <a:endParaRPr lang="en-US" altLang="ko-KR" dirty="0"/>
          </a:p>
          <a:p>
            <a:r>
              <a:rPr lang="ko-KR" altLang="en-US" dirty="0"/>
              <a:t>다음의 페이지를 작성하세요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이미지는 임의로 사용 또는 웹 이미지 사용 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BA8FA1-B21E-4435-8A28-C326FB894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266" y="3411972"/>
            <a:ext cx="4767262" cy="344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6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59DB3-E629-4E11-8C75-9F64633A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C2EEA-D55E-4B5C-B20C-16B6490FF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Details </a:t>
            </a:r>
            <a:r>
              <a:rPr lang="ko-KR" altLang="en-US" dirty="0"/>
              <a:t>와 </a:t>
            </a:r>
            <a:r>
              <a:rPr lang="en-US" altLang="ko-KR" dirty="0"/>
              <a:t>summary </a:t>
            </a:r>
            <a:r>
              <a:rPr lang="ko-KR" altLang="en-US" dirty="0"/>
              <a:t>태그를 이용하여 다음과 같은 페이지를 작성하세요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2DC11A-52E6-4F00-9B9C-394510290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03" y="3540124"/>
            <a:ext cx="3686175" cy="2771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BE8293-51B6-4041-BFE1-56EF3A2E6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011" y="2777923"/>
            <a:ext cx="4551186" cy="373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9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FCDCE-AF27-4BA5-90FF-18E70F5D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6. HTML5 </a:t>
            </a:r>
            <a:r>
              <a:rPr lang="ko-KR" altLang="en-US" dirty="0"/>
              <a:t>문서 구조화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B54B7-FEDD-49B5-B281-B59BB93D7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5625"/>
            <a:ext cx="4360038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위키피디아에서 </a:t>
            </a:r>
            <a:r>
              <a:rPr lang="en-US" altLang="ko-KR" sz="2000" dirty="0"/>
              <a:t>“</a:t>
            </a:r>
            <a:r>
              <a:rPr lang="ko-KR" altLang="en-US" sz="2000" dirty="0"/>
              <a:t>루트비히 판 베토벤</a:t>
            </a:r>
            <a:r>
              <a:rPr lang="en-US" altLang="ko-KR" sz="2000" dirty="0"/>
              <a:t>”</a:t>
            </a:r>
            <a:r>
              <a:rPr lang="ko-KR" altLang="en-US" sz="2000" dirty="0"/>
              <a:t>을 검색하고</a:t>
            </a:r>
            <a:r>
              <a:rPr lang="en-US" altLang="ko-KR" sz="2000" dirty="0"/>
              <a:t>, </a:t>
            </a:r>
            <a:r>
              <a:rPr lang="ko-KR" altLang="en-US" sz="2000" dirty="0"/>
              <a:t>해당 내용으로 다음 그림과 유사한 구조화 페이지 작성하세요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이미지는 다운 받아서 사용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텍스트는 복사해서 사용 가능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423484-AFF5-4C2F-AEB5-7902F05BAB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356" y="1365812"/>
            <a:ext cx="3667097" cy="5492187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</p:spTree>
    <p:extLst>
      <p:ext uri="{BB962C8B-B14F-4D97-AF65-F5344CB8AC3E}">
        <p14:creationId xmlns:p14="http://schemas.microsoft.com/office/powerpoint/2010/main" val="127080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1501</TotalTime>
  <Words>126</Words>
  <Application>Microsoft Office PowerPoint</Application>
  <PresentationFormat>화면 슬라이드 쇼(4:3)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2주차 실습 과제</vt:lpstr>
      <vt:lpstr>과제1</vt:lpstr>
      <vt:lpstr>과제2</vt:lpstr>
      <vt:lpstr>   </vt:lpstr>
      <vt:lpstr>과제4</vt:lpstr>
      <vt:lpstr>과제5.</vt:lpstr>
      <vt:lpstr>과제 6. HTML5 문서 구조화 연습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2주차 과제</dc:title>
  <dc:creator>leeyeon</dc:creator>
  <cp:lastModifiedBy>Li</cp:lastModifiedBy>
  <cp:revision>18</cp:revision>
  <dcterms:created xsi:type="dcterms:W3CDTF">2018-09-10T03:54:08Z</dcterms:created>
  <dcterms:modified xsi:type="dcterms:W3CDTF">2023-03-08T05:47:34Z</dcterms:modified>
</cp:coreProperties>
</file>