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63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0" autoAdjust="0"/>
  </p:normalViewPr>
  <p:slideViewPr>
    <p:cSldViewPr snapToGrid="0">
      <p:cViewPr varScale="1">
        <p:scale>
          <a:sx n="80" d="100"/>
          <a:sy n="80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568E-E065-496F-ABCC-AB4FD08BE6D6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C09C-B758-495E-A002-E3191A15D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4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2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6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3FB72C-0C5A-4203-B733-CBDD487C777E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9E6729-E174-42C3-982E-DB1C1370C13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20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F35A-1251-4B35-A8BC-912E2FB8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837B8-6992-4F85-BCCE-9F5F0024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35 40 Page </a:t>
            </a:r>
            <a:r>
              <a:rPr lang="ko-KR" altLang="en-US" dirty="0"/>
              <a:t>내용을 참고하여 다음 페이지 구현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위 아래로 배치</a:t>
            </a:r>
            <a:r>
              <a:rPr lang="en-US" altLang="ko-KR" dirty="0"/>
              <a:t>, </a:t>
            </a:r>
            <a:r>
              <a:rPr lang="ko-KR" altLang="en-US" dirty="0"/>
              <a:t>가운데 수평선으로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90D2B6-B60F-4443-A331-83971E09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0984"/>
            <a:ext cx="3943350" cy="407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F3BD8A-2CA8-4C74-8D21-5BBC536C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87" y="2707656"/>
            <a:ext cx="3180273" cy="40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31F6-B275-4EA1-A187-137B1D44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6EC46-817C-44C4-B42D-85AA84C4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47  48</a:t>
            </a:r>
            <a:r>
              <a:rPr lang="ko-KR" altLang="en-US" dirty="0"/>
              <a:t>페이지 코드를 이해하고 박스 모델 내용 이해하기</a:t>
            </a:r>
            <a:endParaRPr lang="en-US" altLang="ko-KR" dirty="0"/>
          </a:p>
          <a:p>
            <a:r>
              <a:rPr lang="ko-KR" altLang="en-US" dirty="0"/>
              <a:t>위 아래로 배치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D2510-DB3E-4B5F-B5F2-7D0804F2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30" y="2609850"/>
            <a:ext cx="3305175" cy="4248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BD7205-D3D3-43DE-BDA7-94C39CED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71" y="2189747"/>
            <a:ext cx="2141904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1DCCC-E8E4-4588-9A6F-393AA9A8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C5363-BEE1-46EF-AAE7-115F1D8A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50, 53 </a:t>
            </a:r>
            <a:r>
              <a:rPr lang="ko-KR" altLang="en-US" dirty="0"/>
              <a:t>페이지 코드 이해하고</a:t>
            </a:r>
            <a:r>
              <a:rPr lang="en-US" altLang="ko-KR" dirty="0"/>
              <a:t>, </a:t>
            </a:r>
            <a:r>
              <a:rPr lang="ko-KR" altLang="en-US" dirty="0"/>
              <a:t>위 아래로 배치하여 구현하세요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0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DF19-C519-4477-9A80-0988ACC4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B2EE3-06CA-46C6-9816-AA9CD283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</a:t>
            </a:r>
            <a:r>
              <a:rPr lang="en-US" altLang="ko-KR" dirty="0"/>
              <a:t>index.html</a:t>
            </a:r>
            <a:r>
              <a:rPr lang="ko-KR" altLang="en-US" dirty="0"/>
              <a:t>을 추가로 만들어서 제출</a:t>
            </a:r>
            <a:endParaRPr lang="en-US" altLang="ko-KR" dirty="0"/>
          </a:p>
          <a:p>
            <a:r>
              <a:rPr lang="ko-KR" altLang="en-US" dirty="0"/>
              <a:t>각 퀴즈</a:t>
            </a:r>
            <a:r>
              <a:rPr lang="en-US" altLang="ko-KR" dirty="0"/>
              <a:t>html</a:t>
            </a:r>
            <a:r>
              <a:rPr lang="ko-KR" altLang="en-US" dirty="0"/>
              <a:t>과 링크를 연결함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새탭에서</a:t>
            </a:r>
            <a:r>
              <a:rPr lang="ko-KR" altLang="en-US" dirty="0"/>
              <a:t> 열기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F5B6C-F438-4853-9110-EFEDD427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6" y="3643842"/>
            <a:ext cx="52673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64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화면을 테이블로 감싸서 만드세요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6CB31-4D0F-422A-A1D9-42B31834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952750"/>
            <a:ext cx="341566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3B5ED-0C43-430D-A2F3-CD791BE2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B527-FFD9-4DEB-A10B-00A3697E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Username </a:t>
            </a:r>
            <a:r>
              <a:rPr lang="ko-KR" altLang="en-US" dirty="0"/>
              <a:t>입력 창의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20 40 </a:t>
            </a:r>
            <a:r>
              <a:rPr lang="ko-KR" altLang="en-US" dirty="0"/>
              <a:t>변경하여 변경 효과를 관찰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Password</a:t>
            </a:r>
            <a:r>
              <a:rPr lang="ko-KR" altLang="en-US" dirty="0"/>
              <a:t>의 최대 입력 문자의 수를 </a:t>
            </a:r>
            <a:r>
              <a:rPr lang="en-US" altLang="ko-KR" dirty="0"/>
              <a:t>8</a:t>
            </a:r>
            <a:r>
              <a:rPr lang="ko-KR" altLang="en-US" dirty="0"/>
              <a:t>로 셋팅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45030-3B54-4261-AAE0-4B534C6A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429000"/>
            <a:ext cx="4324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9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7FAC0-8CA0-40CE-B98E-872648DC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4A592-41B8-49FF-9695-304DE19A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페이지를 작성하세요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색상 선택 시 페이지의 컬러가 해당 색상으로 바뀌게 구현하세요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79AE2-C324-47E5-8E7A-D8565E5A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702844"/>
            <a:ext cx="3348991" cy="3017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C10DF1-2BAD-45B7-BB1C-309EC8F4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59" y="3702844"/>
            <a:ext cx="4257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AD878-B397-4C21-8F6E-4C1ED9F7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BBEC4-094D-4072-BC01-7CAADD9B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강의 자료 중 </a:t>
            </a:r>
            <a:r>
              <a:rPr lang="en-US" altLang="ko-KR" dirty="0"/>
              <a:t>21 </a:t>
            </a:r>
            <a:r>
              <a:rPr lang="ko-KR" altLang="en-US" dirty="0"/>
              <a:t>페이지 내용을 참고하여 다음의 페이지 작성</a:t>
            </a:r>
            <a:endParaRPr lang="en-US" altLang="ko-KR" dirty="0"/>
          </a:p>
          <a:p>
            <a:r>
              <a:rPr lang="en-US" altLang="ko-KR" dirty="0"/>
              <a:t>- H3 </a:t>
            </a:r>
            <a:r>
              <a:rPr lang="ko-KR" altLang="en-US" dirty="0"/>
              <a:t>및 </a:t>
            </a:r>
            <a:r>
              <a:rPr lang="en-US" altLang="ko-KR" dirty="0"/>
              <a:t>div </a:t>
            </a:r>
            <a:r>
              <a:rPr lang="ko-KR" altLang="en-US" dirty="0"/>
              <a:t>태그에 동일 </a:t>
            </a:r>
            <a:r>
              <a:rPr lang="en-US" altLang="ko-KR" dirty="0"/>
              <a:t>class </a:t>
            </a:r>
            <a:r>
              <a:rPr lang="ko-KR" altLang="en-US" dirty="0"/>
              <a:t>이름 적용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하단에 우측 내용 추가</a:t>
            </a:r>
            <a:r>
              <a:rPr lang="en-US" altLang="ko-KR" dirty="0"/>
              <a:t>[</a:t>
            </a:r>
            <a:r>
              <a:rPr lang="ko-KR" altLang="en-US" dirty="0"/>
              <a:t>중복 </a:t>
            </a:r>
            <a:r>
              <a:rPr lang="en-US" altLang="ko-KR" dirty="0"/>
              <a:t>id</a:t>
            </a:r>
            <a:r>
              <a:rPr lang="ko-KR" altLang="en-US" dirty="0"/>
              <a:t>의 사용이 가능한지 확인 하기</a:t>
            </a:r>
            <a:r>
              <a:rPr lang="en-US" altLang="ko-KR" dirty="0"/>
              <a:t>.]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69A09-BFCC-4E9E-AB84-59CB26F4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676384"/>
            <a:ext cx="3124932" cy="2468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132876-C695-4107-8699-FCA7583D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62" y="4200525"/>
            <a:ext cx="4973938" cy="20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51AB7-D801-42FF-8C46-B702F90B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00C7E-2663-4A64-909C-8775B80A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셀렉터와</a:t>
            </a:r>
            <a:r>
              <a:rPr lang="ko-KR" altLang="en-US" dirty="0"/>
              <a:t> 자손 </a:t>
            </a:r>
            <a:r>
              <a:rPr lang="ko-KR" altLang="en-US" dirty="0" err="1"/>
              <a:t>셀렉터의</a:t>
            </a:r>
            <a:r>
              <a:rPr lang="ko-KR" altLang="en-US" dirty="0"/>
              <a:t> 구현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다음의 효과를 구현해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A7EEA2-F2C4-4797-952B-6E9726F5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52" y="2986602"/>
            <a:ext cx="7196089" cy="33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4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3E18-85A1-4D15-A3EE-8EFE61BB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</a:t>
            </a:r>
            <a:r>
              <a:rPr lang="en-US" altLang="ko-KR" dirty="0"/>
              <a:t>-</a:t>
            </a:r>
            <a:r>
              <a:rPr lang="ko-KR" altLang="en-US" dirty="0"/>
              <a:t>가상 클래스 </a:t>
            </a:r>
            <a:r>
              <a:rPr lang="ko-KR" altLang="en-US" dirty="0" err="1"/>
              <a:t>셀렉터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280B8-FBE5-4D97-AFB2-24C20A58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강의 자료 중 </a:t>
            </a:r>
            <a:r>
              <a:rPr lang="en-US" altLang="ko-KR" dirty="0"/>
              <a:t>28 </a:t>
            </a:r>
            <a:r>
              <a:rPr lang="ko-KR" altLang="en-US" dirty="0"/>
              <a:t>페이지 내용을 참고하여 다음의 페이지 작성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E69B9-0F5F-4CFE-8688-7D122494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548710"/>
            <a:ext cx="7780672" cy="38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B5325-E889-4EE1-AADE-D5AEA1FD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996BE-01D3-4D83-9121-4C75E38B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강의 자료 중 </a:t>
            </a:r>
            <a:r>
              <a:rPr lang="en-US" altLang="ko-KR" dirty="0"/>
              <a:t>29 33 </a:t>
            </a:r>
            <a:r>
              <a:rPr lang="ko-KR" altLang="en-US" dirty="0"/>
              <a:t>페이지 내용을 참고하여 다음의 페이지 작성</a:t>
            </a:r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내용을 위 아래로 배치</a:t>
            </a:r>
            <a:r>
              <a:rPr lang="en-US" altLang="ko-KR" dirty="0"/>
              <a:t>, </a:t>
            </a:r>
            <a:r>
              <a:rPr lang="ko-KR" altLang="en-US" dirty="0"/>
              <a:t>가운데 수평선으로 분리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EA6BDD-6EEE-43EF-A17D-E06501EA2C40}"/>
              </a:ext>
            </a:extLst>
          </p:cNvPr>
          <p:cNvGrpSpPr/>
          <p:nvPr/>
        </p:nvGrpSpPr>
        <p:grpSpPr>
          <a:xfrm>
            <a:off x="1619777" y="2988367"/>
            <a:ext cx="3060507" cy="3717758"/>
            <a:chOff x="5362832" y="3794482"/>
            <a:chExt cx="2373148" cy="27340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46820B-B43D-4B3B-947D-E2181A36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832" y="3794482"/>
              <a:ext cx="2373148" cy="2734041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AE3893-E427-44AA-9039-16C842139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6256" y="5649372"/>
              <a:ext cx="299332" cy="322138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DE67638-032A-4E08-BC5B-CE7F44139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74" y="2966576"/>
            <a:ext cx="2530740" cy="38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92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</TotalTime>
  <Words>208</Words>
  <Application>Microsoft Office PowerPoint</Application>
  <PresentationFormat>화면 슬라이드 쇼(4:3)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Calibri</vt:lpstr>
      <vt:lpstr>Calibri Light</vt:lpstr>
      <vt:lpstr>추억</vt:lpstr>
      <vt:lpstr>3주차 실습 과제</vt:lpstr>
      <vt:lpstr>과제 제출시</vt:lpstr>
      <vt:lpstr>1번</vt:lpstr>
      <vt:lpstr>2번</vt:lpstr>
      <vt:lpstr>3번</vt:lpstr>
      <vt:lpstr>4번</vt:lpstr>
      <vt:lpstr>5번</vt:lpstr>
      <vt:lpstr>6번-가상 클래스 셀렉터</vt:lpstr>
      <vt:lpstr>7번 </vt:lpstr>
      <vt:lpstr>8번</vt:lpstr>
      <vt:lpstr>9번</vt:lpstr>
      <vt:lpstr>10번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실습 과제</dc:title>
  <dc:creator>leeyeon</dc:creator>
  <cp:lastModifiedBy>Li</cp:lastModifiedBy>
  <cp:revision>18</cp:revision>
  <dcterms:created xsi:type="dcterms:W3CDTF">2018-09-17T03:25:24Z</dcterms:created>
  <dcterms:modified xsi:type="dcterms:W3CDTF">2023-03-15T05:53:54Z</dcterms:modified>
</cp:coreProperties>
</file>