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1" r:id="rId4"/>
    <p:sldId id="263" r:id="rId5"/>
    <p:sldId id="265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85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8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5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9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7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99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44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84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50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EDF8-DC3D-46D8-99E4-24538C72DDA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9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9EDF8-DC3D-46D8-99E4-24538C72DDA1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3A714-2E83-4B91-902D-BDC73CD61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19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실습 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이연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73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600B3-73F5-4EF8-8DFD-3E643F80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226E7-A32C-4C21-8C11-1F00381A9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31256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1~100(100</a:t>
            </a:r>
            <a:r>
              <a:rPr lang="ko-KR" altLang="en-US" sz="2000" dirty="0"/>
              <a:t>포함</a:t>
            </a:r>
            <a:r>
              <a:rPr lang="en-US" altLang="ko-KR" sz="2000" dirty="0"/>
              <a:t>) </a:t>
            </a:r>
            <a:r>
              <a:rPr lang="ko-KR" altLang="en-US" sz="2000" dirty="0"/>
              <a:t>사이의 난수 </a:t>
            </a:r>
            <a:r>
              <a:rPr lang="en-US" altLang="ko-KR" sz="2000" dirty="0"/>
              <a:t>10</a:t>
            </a:r>
            <a:r>
              <a:rPr lang="ko-KR" altLang="en-US" sz="2000" dirty="0"/>
              <a:t>개를 생성하여</a:t>
            </a:r>
            <a:endParaRPr lang="en-US" altLang="ko-KR" sz="2000" dirty="0"/>
          </a:p>
          <a:p>
            <a:r>
              <a:rPr lang="en-US" altLang="ko-KR" sz="2000" dirty="0"/>
              <a:t>plots </a:t>
            </a:r>
            <a:r>
              <a:rPr lang="ko-KR" altLang="en-US" sz="2000" dirty="0"/>
              <a:t>이름의 배열에 저장</a:t>
            </a:r>
            <a:endParaRPr lang="en-US" altLang="ko-KR" sz="2000" dirty="0"/>
          </a:p>
          <a:p>
            <a:r>
              <a:rPr lang="ko-KR" altLang="en-US" sz="2000" dirty="0"/>
              <a:t>배열에 저장된 수 중 가장 큰 수를 출력</a:t>
            </a:r>
            <a:endParaRPr lang="en-US" altLang="ko-KR" sz="2000" dirty="0"/>
          </a:p>
          <a:p>
            <a:r>
              <a:rPr lang="ko-KR" altLang="en-US" sz="2000" dirty="0"/>
              <a:t>배열의 값들을 정렬하여 출력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 </a:t>
            </a:r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62147C-56E4-4BB0-B8FF-5CF42FB5A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934" y="3439482"/>
            <a:ext cx="4830257" cy="33330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6BD2EDA-980E-4E84-8F17-2557B24E4AC8}"/>
              </a:ext>
            </a:extLst>
          </p:cNvPr>
          <p:cNvSpPr/>
          <p:nvPr/>
        </p:nvSpPr>
        <p:spPr>
          <a:xfrm>
            <a:off x="858182" y="3429000"/>
            <a:ext cx="316625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sort(function(</a:t>
            </a:r>
            <a:r>
              <a:rPr lang="en-US" altLang="ko-KR" dirty="0" err="1"/>
              <a:t>a,b</a:t>
            </a:r>
            <a:r>
              <a:rPr lang="en-US" altLang="ko-KR" dirty="0"/>
              <a:t>){return b-a})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의 방법으로 내림차순 결과를 </a:t>
            </a:r>
            <a:endParaRPr lang="en-US" altLang="ko-KR" dirty="0"/>
          </a:p>
          <a:p>
            <a:r>
              <a:rPr lang="ko-KR" altLang="en-US" dirty="0"/>
              <a:t>하단에 추가하세요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626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B71F99-9186-44E7-AFB0-4DB133097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4959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Date</a:t>
            </a:r>
            <a:r>
              <a:rPr lang="ko-KR" altLang="en-US" sz="2400" dirty="0"/>
              <a:t>객체 연습</a:t>
            </a:r>
            <a:r>
              <a:rPr lang="en-US" altLang="ko-KR" sz="2400" dirty="0"/>
              <a:t>:</a:t>
            </a:r>
          </a:p>
          <a:p>
            <a:pPr lvl="1"/>
            <a:r>
              <a:rPr lang="ko-KR" altLang="en-US" sz="2000" dirty="0"/>
              <a:t>오전 오후 시간에 따라 배경색상 변경</a:t>
            </a:r>
            <a:endParaRPr lang="en-US" altLang="ko-KR" sz="2000" dirty="0"/>
          </a:p>
          <a:p>
            <a:pPr lvl="1"/>
            <a:r>
              <a:rPr lang="ko-KR" altLang="en-US" sz="2000" dirty="0"/>
              <a:t>요일에 따라 다음과 같이 글자 색상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148443-45BD-414F-B1A0-371E4527F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947" y="2977523"/>
            <a:ext cx="5007293" cy="333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3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0B407-3B5D-44E6-B462-7B6260B9D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2739"/>
            <a:ext cx="7886700" cy="4351338"/>
          </a:xfrm>
        </p:spPr>
        <p:txBody>
          <a:bodyPr/>
          <a:lstStyle/>
          <a:p>
            <a:pPr lvl="1"/>
            <a:r>
              <a:rPr lang="ko-KR" altLang="en-US" dirty="0"/>
              <a:t>배열의 각 이름 출력</a:t>
            </a:r>
            <a:endParaRPr lang="en-US" altLang="ko-KR" dirty="0"/>
          </a:p>
          <a:p>
            <a:pPr lvl="1"/>
            <a:r>
              <a:rPr lang="ko-KR" altLang="en-US" dirty="0"/>
              <a:t>가장 긴 이름 출력</a:t>
            </a:r>
            <a:endParaRPr lang="en-US" altLang="ko-KR" dirty="0"/>
          </a:p>
          <a:p>
            <a:pPr lvl="1"/>
            <a:r>
              <a:rPr lang="ko-KR" altLang="en-US" dirty="0"/>
              <a:t>사전 순 가장 빠른 이름 출력</a:t>
            </a:r>
            <a:endParaRPr lang="en-US" altLang="ko-KR" dirty="0"/>
          </a:p>
          <a:p>
            <a:pPr lvl="1"/>
            <a:r>
              <a:rPr lang="ko-KR" altLang="en-US" dirty="0"/>
              <a:t>증가순으로 재정렬하여 출력</a:t>
            </a:r>
            <a:endParaRPr lang="en-US" altLang="ko-KR" dirty="0"/>
          </a:p>
          <a:p>
            <a:r>
              <a:rPr lang="en-US" altLang="ko-KR" dirty="0"/>
              <a:t>"</a:t>
            </a:r>
            <a:r>
              <a:rPr lang="en-US" altLang="ko-KR" dirty="0" err="1"/>
              <a:t>wonsun</a:t>
            </a:r>
            <a:r>
              <a:rPr lang="en-US" altLang="ko-KR" dirty="0"/>
              <a:t>", "</a:t>
            </a:r>
            <a:r>
              <a:rPr lang="en-US" altLang="ko-KR" dirty="0" err="1"/>
              <a:t>jaemoonleeng</a:t>
            </a:r>
            <a:r>
              <a:rPr lang="en-US" altLang="ko-KR" dirty="0"/>
              <a:t>", "</a:t>
            </a:r>
            <a:r>
              <a:rPr lang="en-US" altLang="ko-KR" dirty="0" err="1"/>
              <a:t>kitae</a:t>
            </a:r>
            <a:r>
              <a:rPr lang="en-US" altLang="ko-KR" dirty="0"/>
              <a:t>", "</a:t>
            </a:r>
            <a:r>
              <a:rPr lang="en-US" altLang="ko-KR" dirty="0" err="1"/>
              <a:t>gracehwang</a:t>
            </a:r>
            <a:r>
              <a:rPr lang="en-US" altLang="ko-KR" dirty="0"/>
              <a:t>”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964C39-A1D1-491F-BDF6-D68FF896C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798" y="3826251"/>
            <a:ext cx="4282017" cy="302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6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BEE5D1E8-A258-4612-B97E-DBA827A5A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15" y="1443831"/>
            <a:ext cx="8035573" cy="4351338"/>
          </a:xfrm>
        </p:spPr>
        <p:txBody>
          <a:bodyPr/>
          <a:lstStyle/>
          <a:p>
            <a:r>
              <a:rPr lang="en-US" altLang="ko-KR" dirty="0" err="1"/>
              <a:t>Div</a:t>
            </a:r>
            <a:r>
              <a:rPr lang="en-US" altLang="ko-KR" dirty="0"/>
              <a:t> </a:t>
            </a:r>
            <a:r>
              <a:rPr lang="ko-KR" altLang="en-US" dirty="0"/>
              <a:t>태그로 </a:t>
            </a:r>
            <a:r>
              <a:rPr lang="en-US" altLang="ko-KR" dirty="0"/>
              <a:t>&lt;div&gt;maroon&lt;/div&gt; </a:t>
            </a:r>
            <a:r>
              <a:rPr lang="ko-KR" altLang="en-US" dirty="0"/>
              <a:t>다음 문자열을 출력하고</a:t>
            </a:r>
            <a:r>
              <a:rPr lang="en-US" altLang="ko-KR" dirty="0"/>
              <a:t>, inline-block</a:t>
            </a:r>
            <a:r>
              <a:rPr lang="ko-KR" altLang="en-US" dirty="0"/>
              <a:t>으로 가로로 보이게 출력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태그의 배경색을 해당 문자열로 설정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0E6A91-3855-4F0F-960E-9B3C59B220D7}"/>
              </a:ext>
            </a:extLst>
          </p:cNvPr>
          <p:cNvSpPr/>
          <p:nvPr/>
        </p:nvSpPr>
        <p:spPr>
          <a:xfrm>
            <a:off x="865991" y="2806886"/>
            <a:ext cx="65567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"maroon", "red", "orange", "yellow", "olive", "purple", "fuchsia", "white", "lime", "green", "navy", "blue", "aqua", "teal", "black", "silver", "gray“</a:t>
            </a:r>
          </a:p>
          <a:p>
            <a:r>
              <a:rPr lang="en-US" altLang="ko-KR" dirty="0"/>
              <a:t>width: 60px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06B99C-149E-4421-BE56-8145CF214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921" y="3757918"/>
            <a:ext cx="62198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8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83AAB-F333-44E2-9A9E-4748D099A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1D9BA-B571-45A9-B198-F28BC901E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7287"/>
            <a:ext cx="7886700" cy="4351338"/>
          </a:xfrm>
        </p:spPr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4</a:t>
            </a:r>
            <a:r>
              <a:rPr lang="ko-KR" altLang="en-US" dirty="0"/>
              <a:t>를 수정</a:t>
            </a:r>
            <a:endParaRPr lang="en-US" altLang="ko-KR" dirty="0"/>
          </a:p>
          <a:p>
            <a:r>
              <a:rPr lang="en-US" altLang="ko-KR" dirty="0"/>
              <a:t>16</a:t>
            </a:r>
            <a:r>
              <a:rPr lang="ko-KR" altLang="en-US" dirty="0"/>
              <a:t>개의 </a:t>
            </a:r>
            <a:r>
              <a:rPr lang="en-US" altLang="ko-KR" dirty="0"/>
              <a:t>div </a:t>
            </a:r>
            <a:r>
              <a:rPr lang="ko-KR" altLang="en-US" dirty="0"/>
              <a:t>배경색을</a:t>
            </a:r>
            <a:r>
              <a:rPr lang="en-US" altLang="ko-KR" dirty="0"/>
              <a:t> </a:t>
            </a:r>
            <a:r>
              <a:rPr lang="ko-KR" altLang="en-US" dirty="0"/>
              <a:t>랜덤으로 생성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color=</a:t>
            </a:r>
            <a:r>
              <a:rPr lang="en-US" altLang="ko-KR" dirty="0" err="1"/>
              <a:t>rgb</a:t>
            </a:r>
            <a:r>
              <a:rPr lang="en-US" altLang="ko-KR" dirty="0"/>
              <a:t>(100,100,100)</a:t>
            </a:r>
          </a:p>
          <a:p>
            <a:pPr marL="457200" lvl="1" indent="0">
              <a:buNone/>
            </a:pPr>
            <a:r>
              <a:rPr lang="en-US" altLang="ko-KR" dirty="0"/>
              <a:t>width: 150px</a:t>
            </a:r>
            <a:endParaRPr lang="ko-KR" altLang="en-US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41DB4D-E229-478D-8590-94C577EB7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064" y="3457575"/>
            <a:ext cx="66294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70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A3DA2-1AF4-47D5-AB6B-9774595F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B38BA2-0954-437E-849D-204236B2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458665" cy="4351338"/>
          </a:xfrm>
        </p:spPr>
        <p:txBody>
          <a:bodyPr/>
          <a:lstStyle/>
          <a:p>
            <a:r>
              <a:rPr lang="en-US" altLang="ko-KR" dirty="0"/>
              <a:t>Book </a:t>
            </a:r>
            <a:r>
              <a:rPr lang="ko-KR" altLang="en-US" dirty="0"/>
              <a:t>객체를 생성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Prompt</a:t>
            </a:r>
            <a:r>
              <a:rPr lang="ko-KR" altLang="en-US" dirty="0"/>
              <a:t>창으로 </a:t>
            </a:r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en-US" altLang="ko-KR" dirty="0"/>
              <a:t>book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저자</a:t>
            </a:r>
            <a:r>
              <a:rPr lang="en-US" altLang="ko-KR" dirty="0"/>
              <a:t>, </a:t>
            </a:r>
            <a:r>
              <a:rPr lang="ko-KR" altLang="en-US" dirty="0"/>
              <a:t>판매가격 정보를 입력 받음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전체 정보를 출력하고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가장 가격이 비싼 책을 출력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1549EF-C38B-42E3-B98E-8ED2E5E1F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315" y="1974851"/>
            <a:ext cx="2886075" cy="3209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722D11-3B16-4809-AFD3-A111AA811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80964"/>
            <a:ext cx="43529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8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2728</TotalTime>
  <Words>234</Words>
  <Application>Microsoft Office PowerPoint</Application>
  <PresentationFormat>화면 슬라이드 쇼(4:3)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5주차 실습 과제</vt:lpstr>
      <vt:lpstr>과제1</vt:lpstr>
      <vt:lpstr>과제2</vt:lpstr>
      <vt:lpstr>과제3</vt:lpstr>
      <vt:lpstr>과제4</vt:lpstr>
      <vt:lpstr>과제 5</vt:lpstr>
      <vt:lpstr>과제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2주차 과제</dc:title>
  <dc:creator>leeyeon</dc:creator>
  <cp:lastModifiedBy>Li</cp:lastModifiedBy>
  <cp:revision>24</cp:revision>
  <dcterms:created xsi:type="dcterms:W3CDTF">2018-09-10T03:54:08Z</dcterms:created>
  <dcterms:modified xsi:type="dcterms:W3CDTF">2023-03-30T01:42:41Z</dcterms:modified>
</cp:coreProperties>
</file>