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8" r:id="rId2"/>
    <p:sldId id="274" r:id="rId3"/>
    <p:sldId id="275" r:id="rId4"/>
    <p:sldId id="276" r:id="rId5"/>
    <p:sldId id="277" r:id="rId6"/>
    <p:sldId id="257" r:id="rId7"/>
    <p:sldId id="259" r:id="rId8"/>
    <p:sldId id="263" r:id="rId9"/>
    <p:sldId id="260" r:id="rId10"/>
    <p:sldId id="258" r:id="rId11"/>
    <p:sldId id="26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8" autoAdjust="0"/>
    <p:restoredTop sz="95338" autoAdjust="0"/>
  </p:normalViewPr>
  <p:slideViewPr>
    <p:cSldViewPr snapToGrid="0">
      <p:cViewPr varScale="1">
        <p:scale>
          <a:sx n="99" d="100"/>
          <a:sy n="99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F4A90872-B9BC-4E97-8EB1-BEB379FB7D0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0" tIns="47780" rIns="95560" bIns="477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8E1097C3-06CC-46ED-BCFE-583B6F2C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5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https://code.visualstudio.com/docs/languages/html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97C3-06CC-46ED-BCFE-583B6F2C21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837C-2BFE-4655-A63F-8CCABD08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930F0-EFDC-4504-93C0-2DDBF1A1C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2BB2-E375-4FEA-965F-D5083DA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6358-903C-4060-886F-A5F26A7DE681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8B099-EA33-465D-B5FD-580F39D9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FBDAE-BD37-4B6B-9D4D-561BCE7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6F796-CA0D-4632-8698-B757F06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88458-13BE-4729-8644-9E7C69B3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1B4E5-08D6-44C4-8335-853FA55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31C3-DE36-430F-A97C-32D74A753F79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53E1-AC9D-47C8-97CE-45AF83DC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A89D-E1CD-4A6A-B3B1-203D0AE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B7B5D-7094-4707-AEF2-26903391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7A2A4-63F0-41D7-ACD7-4F8C98D3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3951C-435B-4E93-8F90-2370060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171B-5BCF-4CC5-86FF-F78D6B78341C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5CDD4-E518-40B1-B74A-17C8B36E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68554-6AC7-4150-A88D-A4299BB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7ABE-3A00-4C08-80DD-87E3574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23C09-399B-423E-B5EE-4A5718C8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2247B-D2D2-44E9-9B05-084031C1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49F6-511F-472F-A7B3-ECA4EC72C53E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A894A-5E6E-491B-9F94-19542BB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AC82A-A110-4315-98AB-B1D3BE84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4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7175-18DE-4F33-99FD-D8E320A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857B-512F-4C59-B004-100538B3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5F50D-09B9-40B9-9763-DFFDF3D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3AC-4311-49CA-B041-06323D36BC89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6C2E9-7FA1-4AD6-ACEE-1C4359A1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B072-F1D4-479B-BB1A-30D34CC4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9D54-D0CF-4785-A288-450CAB75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EC60-08EC-4723-824A-BE8C07599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62B88-5A14-49E0-94AF-4EAF6481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50145-8687-4033-8C03-9609B6E5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9EE1-57DA-4D29-ABE4-38A1B7EF66E7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0F003-6603-4739-8AC2-243D23C5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DC768-CF85-49A8-B62E-737E12A8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59D1-3FC7-49E8-AB03-155B2F3A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75A39-FAFF-4E87-B5E3-0573FE52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C50EC-01C2-4624-A6E2-9ED491FD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C2FCC3-87E6-40E4-AFC2-8B247176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E289A-DE82-4F5B-ACE9-2AE4E8C3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EC737-5EFE-4922-AA5F-C9479A26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76B-86FA-4D1E-AFAC-EFC8A66A7E45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A2886-3D00-410D-BCA6-6ACC0837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28B4B-33FB-4CF7-B7F8-2AE76C49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F785-DEC9-438A-B6C0-7312BD51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CAF7A-6C36-4D92-BF04-4F64C753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87BA-823C-42F8-B35E-04D23A5D5C3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797020-3358-4640-B068-FF63FBB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390F7-19B7-4B3D-8C1B-FB818A25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A6EA8-124D-475C-B6B1-D6D93C09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A718-88CE-4DDE-8722-A41B4050C444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7529B3-B452-4597-9020-A013229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C44F6-8A78-4459-AE9F-CF2E25A4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E5E5-B200-4293-A461-91E0276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A517C-CB4A-4EBF-A93F-BD27234B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2ABCE-419B-4D62-BA87-709CE467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1D787-5C02-4435-AB00-63363AED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1BC-EE75-4884-AD56-E244E5CC9326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ACF5A-0CB6-4DF3-98AA-D7BC534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2A08-F5F3-4E07-8DF4-25F6E37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74CE-A9D5-400D-B59C-8596F359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5F20D-CB6B-4A93-B834-D0192146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EF2F-7C5C-42AF-88CB-C8140865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9CDA8-0932-40FB-8D40-3ACE35A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F7A3-3E4E-4B54-8CFE-0C40CF59D10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0EBBA-A3ED-48A9-8662-863D44D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CDF19-8C08-4E4A-BF5F-C091DA0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7E19C4-860E-4138-B823-15EC85D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7861-D328-4BA1-A2F8-46E87AF2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D942B-0ABC-4B93-A2A5-FD1D90941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CA48-9C88-4EBA-A040-41F534586BE0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5A621-ECCA-43DC-A8E1-EC50F8C70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74023-5327-4F1C-BC41-C8A33956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E5C5677-A342-404D-BD58-A32ACB3F9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인터넷프로그래밍 </a:t>
            </a:r>
            <a:br>
              <a:rPr lang="en-US" altLang="ko-KR" dirty="0"/>
            </a:br>
            <a:r>
              <a:rPr lang="en-US" altLang="ko-KR" dirty="0"/>
              <a:t>OT </a:t>
            </a:r>
            <a:r>
              <a:rPr lang="ko-KR" altLang="en-US" dirty="0"/>
              <a:t>수업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86C79E8-374F-48EF-9754-5A53836D0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 err="1"/>
              <a:t>이연</a:t>
            </a:r>
            <a:endParaRPr lang="en-US" altLang="ko-KR" dirty="0"/>
          </a:p>
          <a:p>
            <a:r>
              <a:rPr lang="en-US" altLang="ko-KR" dirty="0"/>
              <a:t>leeyeon@inha.ac.kr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73AC4-84EE-4F50-92B4-B762D9E5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작업 영역 </a:t>
            </a:r>
            <a:r>
              <a:rPr lang="en-US" altLang="ko-KR" dirty="0"/>
              <a:t>(Workspace)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내</a:t>
            </a:r>
            <a:r>
              <a:rPr lang="en-US" altLang="ko-KR" dirty="0"/>
              <a:t>PC – </a:t>
            </a:r>
            <a:r>
              <a:rPr lang="ko-KR" altLang="en-US" dirty="0"/>
              <a:t>문서</a:t>
            </a:r>
            <a:r>
              <a:rPr lang="en-US" altLang="ko-KR" dirty="0"/>
              <a:t>”</a:t>
            </a:r>
            <a:r>
              <a:rPr lang="ko-KR" altLang="en-US" dirty="0"/>
              <a:t> 폴더에 </a:t>
            </a:r>
            <a:r>
              <a:rPr lang="en-US" altLang="ko-KR" dirty="0"/>
              <a:t>‘IP001_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/>
              <a:t>Visual Studio Code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작업영역에 폴더 추가</a:t>
            </a:r>
            <a:r>
              <a:rPr lang="en-US" altLang="ko-KR" dirty="0"/>
              <a:t>”</a:t>
            </a:r>
            <a:r>
              <a:rPr lang="ko-KR" altLang="en-US" dirty="0"/>
              <a:t>를 통해 위 폴더 열기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86887-983B-45F7-A2FF-9351D553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58" y="3530057"/>
            <a:ext cx="1715424" cy="3549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0FCC5C-94E2-4599-877B-691151B96854}"/>
              </a:ext>
            </a:extLst>
          </p:cNvPr>
          <p:cNvSpPr/>
          <p:nvPr/>
        </p:nvSpPr>
        <p:spPr>
          <a:xfrm>
            <a:off x="6278578" y="3530057"/>
            <a:ext cx="332527" cy="354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C2DA54-D766-4C14-A6DE-1B960AA1BF12}"/>
              </a:ext>
            </a:extLst>
          </p:cNvPr>
          <p:cNvSpPr/>
          <p:nvPr/>
        </p:nvSpPr>
        <p:spPr>
          <a:xfrm>
            <a:off x="5146034" y="2935225"/>
            <a:ext cx="3299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 </a:t>
            </a:r>
            <a:r>
              <a:rPr lang="ko-KR" altLang="en-US" sz="1400" dirty="0" err="1"/>
              <a:t>영억</a:t>
            </a:r>
            <a:r>
              <a:rPr lang="ko-KR" altLang="en-US" sz="1400" dirty="0"/>
              <a:t> 폴더에 실습 주차 폴더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①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ko-KR" altLang="en-US" sz="1400" dirty="0"/>
              <a:t>생성 후 실습파일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②</a:t>
            </a:r>
            <a:r>
              <a:rPr lang="en-US" altLang="ko-KR" sz="1400" dirty="0"/>
              <a:t>)</a:t>
            </a:r>
            <a:r>
              <a:rPr lang="ko-KR" altLang="en-US" sz="1400" dirty="0"/>
              <a:t>을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6AEB84-6571-4E59-9D4B-C7AED4338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95" y="3007699"/>
            <a:ext cx="4596791" cy="344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2230EF-12A0-40C8-B7B1-5FCAE198EB5F}"/>
              </a:ext>
            </a:extLst>
          </p:cNvPr>
          <p:cNvSpPr/>
          <p:nvPr/>
        </p:nvSpPr>
        <p:spPr>
          <a:xfrm>
            <a:off x="522944" y="3990886"/>
            <a:ext cx="994299" cy="1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40A205-44F7-49BB-B994-2D93EAA33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45" y="4263799"/>
            <a:ext cx="2760955" cy="21880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D70A87-346D-470D-AFCF-E2D45EE13BE1}"/>
              </a:ext>
            </a:extLst>
          </p:cNvPr>
          <p:cNvSpPr/>
          <p:nvPr/>
        </p:nvSpPr>
        <p:spPr>
          <a:xfrm>
            <a:off x="6677442" y="3530057"/>
            <a:ext cx="332527" cy="354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01258-EF52-4CAC-BDC4-7C9052E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7B50F-A30B-4E92-B1A6-06C4F785ED72}"/>
              </a:ext>
            </a:extLst>
          </p:cNvPr>
          <p:cNvSpPr txBox="1"/>
          <p:nvPr/>
        </p:nvSpPr>
        <p:spPr>
          <a:xfrm>
            <a:off x="6644274" y="3827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609F1-2237-49CF-BDE5-5CD36ABE7467}"/>
              </a:ext>
            </a:extLst>
          </p:cNvPr>
          <p:cNvSpPr/>
          <p:nvPr/>
        </p:nvSpPr>
        <p:spPr>
          <a:xfrm>
            <a:off x="6228776" y="38243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23102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 개발을 위한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HTML Class Suggestions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FBFACAC-161C-45ED-A024-F28AE67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6EC83-2792-4CB3-92CD-55706E73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482849"/>
            <a:ext cx="7439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1.html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0E3D6-5C34-44CE-90EE-E5792422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14" y="2402534"/>
            <a:ext cx="4503372" cy="409034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16D31-D993-420F-8C07-5C9FCA12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3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2.html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7B58D0-C664-4669-939C-F4AA9141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71" y="2518161"/>
            <a:ext cx="5535927" cy="365880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3E027-A8EF-4CA5-9DA2-8D25033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5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3.html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F0727-2A30-49C0-B906-6D358DE7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77" y="2078233"/>
            <a:ext cx="3987045" cy="423366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4CCED-D355-4930-958E-42A83E00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9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4.html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66247-5BB0-42AC-ACD0-A78EA934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3" y="2514532"/>
            <a:ext cx="4900474" cy="395392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0EA03-8DEB-4CF9-837A-DABAAB09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9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5.html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1B674-02C4-46D6-AA3B-587DF1F9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30" y="1947204"/>
            <a:ext cx="4652963" cy="444410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5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HTML Entities</a:t>
            </a:r>
          </a:p>
          <a:p>
            <a:pPr lvl="1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characters are reserved in HTML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F206F-8E75-4E61-8165-D5B8665C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54"/>
            <a:ext cx="9144000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&lt;dl&gt;, &lt;dt&gt;, &lt;dd&gt;</a:t>
            </a:r>
          </a:p>
          <a:p>
            <a:pPr lvl="1"/>
            <a:r>
              <a:rPr lang="en-US" altLang="ko-KR" dirty="0"/>
              <a:t>The &lt;dl&gt; tag defines a description list</a:t>
            </a:r>
          </a:p>
          <a:p>
            <a:pPr lvl="1"/>
            <a:r>
              <a:rPr lang="en-US" altLang="ko-KR" dirty="0"/>
              <a:t>The &lt;dl&gt; tag is used in conjunction with </a:t>
            </a:r>
            <a:br>
              <a:rPr lang="en-US" altLang="ko-KR" dirty="0"/>
            </a:br>
            <a:r>
              <a:rPr lang="en-US" altLang="ko-KR" dirty="0"/>
              <a:t>&lt;dt&gt; (defines terms/names) and </a:t>
            </a:r>
            <a:br>
              <a:rPr lang="en-US" altLang="ko-KR" dirty="0"/>
            </a:br>
            <a:r>
              <a:rPr lang="en-US" altLang="ko-KR" dirty="0"/>
              <a:t>&lt;dd&gt; (describes each term/name).</a:t>
            </a:r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7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6.html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6DE20-F43B-42CB-AA70-CF1C158A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49" y="1919842"/>
            <a:ext cx="4160301" cy="464075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55ED1-3627-478F-853B-6736C5F6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C9217-B330-4B93-9144-65BF257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인터넷프로그래밍 </a:t>
            </a:r>
            <a:r>
              <a:rPr lang="en-US" altLang="ko-KR" dirty="0"/>
              <a:t>OT </a:t>
            </a:r>
            <a:r>
              <a:rPr lang="ko-KR" altLang="en-US" dirty="0"/>
              <a:t>수업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2428F-117E-4787-A6F6-48792D4F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웹기반</a:t>
            </a:r>
            <a:r>
              <a:rPr lang="ko-KR" altLang="en-US" dirty="0"/>
              <a:t> 어플리케이션 서비스 개발</a:t>
            </a:r>
            <a:endParaRPr lang="en-US" altLang="ko-KR" dirty="0"/>
          </a:p>
          <a:p>
            <a:r>
              <a:rPr lang="en-US" altLang="ko-KR" dirty="0"/>
              <a:t>Front End</a:t>
            </a:r>
            <a:r>
              <a:rPr lang="ko-KR" altLang="en-US" dirty="0"/>
              <a:t>와 </a:t>
            </a:r>
            <a:r>
              <a:rPr lang="en-US" altLang="ko-KR" dirty="0"/>
              <a:t>Back End </a:t>
            </a:r>
            <a:r>
              <a:rPr lang="ko-KR" altLang="en-US" dirty="0"/>
              <a:t>파트 </a:t>
            </a:r>
            <a:r>
              <a:rPr lang="en-US" altLang="ko-KR" dirty="0"/>
              <a:t>2</a:t>
            </a:r>
            <a:r>
              <a:rPr lang="ko-KR" altLang="en-US" dirty="0"/>
              <a:t>가지를 나누어 공부한다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Front End </a:t>
            </a:r>
            <a:r>
              <a:rPr lang="zh-CN" altLang="en-US" dirty="0"/>
              <a:t>：</a:t>
            </a:r>
            <a:r>
              <a:rPr lang="en-US" altLang="ko-KR" dirty="0"/>
              <a:t>HTML5, CSS 2</a:t>
            </a:r>
            <a:r>
              <a:rPr lang="ko-KR" altLang="en-US" dirty="0"/>
              <a:t>가지 기본 웹페이지 표현을 위한 프로그래밍 방법을 배우고 웹페이지의 액션을 구현하기 위한 </a:t>
            </a:r>
            <a:r>
              <a:rPr lang="en-US" altLang="ko-KR" dirty="0" err="1"/>
              <a:t>Javascript</a:t>
            </a:r>
            <a:r>
              <a:rPr lang="ko-KR" altLang="en-US" dirty="0"/>
              <a:t>를 공부</a:t>
            </a:r>
            <a:endParaRPr lang="en-US" altLang="ko-KR" dirty="0"/>
          </a:p>
          <a:p>
            <a:r>
              <a:rPr lang="en-US" altLang="ko-KR" dirty="0"/>
              <a:t>Back End </a:t>
            </a:r>
            <a:r>
              <a:rPr lang="ko-KR" altLang="en-US" dirty="0"/>
              <a:t>파트에서 </a:t>
            </a:r>
            <a:r>
              <a:rPr lang="en-US" altLang="ko-KR" dirty="0"/>
              <a:t>Java </a:t>
            </a:r>
            <a:r>
              <a:rPr lang="ko-KR" altLang="en-US" dirty="0"/>
              <a:t>기반의 </a:t>
            </a:r>
            <a:r>
              <a:rPr lang="en-US" altLang="ko-KR" dirty="0"/>
              <a:t>JSP </a:t>
            </a:r>
            <a:r>
              <a:rPr lang="ko-KR" altLang="en-US" dirty="0"/>
              <a:t>및 데이터베이스</a:t>
            </a:r>
            <a:r>
              <a:rPr lang="en-US" altLang="ko-KR" dirty="0"/>
              <a:t>[MySQL </a:t>
            </a:r>
            <a:r>
              <a:rPr lang="ko-KR" altLang="en-US" dirty="0"/>
              <a:t>기준</a:t>
            </a:r>
            <a:r>
              <a:rPr lang="en-US" altLang="ko-KR" dirty="0"/>
              <a:t>] </a:t>
            </a:r>
            <a:r>
              <a:rPr lang="ko-KR" altLang="en-US" dirty="0"/>
              <a:t>연결을 위한 </a:t>
            </a:r>
            <a:r>
              <a:rPr lang="en-US" altLang="ko-KR" dirty="0"/>
              <a:t>JDBC </a:t>
            </a:r>
            <a:r>
              <a:rPr lang="ko-KR" altLang="en-US" dirty="0"/>
              <a:t>프로그래밍에 대한 기술을 학습하고</a:t>
            </a:r>
            <a:r>
              <a:rPr lang="en-US" altLang="ko-KR" dirty="0"/>
              <a:t>, </a:t>
            </a:r>
            <a:r>
              <a:rPr lang="ko-KR" altLang="en-US" dirty="0"/>
              <a:t>웹페이지 프로그래밍의 주 프레임워크인 스프링 프레임워크를 사용하는 방법을 간단히 학습하고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 기말과제로 </a:t>
            </a:r>
            <a:r>
              <a:rPr lang="en-US" altLang="ko-KR" dirty="0"/>
              <a:t>MySQL</a:t>
            </a:r>
            <a:r>
              <a:rPr lang="ko-KR" altLang="en-US" dirty="0"/>
              <a:t>을 데이터베이스로 사용하는 웹페이지를 설계하고 구현한다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[</a:t>
            </a:r>
            <a:r>
              <a:rPr lang="ko-KR" altLang="en-US" dirty="0"/>
              <a:t>기말과제 </a:t>
            </a:r>
            <a:r>
              <a:rPr lang="ko-KR" altLang="en-US" dirty="0" err="1"/>
              <a:t>완성시</a:t>
            </a:r>
            <a:r>
              <a:rPr lang="ko-KR" altLang="en-US" dirty="0"/>
              <a:t> </a:t>
            </a:r>
            <a:r>
              <a:rPr lang="en-US" altLang="ko-KR" dirty="0"/>
              <a:t>Firebase </a:t>
            </a:r>
            <a:r>
              <a:rPr lang="ko-KR" altLang="en-US" dirty="0"/>
              <a:t>또는 </a:t>
            </a:r>
            <a:r>
              <a:rPr lang="en-US" altLang="ko-KR" dirty="0"/>
              <a:t>AWS </a:t>
            </a:r>
            <a:r>
              <a:rPr lang="ko-KR" altLang="en-US" dirty="0"/>
              <a:t>등 데이터베이스를 사용하여 구현 가능함</a:t>
            </a:r>
            <a:r>
              <a:rPr lang="en-US" altLang="ko-KR" dirty="0"/>
              <a:t>.]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EE0DF-FD91-41B3-8FAB-D15F37F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FD76-26D2-4090-90C9-9908915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6B54-3B5D-44AA-9602-8169E2B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60E3D-E9C0-4D8F-83EA-1EFAB38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219A31-8CEC-4AF8-8443-92B4611F7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56412"/>
              </p:ext>
            </p:extLst>
          </p:nvPr>
        </p:nvGraphicFramePr>
        <p:xfrm>
          <a:off x="508000" y="184732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42555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80000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11373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7718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949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중간고사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기말고사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35%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35%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976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EEED0E-3A0B-44A5-BA2D-DA5A4F7BB034}"/>
              </a:ext>
            </a:extLst>
          </p:cNvPr>
          <p:cNvSpPr txBox="1"/>
          <p:nvPr/>
        </p:nvSpPr>
        <p:spPr>
          <a:xfrm>
            <a:off x="628650" y="2991594"/>
            <a:ext cx="7868874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상대평가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35% </a:t>
            </a:r>
            <a:r>
              <a:rPr lang="en-US" altLang="ko-KR" dirty="0">
                <a:sym typeface="Wingdings" panose="05000000000000000000" pitchFamily="2" charset="2"/>
              </a:rPr>
              <a:t> A+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, A </a:t>
            </a:r>
            <a:r>
              <a:rPr lang="ko-KR" altLang="en-US" dirty="0">
                <a:sym typeface="Wingdings" panose="05000000000000000000" pitchFamily="2" charset="2"/>
              </a:rPr>
              <a:t>학점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40%  B+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, B </a:t>
            </a:r>
            <a:r>
              <a:rPr lang="ko-KR" altLang="en-US" dirty="0">
                <a:sym typeface="Wingdings" panose="05000000000000000000" pitchFamily="2" charset="2"/>
              </a:rPr>
              <a:t>학점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출석 </a:t>
            </a:r>
            <a:r>
              <a:rPr lang="en-US" altLang="ko-KR" dirty="0">
                <a:sym typeface="Wingdings" panose="05000000000000000000" pitchFamily="2" charset="2"/>
              </a:rPr>
              <a:t>¼ </a:t>
            </a:r>
            <a:r>
              <a:rPr lang="ko-KR" altLang="en-US" dirty="0">
                <a:sym typeface="Wingdings" panose="05000000000000000000" pitchFamily="2" charset="2"/>
              </a:rPr>
              <a:t>이상 결석 시 </a:t>
            </a:r>
            <a:r>
              <a:rPr lang="en-US" altLang="ko-KR" dirty="0">
                <a:sym typeface="Wingdings" panose="05000000000000000000" pitchFamily="2" charset="2"/>
              </a:rPr>
              <a:t>F </a:t>
            </a:r>
            <a:r>
              <a:rPr lang="ko-KR" altLang="en-US" dirty="0">
                <a:sym typeface="Wingdings" panose="05000000000000000000" pitchFamily="2" charset="2"/>
              </a:rPr>
              <a:t>학점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중간 기말 미 참석 시 </a:t>
            </a:r>
            <a:r>
              <a:rPr lang="en-US" altLang="ko-KR" dirty="0">
                <a:sym typeface="Wingdings" panose="05000000000000000000" pitchFamily="2" charset="2"/>
              </a:rPr>
              <a:t>F </a:t>
            </a:r>
            <a:r>
              <a:rPr lang="ko-KR" altLang="en-US" dirty="0">
                <a:sym typeface="Wingdings" panose="05000000000000000000" pitchFamily="2" charset="2"/>
              </a:rPr>
              <a:t>학점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결석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-0.5</a:t>
            </a:r>
            <a:r>
              <a:rPr lang="ko-KR" altLang="en-US" dirty="0">
                <a:sym typeface="Wingdings" panose="05000000000000000000" pitchFamily="2" charset="2"/>
              </a:rPr>
              <a:t>점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지각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결석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88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3B14-6B60-4B5A-93F4-DE4EDD2C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0E668-5983-4B17-B1CA-3722ADBE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I-class =&gt; </a:t>
            </a:r>
            <a:r>
              <a:rPr lang="ko-KR" altLang="en-US" sz="2400" b="1" dirty="0"/>
              <a:t>강의계획서 </a:t>
            </a:r>
            <a:r>
              <a:rPr lang="en-US" altLang="ko-KR" sz="2400" b="1" dirty="0"/>
              <a:t>=&gt;</a:t>
            </a:r>
            <a:r>
              <a:rPr lang="ko-KR" altLang="en-US" sz="2400" b="1" dirty="0"/>
              <a:t>주차 별 강의내용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4A4DF-0808-431A-8A72-12B9269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23AB2-11F4-45DE-A584-73D5DA3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강의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57D2A-60D8-4DBD-8C59-78E1122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08A31E-2561-4320-844E-633B761DD6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08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화요일 수업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전체적인 소개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수요일 수업 </a:t>
            </a:r>
            <a:r>
              <a:rPr lang="en-US" altLang="ko-KR" dirty="0"/>
              <a:t>: </a:t>
            </a:r>
            <a:r>
              <a:rPr lang="ko-KR" altLang="en-US" dirty="0"/>
              <a:t>동영상 수업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Visual Code </a:t>
            </a:r>
            <a:r>
              <a:rPr lang="ko-KR" altLang="en-US" dirty="0"/>
              <a:t>설치 및 </a:t>
            </a:r>
            <a:r>
              <a:rPr lang="en-US" altLang="ko-KR" dirty="0"/>
              <a:t>HTML </a:t>
            </a:r>
            <a:r>
              <a:rPr lang="ko-KR" altLang="en-US" dirty="0"/>
              <a:t>태그 시작하기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7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Download Visual Studio Code</a:t>
            </a: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9A7D6-783E-4621-809D-BF0914D5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07" y="2661170"/>
            <a:ext cx="6367986" cy="38250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2FBD5C-956B-4D6E-8E63-8B35B559F593}"/>
              </a:ext>
            </a:extLst>
          </p:cNvPr>
          <p:cNvSpPr/>
          <p:nvPr/>
        </p:nvSpPr>
        <p:spPr>
          <a:xfrm>
            <a:off x="6889072" y="2583401"/>
            <a:ext cx="941033" cy="435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A4122-B393-4796-A9CF-B4171753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0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Download Visual Studio Code</a:t>
            </a: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7CB4A-9F8D-402B-9480-F4FAA799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6" y="2583401"/>
            <a:ext cx="7255128" cy="3786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2FBD5C-956B-4D6E-8E63-8B35B559F593}"/>
              </a:ext>
            </a:extLst>
          </p:cNvPr>
          <p:cNvSpPr/>
          <p:nvPr/>
        </p:nvSpPr>
        <p:spPr>
          <a:xfrm>
            <a:off x="1731146" y="5264457"/>
            <a:ext cx="1562470" cy="559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DED6B-9BA9-4644-81F7-AE0E864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Install Visual Studio Code</a:t>
            </a:r>
          </a:p>
          <a:p>
            <a:pPr lvl="1"/>
            <a:r>
              <a:rPr lang="ko-KR" altLang="en-US" dirty="0"/>
              <a:t>기본 설치 경로</a:t>
            </a:r>
            <a:r>
              <a:rPr lang="en-US" altLang="ko-KR" dirty="0"/>
              <a:t>, </a:t>
            </a:r>
            <a:r>
              <a:rPr lang="ko-KR" altLang="en-US" dirty="0"/>
              <a:t>모든 설정 체크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 descr="https://t1.daumcdn.net/cfile/tistory/216B553C5888CC3101">
            <a:extLst>
              <a:ext uri="{FF2B5EF4-FFF2-40B4-BE49-F238E27FC236}">
                <a16:creationId xmlns:a16="http://schemas.microsoft.com/office/drawing/2014/main" id="{C7FCEE74-08D4-4FA5-A2A6-A2AA559A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82" y="2699985"/>
            <a:ext cx="4890573" cy="37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7EAC1-6B0C-41FF-AC0D-C7199B9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C6066F-DD11-4243-84BB-6330EF8B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79" y="2617770"/>
            <a:ext cx="5143042" cy="38751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Run Visual Studio 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23D20-7685-4090-9F41-C59C2982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4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466</Words>
  <Application>Microsoft Office PowerPoint</Application>
  <PresentationFormat>화면 슬라이드 쇼(4:3)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等线</vt:lpstr>
      <vt:lpstr>맑은 고딕</vt:lpstr>
      <vt:lpstr>Arial</vt:lpstr>
      <vt:lpstr>Wingdings</vt:lpstr>
      <vt:lpstr>Office 테마</vt:lpstr>
      <vt:lpstr>인터넷프로그래밍  OT 수업</vt:lpstr>
      <vt:lpstr>인터넷프로그래밍 OT 수업</vt:lpstr>
      <vt:lpstr>평가방법</vt:lpstr>
      <vt:lpstr>강의 진도</vt:lpstr>
      <vt:lpstr>1주차 강의 내용</vt:lpstr>
      <vt:lpstr>1. 개발 환경 설정</vt:lpstr>
      <vt:lpstr>1. 개발 환경 설정</vt:lpstr>
      <vt:lpstr>1. 개발 환경 설정</vt:lpstr>
      <vt:lpstr>1. 개발 환경 설정</vt:lpstr>
      <vt:lpstr>1. 개발 환경 설정</vt:lpstr>
      <vt:lpstr>1. 개발 환경 설정</vt:lpstr>
      <vt:lpstr>2. 연습문제</vt:lpstr>
      <vt:lpstr>2. 연습문제</vt:lpstr>
      <vt:lpstr>2. 연습문제</vt:lpstr>
      <vt:lpstr>2. 연습문제</vt:lpstr>
      <vt:lpstr>2. 연습문제</vt:lpstr>
      <vt:lpstr>2. 실습</vt:lpstr>
      <vt:lpstr>2. 실습</vt:lpstr>
      <vt:lpstr>2. 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인터넷프로그래밍 실습</dc:title>
  <dc:creator>Yoon Ui Nyoung</dc:creator>
  <cp:lastModifiedBy>Li</cp:lastModifiedBy>
  <cp:revision>51</cp:revision>
  <cp:lastPrinted>2018-09-03T01:14:54Z</cp:lastPrinted>
  <dcterms:created xsi:type="dcterms:W3CDTF">2018-08-31T13:59:28Z</dcterms:created>
  <dcterms:modified xsi:type="dcterms:W3CDTF">2023-02-28T08:44:05Z</dcterms:modified>
</cp:coreProperties>
</file>