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1" r:id="rId4"/>
    <p:sldId id="263" r:id="rId5"/>
    <p:sldId id="265" r:id="rId6"/>
    <p:sldId id="270" r:id="rId7"/>
    <p:sldId id="268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8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9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4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EDF8-DC3D-46D8-99E4-24538C72DDA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실습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인덱스페이지 추가</a:t>
            </a:r>
            <a:r>
              <a:rPr lang="en-US" altLang="ko-KR" dirty="0"/>
              <a:t>, </a:t>
            </a:r>
            <a:r>
              <a:rPr lang="ko-KR" altLang="en-US" dirty="0"/>
              <a:t>압축하여 제출</a:t>
            </a:r>
            <a:r>
              <a:rPr lang="en-US" altLang="ko-KR" dirty="0"/>
              <a:t>.&gt;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00B3-73F5-4EF8-8DFD-3E643F80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226E7-A32C-4C21-8C11-1F00381A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2766662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강의 </a:t>
            </a:r>
            <a:r>
              <a:rPr lang="en-US" altLang="ko-KR" sz="2000" dirty="0"/>
              <a:t>PPT</a:t>
            </a:r>
            <a:r>
              <a:rPr lang="ko-KR" altLang="en-US" sz="2000" dirty="0"/>
              <a:t>의 </a:t>
            </a:r>
            <a:r>
              <a:rPr lang="en-US" altLang="ko-KR" sz="2000" dirty="0"/>
              <a:t>32 page, 35 page </a:t>
            </a:r>
            <a:r>
              <a:rPr lang="ko-KR" altLang="en-US" sz="2000" dirty="0"/>
              <a:t>코드를 이해하시고</a:t>
            </a:r>
            <a:r>
              <a:rPr lang="en-US" altLang="ko-KR" sz="2000" dirty="0"/>
              <a:t>, </a:t>
            </a:r>
            <a:r>
              <a:rPr lang="ko-KR" altLang="en-US" sz="2000" dirty="0"/>
              <a:t>실행해 보세요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제출 시 한 페이지에 작성하여 제출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위 아래 배치</a:t>
            </a:r>
            <a:endParaRPr lang="en-US" altLang="ko-KR" sz="2000" dirty="0"/>
          </a:p>
          <a:p>
            <a:r>
              <a:rPr lang="en-US" altLang="ko-KR" sz="2000" dirty="0"/>
              <a:t>[</a:t>
            </a:r>
            <a:r>
              <a:rPr lang="en-US" altLang="ko-KR" sz="2000" dirty="0" err="1"/>
              <a:t>Div</a:t>
            </a: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  <a:r>
              <a:rPr lang="en-US" altLang="ko-KR" sz="2000" dirty="0"/>
              <a:t>]</a:t>
            </a:r>
            <a:r>
              <a:rPr lang="ko-KR" altLang="en-US" sz="2000" dirty="0"/>
              <a:t>  클릭 시 새로 생성 한번만 진행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 err="1"/>
              <a:t>chileElementCount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</a:p>
          <a:p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733F39-D93D-481A-A59A-DA2AC97B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41" y="3429000"/>
            <a:ext cx="5029834" cy="32587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247148-D352-41DE-B53B-93E8415C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641" y="0"/>
            <a:ext cx="4935177" cy="32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71F99-9186-44E7-AFB0-4DB13309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4959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 화면처럼 구현하시고</a:t>
            </a:r>
            <a:r>
              <a:rPr lang="en-US" altLang="ko-KR" sz="2400" dirty="0"/>
              <a:t>,</a:t>
            </a:r>
          </a:p>
          <a:p>
            <a:r>
              <a:rPr lang="ko-KR" altLang="en-US" sz="2000" dirty="0"/>
              <a:t>리스트 영역 클릭 시 배경이 </a:t>
            </a:r>
            <a:r>
              <a:rPr lang="en-US" altLang="ko-KR" sz="2000" dirty="0" err="1"/>
              <a:t>yellowgreen</a:t>
            </a:r>
            <a:r>
              <a:rPr lang="ko-KR" altLang="en-US" sz="2000" dirty="0"/>
              <a:t>으로 바뀌게 구현하세요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맛있게 </a:t>
            </a:r>
            <a:r>
              <a:rPr lang="en-US" altLang="ko-KR" sz="2000" dirty="0"/>
              <a:t>=&gt; </a:t>
            </a:r>
            <a:r>
              <a:rPr lang="ko-KR" altLang="en-US" sz="2000" dirty="0"/>
              <a:t>처리 </a:t>
            </a:r>
            <a:r>
              <a:rPr lang="ko-KR" altLang="en-US" sz="2000" dirty="0" err="1"/>
              <a:t>안해도</a:t>
            </a:r>
            <a:r>
              <a:rPr lang="ko-KR" altLang="en-US" sz="2000" dirty="0"/>
              <a:t> 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613AD-ECDB-446A-AF5E-733B3D1D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5" y="3367088"/>
            <a:ext cx="2857500" cy="2809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5EED51-18B0-4549-BD9C-814655775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79" y="3920855"/>
            <a:ext cx="2400300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695594E-8E74-471F-BE5F-F0E8C99701F8}"/>
              </a:ext>
            </a:extLst>
          </p:cNvPr>
          <p:cNvSpPr/>
          <p:nvPr/>
        </p:nvSpPr>
        <p:spPr>
          <a:xfrm>
            <a:off x="4241260" y="5383211"/>
            <a:ext cx="642025" cy="395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5DE62890-7619-4AA5-BA2C-630B96349A89}"/>
              </a:ext>
            </a:extLst>
          </p:cNvPr>
          <p:cNvSpPr/>
          <p:nvPr/>
        </p:nvSpPr>
        <p:spPr>
          <a:xfrm>
            <a:off x="4032236" y="6176964"/>
            <a:ext cx="1697355" cy="513420"/>
          </a:xfrm>
          <a:prstGeom prst="borderCallout1">
            <a:avLst>
              <a:gd name="adj1" fmla="val 22539"/>
              <a:gd name="adj2" fmla="val -3175"/>
              <a:gd name="adj3" fmla="val -60831"/>
              <a:gd name="adj4" fmla="val -55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 영역 </a:t>
            </a:r>
            <a:r>
              <a:rPr lang="ko-KR" altLang="en-US" sz="1400" dirty="0" err="1"/>
              <a:t>임의곳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클릭 시</a:t>
            </a:r>
          </a:p>
        </p:txBody>
      </p:sp>
    </p:spTree>
    <p:extLst>
      <p:ext uri="{BB962C8B-B14F-4D97-AF65-F5344CB8AC3E}">
        <p14:creationId xmlns:p14="http://schemas.microsoft.com/office/powerpoint/2010/main" val="34772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0B407-3B5D-44E6-B462-7B6260B9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2739"/>
            <a:ext cx="7886700" cy="4351338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69E542-B2CB-4EB4-82A8-B05E58C24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56" y="4100510"/>
            <a:ext cx="3524250" cy="2533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281B95-7493-4F76-BA80-BC4A21D1F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02" y="4100510"/>
            <a:ext cx="3457575" cy="2571750"/>
          </a:xfrm>
          <a:prstGeom prst="rect">
            <a:avLst/>
          </a:prstGeom>
        </p:spPr>
      </p:pic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6437136B-7C64-4DBA-B0E2-739465F694DA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8149590" cy="1806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다음 화면처럼 구현</a:t>
            </a:r>
            <a:r>
              <a:rPr lang="en-US" altLang="ko-KR" sz="2400" dirty="0"/>
              <a:t>. </a:t>
            </a:r>
            <a:r>
              <a:rPr lang="ko-KR" altLang="en-US" sz="2400" dirty="0"/>
              <a:t>초기 상태는 정답 안 보임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Show/hide </a:t>
            </a:r>
            <a:r>
              <a:rPr lang="ko-KR" altLang="en-US" sz="2400" dirty="0"/>
              <a:t>버튼 클릭 시 정답 보이고 안보이고 반복</a:t>
            </a:r>
            <a:endParaRPr lang="en-US" altLang="ko-KR" sz="2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CCE1174-C31C-4BCD-BE1A-450EEE8DFAD4}"/>
              </a:ext>
            </a:extLst>
          </p:cNvPr>
          <p:cNvSpPr txBox="1">
            <a:spLocks/>
          </p:cNvSpPr>
          <p:nvPr/>
        </p:nvSpPr>
        <p:spPr>
          <a:xfrm>
            <a:off x="628650" y="2757490"/>
            <a:ext cx="7348031" cy="1806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셀렉터를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</a:t>
            </a:r>
            <a:r>
              <a:rPr lang="en-US" altLang="ko-KR" sz="2000" dirty="0"/>
              <a:t>css3 </a:t>
            </a:r>
            <a:r>
              <a:rPr lang="ko-KR" altLang="en-US" sz="2000" dirty="0"/>
              <a:t>스타일이 지정된 경우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let temp = </a:t>
            </a:r>
            <a:r>
              <a:rPr lang="en-US" altLang="ko-KR" sz="2000" dirty="0" err="1"/>
              <a:t>obj.style.color</a:t>
            </a:r>
            <a:r>
              <a:rPr lang="en-US" altLang="ko-KR" sz="2000" dirty="0"/>
              <a:t>;    </a:t>
            </a:r>
            <a:r>
              <a:rPr lang="ko-KR" altLang="en-US" sz="2000" dirty="0"/>
              <a:t>와 같은 방법으로 읽을 수 없음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         정확한 방법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0FC7C7-8DB5-416B-8D70-0474AA0F8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501" y="3586151"/>
            <a:ext cx="4183504" cy="4563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053E31-7E24-4CF4-9B8F-13B107818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156" y="6998"/>
            <a:ext cx="3653844" cy="20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BEE5D1E8-A258-4612-B97E-DBA827A5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15" y="1443831"/>
            <a:ext cx="8035573" cy="4351338"/>
          </a:xfrm>
        </p:spPr>
        <p:txBody>
          <a:bodyPr/>
          <a:lstStyle/>
          <a:p>
            <a:r>
              <a:rPr lang="ko-KR" altLang="en-US" dirty="0"/>
              <a:t>다음과 같이 계산식이 출력되고 </a:t>
            </a:r>
            <a:r>
              <a:rPr lang="en-US" altLang="ko-KR" dirty="0"/>
              <a:t>‘</a:t>
            </a:r>
            <a:r>
              <a:rPr lang="ko-KR" altLang="en-US" dirty="0"/>
              <a:t>답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ko-KR" altLang="en-US" dirty="0" err="1"/>
              <a:t>클릭하면계산</a:t>
            </a:r>
            <a:r>
              <a:rPr lang="ko-KR" altLang="en-US" dirty="0"/>
              <a:t> 결과를 출력하는 웹페이지를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561C3-7CBB-407A-AD16-4BF5C54E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8" y="2701300"/>
            <a:ext cx="2790825" cy="2838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BD61A6-4DE1-45B6-9A51-E1EB30FA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27" y="2701300"/>
            <a:ext cx="2803505" cy="2855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056DCA-5E17-418E-A903-078B0865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27" y="5837795"/>
            <a:ext cx="6693448" cy="7125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7778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A3DA2-1AF4-47D5-AB6B-9774595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38BA2-0954-437E-849D-204236B2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다음 동영상 </a:t>
            </a:r>
            <a:r>
              <a:rPr lang="ko-KR" altLang="en-US" dirty="0" err="1"/>
              <a:t>처럼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35</a:t>
            </a:r>
            <a:r>
              <a:rPr lang="ko-KR" altLang="en-US" dirty="0"/>
              <a:t>페이지 코드를 참고하여 구현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Q</a:t>
            </a:r>
            <a:r>
              <a:rPr lang="ko-KR" altLang="en-US" dirty="0"/>
              <a:t> 질문과 버튼을 하나의 태그로 묶어야 함</a:t>
            </a:r>
            <a:r>
              <a:rPr lang="en-US" altLang="ko-KR" dirty="0"/>
              <a:t>.</a:t>
            </a:r>
          </a:p>
        </p:txBody>
      </p:sp>
      <p:pic>
        <p:nvPicPr>
          <p:cNvPr id="4" name="녹화_2023_04_05_14_43_30_429">
            <a:hlinkClick r:id="" action="ppaction://media"/>
            <a:extLst>
              <a:ext uri="{FF2B5EF4-FFF2-40B4-BE49-F238E27FC236}">
                <a16:creationId xmlns:a16="http://schemas.microsoft.com/office/drawing/2014/main" id="{0F583C86-E845-4549-9432-715FAC87482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80811" y="3429000"/>
            <a:ext cx="3162122" cy="28936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270DB8-0F68-46CF-9EB8-70A25CE19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81" y="3429000"/>
            <a:ext cx="3228975" cy="2171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6500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A3DA2-1AF4-47D5-AB6B-9774595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38BA2-0954-437E-849D-204236B2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다음 동영상 </a:t>
            </a:r>
            <a:r>
              <a:rPr lang="ko-KR" altLang="en-US" dirty="0" err="1"/>
              <a:t>처럼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아래 부분을 </a:t>
            </a:r>
            <a:r>
              <a:rPr lang="en-US" altLang="ko-KR" dirty="0"/>
              <a:t>p </a:t>
            </a:r>
            <a:r>
              <a:rPr lang="ko-KR" altLang="en-US" dirty="0"/>
              <a:t>태그로 구현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prompt </a:t>
            </a:r>
            <a:r>
              <a:rPr lang="ko-KR" altLang="en-US" dirty="0"/>
              <a:t>창 출력</a:t>
            </a:r>
            <a:r>
              <a:rPr lang="en-US" altLang="ko-KR" dirty="0"/>
              <a:t>. </a:t>
            </a:r>
            <a:r>
              <a:rPr lang="ko-KR" altLang="en-US" dirty="0"/>
              <a:t>사용자가 입력 내용을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 </a:t>
            </a:r>
            <a:r>
              <a:rPr lang="ko-KR" altLang="en-US" dirty="0"/>
              <a:t>태그의 </a:t>
            </a:r>
            <a:r>
              <a:rPr lang="en-US" altLang="ko-KR" dirty="0"/>
              <a:t>…… </a:t>
            </a:r>
            <a:r>
              <a:rPr lang="ko-KR" altLang="en-US" dirty="0"/>
              <a:t>속성으로 적용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녹화_2023_04_05_14_39_22_924">
            <a:hlinkClick r:id="" action="ppaction://media"/>
            <a:extLst>
              <a:ext uri="{FF2B5EF4-FFF2-40B4-BE49-F238E27FC236}">
                <a16:creationId xmlns:a16="http://schemas.microsoft.com/office/drawing/2014/main" id="{BB54C135-B7B9-400F-8106-D7E42D8669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85334" y="3810774"/>
            <a:ext cx="5458666" cy="25945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32A707-F995-4929-91B5-EABD54CD9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352" y="368346"/>
            <a:ext cx="4905375" cy="10763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669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3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3AAB-F333-44E2-9A9E-4748D099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1D9BA-B571-45A9-B198-F28BC901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7287"/>
            <a:ext cx="5383044" cy="4351338"/>
          </a:xfrm>
        </p:spPr>
        <p:txBody>
          <a:bodyPr/>
          <a:lstStyle/>
          <a:p>
            <a:r>
              <a:rPr lang="ko-KR" altLang="en-US" dirty="0"/>
              <a:t>오른쪽  동영상처럼 나오게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힌트</a:t>
            </a:r>
            <a:r>
              <a:rPr lang="en-US" altLang="ko-KR" dirty="0"/>
              <a:t>:  </a:t>
            </a:r>
          </a:p>
          <a:p>
            <a:pPr lvl="1"/>
            <a:r>
              <a:rPr lang="ko-KR" altLang="en-US" dirty="0"/>
              <a:t>동일</a:t>
            </a:r>
            <a:r>
              <a:rPr lang="en-US" altLang="ko-KR" dirty="0"/>
              <a:t> </a:t>
            </a:r>
            <a:r>
              <a:rPr lang="ko-KR" altLang="en-US" dirty="0"/>
              <a:t>크기의 카드 </a:t>
            </a:r>
            <a:r>
              <a:rPr lang="en-US" altLang="ko-KR" dirty="0"/>
              <a:t>4</a:t>
            </a:r>
            <a:r>
              <a:rPr lang="ko-KR" altLang="en-US" dirty="0"/>
              <a:t>개 겹치게 배치</a:t>
            </a:r>
            <a:endParaRPr lang="en-US" altLang="ko-KR" dirty="0"/>
          </a:p>
          <a:p>
            <a:pPr lvl="1"/>
            <a:r>
              <a:rPr lang="ko-KR" altLang="en-US" dirty="0"/>
              <a:t>맨 </a:t>
            </a:r>
            <a:r>
              <a:rPr lang="ko-KR" altLang="en-US" dirty="0" err="1"/>
              <a:t>위체</a:t>
            </a:r>
            <a:r>
              <a:rPr lang="ko-KR" altLang="en-US" dirty="0"/>
              <a:t> 배치된 카드만 보이게 각 카드의 </a:t>
            </a:r>
            <a:r>
              <a:rPr lang="en-US" altLang="ko-KR" dirty="0"/>
              <a:t>z-index </a:t>
            </a:r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다르게 설정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값이 클수록 위에 배치 되도록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카드 이미지 클릭 시 이미지 객체의 </a:t>
            </a:r>
            <a:r>
              <a:rPr lang="en-US" altLang="ko-KR" dirty="0"/>
              <a:t>z-index </a:t>
            </a:r>
            <a:r>
              <a:rPr lang="ko-KR" altLang="en-US" dirty="0"/>
              <a:t>값 변경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이미지 객체 사이즈 동일하게 설정</a:t>
            </a:r>
            <a:r>
              <a:rPr lang="en-US" altLang="ko-KR" dirty="0"/>
              <a:t>. </a:t>
            </a:r>
            <a:r>
              <a:rPr lang="ko-KR" altLang="en-US" dirty="0"/>
              <a:t>위치 </a:t>
            </a:r>
            <a:r>
              <a:rPr lang="en-US" altLang="ko-KR" dirty="0" err="1"/>
              <a:t>style.left</a:t>
            </a:r>
            <a:r>
              <a:rPr lang="en-US" altLang="ko-KR" dirty="0"/>
              <a:t> </a:t>
            </a:r>
            <a:r>
              <a:rPr lang="ko-KR" altLang="en-US" dirty="0"/>
              <a:t>와</a:t>
            </a:r>
            <a:r>
              <a:rPr lang="en-US" altLang="ko-KR" dirty="0"/>
              <a:t> top </a:t>
            </a:r>
            <a:r>
              <a:rPr lang="ko-KR" altLang="en-US" dirty="0"/>
              <a:t>값을 동일하게 설정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녹화_2023_04_05_14_27_43_670">
            <a:hlinkClick r:id="" action="ppaction://media"/>
            <a:extLst>
              <a:ext uri="{FF2B5EF4-FFF2-40B4-BE49-F238E27FC236}">
                <a16:creationId xmlns:a16="http://schemas.microsoft.com/office/drawing/2014/main" id="{E0AEA4DE-308A-40D4-ADEA-F33884A17F1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39219" y="3110217"/>
            <a:ext cx="2725521" cy="32122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38F9BF-6060-4FDC-896C-F2D000AB1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658" y="5915831"/>
            <a:ext cx="2419853" cy="318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EEDE34-1729-4E50-83D8-24C4DCD67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020" y="6322438"/>
            <a:ext cx="3564997" cy="4838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C2EA48-469F-4377-A3B9-3DDE77D4C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2343" y="78735"/>
            <a:ext cx="38671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4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4416</TotalTime>
  <Words>252</Words>
  <Application>Microsoft Office PowerPoint</Application>
  <PresentationFormat>화면 슬라이드 쇼(4:3)</PresentationFormat>
  <Paragraphs>41</Paragraphs>
  <Slides>8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6주차 실습 과제</vt:lpstr>
      <vt:lpstr>과제1</vt:lpstr>
      <vt:lpstr>과제2</vt:lpstr>
      <vt:lpstr>과제3</vt:lpstr>
      <vt:lpstr>과제4</vt:lpstr>
      <vt:lpstr>과제 5</vt:lpstr>
      <vt:lpstr>과제 6</vt:lpstr>
      <vt:lpstr>과제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과제</dc:title>
  <dc:creator>leeyeon</dc:creator>
  <cp:lastModifiedBy>Li</cp:lastModifiedBy>
  <cp:revision>34</cp:revision>
  <dcterms:created xsi:type="dcterms:W3CDTF">2018-09-10T03:54:08Z</dcterms:created>
  <dcterms:modified xsi:type="dcterms:W3CDTF">2023-04-06T06:06:45Z</dcterms:modified>
</cp:coreProperties>
</file>