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61" r:id="rId5"/>
    <p:sldId id="263" r:id="rId6"/>
    <p:sldId id="265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인덱스페이지 추가</a:t>
            </a:r>
            <a:r>
              <a:rPr lang="en-US" altLang="ko-KR" dirty="0"/>
              <a:t>, </a:t>
            </a:r>
            <a:r>
              <a:rPr lang="ko-KR" altLang="en-US" dirty="0"/>
              <a:t>압축하여 제출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0B3-73F5-4EF8-8DFD-3E643F8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26E7-A32C-4C21-8C11-1F00381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30924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다음의 페이지 구현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4A4DE9-79B0-49A5-AD89-436E69E0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087" y="1466058"/>
            <a:ext cx="500062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F906C-C9C5-475F-85A5-7F5503BB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43425"/>
            <a:ext cx="6591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0B3-73F5-4EF8-8DFD-3E643F8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26E7-A32C-4C21-8C11-1F00381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309245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상품을 선택하면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지불해야 하는 전체 금액이 자동으로 계산되게 구현하세요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체크 박스 해제 시 금액이 자동으로 빠져야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C219D-ACB5-409D-AF5D-72F78059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563689"/>
            <a:ext cx="4886325" cy="1352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B1431-2614-4075-9C9B-D2066AA4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7" y="3185320"/>
            <a:ext cx="4810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71F99-9186-44E7-AFB0-4DB13309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4959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라디오 버튼을 클릭하면</a:t>
            </a:r>
            <a:endParaRPr lang="en-US" altLang="ko-KR" sz="2000" dirty="0"/>
          </a:p>
          <a:p>
            <a:r>
              <a:rPr lang="ko-KR" altLang="en-US" sz="2000" dirty="0"/>
              <a:t>해당 이미지를 출력하는 웹페이지 작성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이미지는 처음에 설정하지 않고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Select</a:t>
            </a:r>
            <a:r>
              <a:rPr lang="ko-KR" altLang="en-US" sz="2000" dirty="0"/>
              <a:t>에서 초기값으로 선택된</a:t>
            </a:r>
            <a:endParaRPr lang="en-US" altLang="ko-KR" sz="2000" dirty="0"/>
          </a:p>
          <a:p>
            <a:r>
              <a:rPr lang="ko-KR" altLang="en-US" sz="2000" dirty="0"/>
              <a:t>객체를 찾아 해당 이미지를 띄움</a:t>
            </a:r>
            <a:r>
              <a:rPr lang="en-US" altLang="ko-KR" sz="20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E3E1F4-F473-4960-B321-87D4B9FC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0" y="2995613"/>
            <a:ext cx="40386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0B407-3B5D-44E6-B462-7B6260B9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739"/>
            <a:ext cx="7886700" cy="435133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6437136B-7C64-4DBA-B0E2-739465F694D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8149590" cy="180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브라우저의 </a:t>
            </a:r>
            <a:r>
              <a:rPr lang="ko-KR" altLang="en-US" sz="2400" dirty="0" err="1"/>
              <a:t>아무곳이나</a:t>
            </a:r>
            <a:r>
              <a:rPr lang="ko-KR" altLang="en-US" sz="2400" dirty="0"/>
              <a:t> 더블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배경색이 랜덤으로 변경하는 웹페이지 작성</a:t>
            </a:r>
            <a:r>
              <a:rPr lang="en-US" altLang="ko-KR" sz="24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61C2B-A9B3-4A85-B59E-358B2E0F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4399659"/>
            <a:ext cx="4295775" cy="2276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313FF5-2522-49B9-B8B1-71309C85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45" y="3197225"/>
            <a:ext cx="4591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E5D1E8-A258-4612-B97E-DBA827A5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6" y="1443831"/>
            <a:ext cx="328401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이미지 위에 마우스 </a:t>
            </a:r>
            <a:r>
              <a:rPr lang="ko-KR" altLang="en-US" sz="2400" dirty="0" err="1"/>
              <a:t>휠을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굴릴때</a:t>
            </a:r>
            <a:r>
              <a:rPr lang="ko-KR" altLang="en-US" sz="2400" dirty="0"/>
              <a:t> 위로 굴리면 이미지가 </a:t>
            </a:r>
            <a:r>
              <a:rPr lang="en-US" altLang="ko-KR" sz="2400" dirty="0"/>
              <a:t>5%</a:t>
            </a:r>
            <a:r>
              <a:rPr lang="ko-KR" altLang="en-US" sz="2400" dirty="0"/>
              <a:t>씩 축소</a:t>
            </a:r>
            <a:r>
              <a:rPr lang="en-US" altLang="ko-KR" sz="2400" dirty="0"/>
              <a:t>, </a:t>
            </a:r>
            <a:r>
              <a:rPr lang="ko-KR" altLang="en-US" sz="2400" dirty="0"/>
              <a:t>아래로 굴리면 </a:t>
            </a:r>
            <a:r>
              <a:rPr lang="en-US" altLang="ko-KR" sz="2400" dirty="0"/>
              <a:t>5%</a:t>
            </a:r>
            <a:r>
              <a:rPr lang="ko-KR" altLang="en-US" sz="2400" dirty="0"/>
              <a:t>씩 확대되는 웹페이지 구현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A6AEE8-BECE-4EBD-9417-2432D3B7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924050"/>
            <a:ext cx="4667250" cy="493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E0E13E-17A5-46E2-90C2-23FC4ED4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053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3DA2-1AF4-47D5-AB6B-9774595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38BA2-0954-437E-849D-204236B2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/>
          <a:lstStyle/>
          <a:p>
            <a:r>
              <a:rPr lang="ko-KR" altLang="en-US" dirty="0"/>
              <a:t>다음 동영상 </a:t>
            </a:r>
            <a:r>
              <a:rPr lang="ko-KR" altLang="en-US" dirty="0" err="1"/>
              <a:t>처럼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아이템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/>
              <a:t>글자가 </a:t>
            </a:r>
            <a:r>
              <a:rPr lang="en-US" altLang="ko-KR" dirty="0"/>
              <a:t>1.3em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리스트 </a:t>
            </a:r>
            <a:r>
              <a:rPr lang="ko-KR" altLang="en-US" dirty="0" err="1"/>
              <a:t>클릭시</a:t>
            </a:r>
            <a:r>
              <a:rPr lang="ko-KR" altLang="en-US" dirty="0"/>
              <a:t> 원래 아이템은 </a:t>
            </a:r>
            <a:r>
              <a:rPr lang="en-US" altLang="ko-KR" dirty="0"/>
              <a:t>1em</a:t>
            </a:r>
            <a:r>
              <a:rPr lang="ko-KR" altLang="en-US" dirty="0"/>
              <a:t>으로 복귀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녹화_2023_04_12_14_26_15_432">
            <a:hlinkClick r:id="" action="ppaction://media"/>
            <a:extLst>
              <a:ext uri="{FF2B5EF4-FFF2-40B4-BE49-F238E27FC236}">
                <a16:creationId xmlns:a16="http://schemas.microsoft.com/office/drawing/2014/main" id="{07CA9748-69E3-495B-AD47-9F66E0A079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05400" y="2481263"/>
            <a:ext cx="403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8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3DA2-1AF4-47D5-AB6B-9774595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38BA2-0954-437E-849D-204236B2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7835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동영상처럼 구현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각 숫자를 </a:t>
            </a:r>
            <a:r>
              <a:rPr lang="ko-KR" altLang="en-US" sz="2400" dirty="0" err="1"/>
              <a:t>클릭시</a:t>
            </a:r>
            <a:r>
              <a:rPr lang="ko-KR" altLang="en-US" sz="2400" dirty="0"/>
              <a:t> </a:t>
            </a:r>
            <a:r>
              <a:rPr lang="en-US" altLang="ko-KR" sz="2400" dirty="0"/>
              <a:t>0~2</a:t>
            </a:r>
            <a:r>
              <a:rPr lang="ko-KR" altLang="en-US" sz="2400" dirty="0"/>
              <a:t>사이의 </a:t>
            </a:r>
            <a:r>
              <a:rPr lang="ko-KR" altLang="en-US" sz="2400" dirty="0" err="1"/>
              <a:t>랜덤값</a:t>
            </a:r>
            <a:r>
              <a:rPr lang="ko-KR" altLang="en-US" sz="2400" dirty="0"/>
              <a:t> 생성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모두 같은 수가 나온 경우 승리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출력 메시지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2000" dirty="0"/>
              <a:t>Success(click here to do again)</a:t>
            </a:r>
          </a:p>
          <a:p>
            <a:r>
              <a:rPr lang="ko-KR" altLang="en-US" sz="2400" dirty="0"/>
              <a:t>그렇지 않을 경우 실패</a:t>
            </a:r>
            <a:endParaRPr lang="en-US" altLang="ko-KR" sz="2400" dirty="0"/>
          </a:p>
          <a:p>
            <a:pPr lvl="1"/>
            <a:r>
              <a:rPr lang="ko-KR" altLang="en-US" sz="2000" dirty="0"/>
              <a:t>출력 메시지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2000" dirty="0"/>
              <a:t>Fail(click here to do again)</a:t>
            </a:r>
          </a:p>
          <a:p>
            <a:r>
              <a:rPr lang="ko-KR" altLang="en-US" sz="2400" dirty="0"/>
              <a:t>스타일은 똑같이 맞추지 않아도 됨</a:t>
            </a:r>
            <a:r>
              <a:rPr lang="en-US" altLang="ko-KR" sz="2400" dirty="0"/>
              <a:t>.</a:t>
            </a:r>
          </a:p>
        </p:txBody>
      </p:sp>
      <p:pic>
        <p:nvPicPr>
          <p:cNvPr id="5" name="녹화_2023_04_12_14_30_48_347">
            <a:hlinkClick r:id="" action="ppaction://media"/>
            <a:extLst>
              <a:ext uri="{FF2B5EF4-FFF2-40B4-BE49-F238E27FC236}">
                <a16:creationId xmlns:a16="http://schemas.microsoft.com/office/drawing/2014/main" id="{D3DD8B20-83AF-412F-B94C-C7ADF98898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77762" y="2730499"/>
            <a:ext cx="3766238" cy="34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178</Words>
  <Application>Microsoft Office PowerPoint</Application>
  <PresentationFormat>화면 슬라이드 쇼(4:3)</PresentationFormat>
  <Paragraphs>35</Paragraphs>
  <Slides>8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7주차 실습 과제</vt:lpstr>
      <vt:lpstr>과제1</vt:lpstr>
      <vt:lpstr>과제2</vt:lpstr>
      <vt:lpstr>과제3</vt:lpstr>
      <vt:lpstr>과제4</vt:lpstr>
      <vt:lpstr>과제5</vt:lpstr>
      <vt:lpstr>과제 6</vt:lpstr>
      <vt:lpstr>과제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Li</cp:lastModifiedBy>
  <cp:revision>39</cp:revision>
  <dcterms:created xsi:type="dcterms:W3CDTF">2018-09-10T03:54:08Z</dcterms:created>
  <dcterms:modified xsi:type="dcterms:W3CDTF">2023-04-13T01:51:07Z</dcterms:modified>
</cp:coreProperties>
</file>