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1" r:id="rId4"/>
    <p:sldId id="263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8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9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EDF8-DC3D-46D8-99E4-24538C72DDA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실습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00B3-73F5-4EF8-8DFD-3E643F80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26E7-A32C-4C21-8C11-1F00381A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75528" cy="4351338"/>
          </a:xfrm>
        </p:spPr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고급 </a:t>
            </a:r>
            <a:r>
              <a:rPr lang="en-US" altLang="ko-KR" dirty="0"/>
              <a:t>13</a:t>
            </a:r>
            <a:r>
              <a:rPr lang="ko-KR" altLang="en-US" dirty="0"/>
              <a:t>페이지 코드 구현해 보기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1ECAB-7EAD-40F4-9A7A-35330AD3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642" y="1690689"/>
            <a:ext cx="3752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71F99-9186-44E7-AFB0-4DB13309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82017" cy="4351338"/>
          </a:xfrm>
        </p:spPr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고급 </a:t>
            </a:r>
            <a:r>
              <a:rPr lang="en-US" altLang="ko-KR" dirty="0"/>
              <a:t>15</a:t>
            </a:r>
            <a:r>
              <a:rPr lang="ko-KR" altLang="en-US" dirty="0"/>
              <a:t>페이지 코드 구현해 보기</a:t>
            </a:r>
            <a:endParaRPr lang="en-US" altLang="ko-KR" dirty="0"/>
          </a:p>
          <a:p>
            <a:r>
              <a:rPr lang="ko-KR" altLang="en-US" dirty="0"/>
              <a:t>하단에 다음 내용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628D0-A4BA-4CC0-A124-176A09E6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7" y="0"/>
            <a:ext cx="4114800" cy="4886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C937A6-FADB-4AC9-9091-21B14577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61" y="3201988"/>
            <a:ext cx="2378505" cy="36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E5D511-35A7-4B3C-812C-0E64377F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7" y="681037"/>
            <a:ext cx="4124325" cy="2752725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0B407-3B5D-44E6-B462-7B6260B9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82017" cy="4351338"/>
          </a:xfrm>
        </p:spPr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고급 </a:t>
            </a:r>
            <a:r>
              <a:rPr lang="en-US" altLang="ko-KR" dirty="0"/>
              <a:t>35</a:t>
            </a:r>
            <a:r>
              <a:rPr lang="ko-KR" altLang="en-US" dirty="0"/>
              <a:t>페이지 코드 구현해 보기</a:t>
            </a:r>
            <a:endParaRPr lang="en-US" altLang="ko-KR" dirty="0"/>
          </a:p>
          <a:p>
            <a:r>
              <a:rPr lang="ko-KR" altLang="en-US" dirty="0"/>
              <a:t>하단에 </a:t>
            </a:r>
            <a:r>
              <a:rPr lang="en-US" altLang="ko-KR" dirty="0"/>
              <a:t>(32</a:t>
            </a:r>
            <a:r>
              <a:rPr lang="ko-KR" altLang="en-US" dirty="0"/>
              <a:t>페이지 내용</a:t>
            </a:r>
            <a:r>
              <a:rPr lang="en-US" altLang="ko-KR" dirty="0"/>
              <a:t>)</a:t>
            </a:r>
            <a:r>
              <a:rPr lang="ko-KR" altLang="en-US" dirty="0"/>
              <a:t>다음 내용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37A11E-4C2E-42CF-AF3C-E6FFA71A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92" y="4001294"/>
            <a:ext cx="384452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0E1AEA-8C11-4BFE-A23D-ECE0E91B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4248150" cy="152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4A8AB5-5BA3-490D-A4AA-6DC22733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45" y="3619500"/>
            <a:ext cx="2162175" cy="1143000"/>
          </a:xfrm>
          <a:prstGeom prst="rect">
            <a:avLst/>
          </a:prstGeom>
        </p:spPr>
      </p:pic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BEE5D1E8-A258-4612-B97E-DBA827A5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15" y="1443831"/>
            <a:ext cx="8035573" cy="4351338"/>
          </a:xfrm>
        </p:spPr>
        <p:txBody>
          <a:bodyPr/>
          <a:lstStyle/>
          <a:p>
            <a:r>
              <a:rPr lang="ko-KR" altLang="en-US" dirty="0" err="1"/>
              <a:t>월화수목금토일</a:t>
            </a:r>
            <a:r>
              <a:rPr lang="ko-KR" altLang="en-US" dirty="0"/>
              <a:t> 중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월</a:t>
            </a:r>
            <a:r>
              <a:rPr lang="en-US" altLang="ko-KR" dirty="0"/>
              <a:t>~</a:t>
            </a:r>
            <a:r>
              <a:rPr lang="ko-KR" altLang="en-US" dirty="0"/>
              <a:t>금의 경우 출근</a:t>
            </a:r>
            <a:r>
              <a:rPr lang="en-US" altLang="ko-KR" dirty="0"/>
              <a:t>, </a:t>
            </a:r>
            <a:r>
              <a:rPr lang="ko-KR" altLang="en-US" dirty="0"/>
              <a:t>토 일 </a:t>
            </a:r>
            <a:r>
              <a:rPr lang="ko-KR" altLang="en-US" dirty="0" err="1"/>
              <a:t>입력시</a:t>
            </a:r>
            <a:r>
              <a:rPr lang="ko-KR" altLang="en-US" dirty="0"/>
              <a:t> 휴일 을 출력하게 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78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3AAB-F333-44E2-9A9E-4748D099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1D9BA-B571-45A9-B198-F28BC901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프롬프트 창을 통해 </a:t>
            </a:r>
            <a:r>
              <a:rPr lang="en-US" altLang="ko-KR" dirty="0"/>
              <a:t>100</a:t>
            </a:r>
            <a:r>
              <a:rPr lang="ko-KR" altLang="en-US" dirty="0"/>
              <a:t>보다 크고 </a:t>
            </a:r>
            <a:r>
              <a:rPr lang="en-US" altLang="ko-KR" dirty="0"/>
              <a:t>1000</a:t>
            </a:r>
            <a:r>
              <a:rPr lang="ko-KR" altLang="en-US" dirty="0"/>
              <a:t>보다 작은 수를 입력 받고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수의 범위를 넘어가거나 또는 수가 아닌 값 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잘못된 입력입니다</a:t>
            </a:r>
            <a:r>
              <a:rPr lang="en-US" altLang="ko-KR" dirty="0"/>
              <a:t>” </a:t>
            </a:r>
            <a:r>
              <a:rPr lang="ko-KR" altLang="en-US" dirty="0"/>
              <a:t>출력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값의 약수를 모두 </a:t>
            </a:r>
            <a:r>
              <a:rPr lang="en-US" altLang="ko-KR" dirty="0"/>
              <a:t>, </a:t>
            </a:r>
            <a:r>
              <a:rPr lang="ko-KR" altLang="en-US" dirty="0"/>
              <a:t>로 구별하여 출력하는 코드를 페이지를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67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</TotalTime>
  <Words>107</Words>
  <Application>Microsoft Office PowerPoint</Application>
  <PresentationFormat>화면 슬라이드 쇼(4:3)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4주차 실습 과제</vt:lpstr>
      <vt:lpstr>과제1</vt:lpstr>
      <vt:lpstr>과제2</vt:lpstr>
      <vt:lpstr>과제3</vt:lpstr>
      <vt:lpstr>과제4</vt:lpstr>
      <vt:lpstr>과제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과제</dc:title>
  <dc:creator>leeyeon</dc:creator>
  <cp:lastModifiedBy>Li</cp:lastModifiedBy>
  <cp:revision>15</cp:revision>
  <dcterms:created xsi:type="dcterms:W3CDTF">2018-09-10T03:54:08Z</dcterms:created>
  <dcterms:modified xsi:type="dcterms:W3CDTF">2023-03-22T05:48:11Z</dcterms:modified>
</cp:coreProperties>
</file>