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문제 인식" id="{042B9F2D-46B2-4557-BB6D-3D43B3F9BE85}">
          <p14:sldIdLst>
            <p14:sldId id="256"/>
            <p14:sldId id="263"/>
          </p14:sldIdLst>
        </p14:section>
        <p14:section name="해결 1. 승차정원 위반" id="{0140CFD1-F652-4DE1-A0AA-CE0C61A97D09}">
          <p14:sldIdLst>
            <p14:sldId id="264"/>
          </p14:sldIdLst>
        </p14:section>
        <p14:section name="안전모 미착용" id="{71C9C8AE-EF2A-4E90-A3B2-B2A54B8CA688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E4886-7587-C4CD-D000-4D8F1FBAF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2E56A3-099B-89A2-00BE-946F909F0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FFF24-3D6A-1F40-1979-BF74D032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840C-CA52-4E14-87AA-433A72A47C7F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1B544-D40A-9592-87AB-5B498CB1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8A04E-8F06-A9A4-CC6E-51807F57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B828-7C73-4023-A422-9153F8D90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65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B215B-AE11-C476-BA41-84CBA260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71C9D1-9091-55B2-1BC5-6AE06418A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D2C49-A3DF-7BB6-F882-2F9009B6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840C-CA52-4E14-87AA-433A72A47C7F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BA43A-66F2-61C2-0097-4FB913E4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9EA0D1-3992-632D-9941-22853444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B828-7C73-4023-A422-9153F8D90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1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0EC925-5CA8-3646-ED85-D546F981C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E0C485-1B38-AB0B-9682-F0FEA9295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F16EB-08FA-FE6E-D018-96A03448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840C-CA52-4E14-87AA-433A72A47C7F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1F508-CA09-1286-AB3D-DBEFAD05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3CE37-9B21-6A70-0BED-50F86742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B828-7C73-4023-A422-9153F8D90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51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525A0-95F8-0C4D-AF74-8CE25305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85674-A8DE-4B59-5BC8-C153B7797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1DEC1-F350-B907-8648-6904AAF9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840C-CA52-4E14-87AA-433A72A47C7F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DF800-0191-5136-8101-B6742174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C4EFD-7D8B-22F9-2082-336759D5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B828-7C73-4023-A422-9153F8D90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9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DFE14-E892-7E29-79EB-962DDF8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47993-24F0-AE51-C34E-F9E6AD7B9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C6A11-8045-7641-AE4E-4DA84B03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840C-CA52-4E14-87AA-433A72A47C7F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7585C-0E85-13CF-4623-FBBA1290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CB53F-ACEB-99F3-77D7-07A71CD9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B828-7C73-4023-A422-9153F8D90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33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A591E-7565-10A2-3FBF-DFA8F0BD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04A34-AB43-5885-AA80-9A6C8A712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11192-5ED2-7F82-C83C-ADC1F9E5D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C3D1D-9DE6-1E02-024E-3A73ADDD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840C-CA52-4E14-87AA-433A72A47C7F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842608-23E1-757A-3AC0-B2D86E17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B23BCE-5B64-1A6C-33D9-3D45EB06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B828-7C73-4023-A422-9153F8D90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3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720E-B9D5-AC4C-85DE-547235BE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395DC6-FB16-593D-18D2-662FDB29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B27712-E1B2-6588-7AFB-0E0038A00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2E40A0-9AAF-EAED-6BF0-164E70D98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889AC8-1D3A-D0C0-67EB-C95B19080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DDB006-F352-E7E4-77E0-2D2386FE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840C-CA52-4E14-87AA-433A72A47C7F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CEF5F6-410B-7047-F66A-BCDB3DD2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3E8D9C-3919-808A-A653-9AF29473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B828-7C73-4023-A422-9153F8D90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1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E0F0-F026-69D2-7B40-DD88E3EE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C156D6-FEDA-7070-745A-6A482D1E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840C-CA52-4E14-87AA-433A72A47C7F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F38C99-680B-AA85-382D-C0C38D1D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FFB314-7181-C1F7-0E55-8C318214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B828-7C73-4023-A422-9153F8D90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3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DE4D89-91BB-42C5-81BA-8C8CDCE7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840C-CA52-4E14-87AA-433A72A47C7F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7D5DE4-3735-2A38-3C3A-867D6111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4E08CB-BC39-0406-6EC0-894CA5AC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B828-7C73-4023-A422-9153F8D90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01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49773-293D-C996-FD9B-00873A81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153D5-6691-DDC4-CB3B-79103A198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A5ABEF-26EB-4929-A093-BD1F6C073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45C6A-B23F-9E14-AD9B-AF8A0CC8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840C-CA52-4E14-87AA-433A72A47C7F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53952D-0ED4-4F42-02C4-1139A8ED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33DB7-EADC-C72F-9AF0-750C5738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B828-7C73-4023-A422-9153F8D90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43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B4E8C-9545-EE03-BA07-9BFAFA61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AD632A-2001-5189-5FF3-EE7889594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92520E-5489-E5A2-4378-0852ADFD5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62415-1748-2A57-FD0E-2BB989E6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840C-CA52-4E14-87AA-433A72A47C7F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D53F99-53DE-9E31-B853-97950ACD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9139A-216A-EFA8-FBA9-F87A4388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B828-7C73-4023-A422-9153F8D90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0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A149BA-9722-50C8-6F59-58740701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34E15-98F6-2BD5-EF89-14B9ED739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F81B9-35D7-188E-5680-8A3C98FFF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5840C-CA52-4E14-87AA-433A72A47C7F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A48A0-914A-AF82-0EE2-CC7CACA1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3F287-D2C3-49E6-5A93-1D5833DD7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6B828-7C73-4023-A422-9153F8D90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70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25C6D-A40B-A7A0-6411-3E296E37D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2606"/>
            <a:ext cx="9144000" cy="2387600"/>
          </a:xfrm>
        </p:spPr>
        <p:txBody>
          <a:bodyPr/>
          <a:lstStyle/>
          <a:p>
            <a:r>
              <a:rPr lang="en-US" altLang="ko-KR" dirty="0"/>
              <a:t>Q. </a:t>
            </a:r>
            <a:r>
              <a:rPr lang="ko-KR" altLang="en-US" dirty="0"/>
              <a:t>위법 비율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EE5E2F-073E-6AB0-73B6-61F01067D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- &gt; 1</a:t>
            </a:r>
            <a:r>
              <a:rPr lang="ko-KR" altLang="en-US" dirty="0"/>
              <a:t>위 안전모 미착용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dirty="0"/>
              <a:t>2</a:t>
            </a:r>
            <a:r>
              <a:rPr lang="ko-KR" altLang="en-US" dirty="0"/>
              <a:t>위 무면허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dirty="0"/>
              <a:t>3</a:t>
            </a:r>
            <a:r>
              <a:rPr lang="ko-KR" altLang="en-US" dirty="0"/>
              <a:t>위 음주운전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dirty="0"/>
              <a:t>-&gt; 4</a:t>
            </a:r>
            <a:r>
              <a:rPr lang="ko-KR" altLang="en-US" dirty="0"/>
              <a:t>위 승차정원 위반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893966-9518-4142-0760-F042DA7FE36F}"/>
              </a:ext>
            </a:extLst>
          </p:cNvPr>
          <p:cNvSpPr txBox="1">
            <a:spLocks/>
          </p:cNvSpPr>
          <p:nvPr/>
        </p:nvSpPr>
        <p:spPr>
          <a:xfrm>
            <a:off x="1524000" y="5389632"/>
            <a:ext cx="914400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https://m.khan.co.kr/national/national-general/article/202110031111001#c2b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26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25C6D-A40B-A7A0-6411-3E296E37D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2606"/>
            <a:ext cx="9144000" cy="2387600"/>
          </a:xfrm>
        </p:spPr>
        <p:txBody>
          <a:bodyPr/>
          <a:lstStyle/>
          <a:p>
            <a:r>
              <a:rPr lang="en-US" altLang="ko-KR" dirty="0"/>
              <a:t>Q. </a:t>
            </a:r>
            <a:r>
              <a:rPr lang="ko-KR" altLang="en-US" dirty="0"/>
              <a:t>개선 사항 설문조사</a:t>
            </a:r>
            <a:r>
              <a:rPr lang="en-US" altLang="ko-KR" dirty="0"/>
              <a:t>(</a:t>
            </a:r>
            <a:r>
              <a:rPr lang="ko-KR" altLang="en-US" dirty="0"/>
              <a:t>이거는 </a:t>
            </a:r>
            <a:r>
              <a:rPr lang="ko-KR" altLang="en-US" dirty="0" err="1"/>
              <a:t>부가적인것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EE5E2F-073E-6AB0-73B6-61F01067D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- &gt; 1</a:t>
            </a:r>
            <a:r>
              <a:rPr lang="ko-KR" altLang="en-US" dirty="0"/>
              <a:t>위 안전한 이용을 위한 지도</a:t>
            </a:r>
            <a:r>
              <a:rPr lang="en-US" altLang="ko-KR" dirty="0"/>
              <a:t>, </a:t>
            </a:r>
            <a:r>
              <a:rPr lang="ko-KR" altLang="en-US" dirty="0"/>
              <a:t>단속</a:t>
            </a:r>
            <a:r>
              <a:rPr lang="en-US" altLang="ko-KR" dirty="0"/>
              <a:t>(</a:t>
            </a:r>
            <a:r>
              <a:rPr lang="ko-KR" altLang="en-US" dirty="0"/>
              <a:t>안전모 미착용</a:t>
            </a:r>
            <a:r>
              <a:rPr lang="en-US" altLang="ko-KR" dirty="0"/>
              <a:t>, 2</a:t>
            </a:r>
            <a:r>
              <a:rPr lang="ko-KR" altLang="en-US" dirty="0" err="1"/>
              <a:t>인탑승</a:t>
            </a:r>
            <a:r>
              <a:rPr lang="en-US" altLang="ko-KR" dirty="0"/>
              <a:t>, </a:t>
            </a:r>
            <a:r>
              <a:rPr lang="ko-KR" altLang="en-US" dirty="0"/>
              <a:t>보도 주행 등</a:t>
            </a:r>
            <a:r>
              <a:rPr lang="en-US" altLang="ko-KR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dirty="0"/>
              <a:t>2</a:t>
            </a:r>
            <a:r>
              <a:rPr lang="ko-KR" altLang="en-US" dirty="0"/>
              <a:t>위 전용도로 개설 등 시설 확충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dirty="0"/>
              <a:t>3</a:t>
            </a:r>
            <a:r>
              <a:rPr lang="ko-KR" altLang="en-US" dirty="0"/>
              <a:t>위 </a:t>
            </a:r>
            <a:r>
              <a:rPr lang="ko-KR" altLang="en-US" dirty="0" err="1"/>
              <a:t>전동킥보드</a:t>
            </a:r>
            <a:r>
              <a:rPr lang="ko-KR" altLang="en-US" dirty="0"/>
              <a:t> 운행을 전면 중단해야 한다</a:t>
            </a:r>
            <a:r>
              <a:rPr lang="en-US" altLang="ko-KR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dirty="0"/>
              <a:t>-&gt; 4</a:t>
            </a:r>
            <a:r>
              <a:rPr lang="ko-KR" altLang="en-US" dirty="0"/>
              <a:t>위 안전한 주차문화 확립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893966-9518-4142-0760-F042DA7FE36F}"/>
              </a:ext>
            </a:extLst>
          </p:cNvPr>
          <p:cNvSpPr txBox="1">
            <a:spLocks/>
          </p:cNvSpPr>
          <p:nvPr/>
        </p:nvSpPr>
        <p:spPr>
          <a:xfrm>
            <a:off x="1524000" y="5775394"/>
            <a:ext cx="9144000" cy="401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통계청</a:t>
            </a:r>
          </a:p>
        </p:txBody>
      </p:sp>
    </p:spTree>
    <p:extLst>
      <p:ext uri="{BB962C8B-B14F-4D97-AF65-F5344CB8AC3E}">
        <p14:creationId xmlns:p14="http://schemas.microsoft.com/office/powerpoint/2010/main" val="154979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25C6D-A40B-A7A0-6411-3E296E37D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해결 </a:t>
            </a:r>
            <a:r>
              <a:rPr lang="en-US" altLang="ko-KR" dirty="0"/>
              <a:t>1. </a:t>
            </a:r>
            <a:r>
              <a:rPr lang="ko-KR" altLang="en-US" dirty="0"/>
              <a:t>승차정원 위반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EE5E2F-073E-6AB0-73B6-61F01067D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여기서 압력센서 설명 </a:t>
            </a:r>
            <a:r>
              <a:rPr lang="en-US" altLang="ko-KR" dirty="0"/>
              <a:t>~~ (</a:t>
            </a:r>
            <a:r>
              <a:rPr lang="ko-KR" altLang="en-US" dirty="0"/>
              <a:t>발판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CFD4C-D4DA-77E7-08CC-285E07E63FDA}"/>
              </a:ext>
            </a:extLst>
          </p:cNvPr>
          <p:cNvSpPr txBox="1"/>
          <p:nvPr/>
        </p:nvSpPr>
        <p:spPr>
          <a:xfrm>
            <a:off x="3901110" y="5947777"/>
            <a:ext cx="6092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통계청</a:t>
            </a:r>
          </a:p>
        </p:txBody>
      </p:sp>
    </p:spTree>
    <p:extLst>
      <p:ext uri="{BB962C8B-B14F-4D97-AF65-F5344CB8AC3E}">
        <p14:creationId xmlns:p14="http://schemas.microsoft.com/office/powerpoint/2010/main" val="389993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25C6D-A40B-A7A0-6411-3E296E37D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해결 </a:t>
            </a:r>
            <a:r>
              <a:rPr lang="en-US" altLang="ko-KR" dirty="0"/>
              <a:t>2. </a:t>
            </a:r>
            <a:r>
              <a:rPr lang="ko-KR" altLang="en-US" dirty="0"/>
              <a:t>안전모 미착용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EE5E2F-073E-6AB0-73B6-61F01067D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0000"/>
            <a:ext cx="9144000" cy="1655762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안전모 구비 </a:t>
            </a:r>
            <a:r>
              <a:rPr lang="en-US" altLang="ko-KR" dirty="0"/>
              <a:t>x (74.3%)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안전모 보관 불편 </a:t>
            </a:r>
            <a:r>
              <a:rPr lang="en-US" altLang="ko-KR" dirty="0"/>
              <a:t>(10.6%)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안전에 문제 없을 것 같다 </a:t>
            </a:r>
            <a:r>
              <a:rPr lang="en-US" altLang="ko-KR" dirty="0"/>
              <a:t>(6.5%)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단속이 없다 </a:t>
            </a:r>
            <a:r>
              <a:rPr lang="en-US" altLang="ko-KR" dirty="0"/>
              <a:t>(5.7%)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CFD4C-D4DA-77E7-08CC-285E07E63FDA}"/>
              </a:ext>
            </a:extLst>
          </p:cNvPr>
          <p:cNvSpPr txBox="1"/>
          <p:nvPr/>
        </p:nvSpPr>
        <p:spPr>
          <a:xfrm>
            <a:off x="3901110" y="5947777"/>
            <a:ext cx="6092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통계청</a:t>
            </a:r>
          </a:p>
        </p:txBody>
      </p:sp>
    </p:spTree>
    <p:extLst>
      <p:ext uri="{BB962C8B-B14F-4D97-AF65-F5344CB8AC3E}">
        <p14:creationId xmlns:p14="http://schemas.microsoft.com/office/powerpoint/2010/main" val="153722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25C6D-A40B-A7A0-6411-3E296E37D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Q. </a:t>
            </a:r>
            <a:r>
              <a:rPr lang="ko-KR" altLang="en-US" dirty="0"/>
              <a:t>안전모 구비</a:t>
            </a:r>
            <a:r>
              <a:rPr lang="en-US" altLang="ko-KR" dirty="0"/>
              <a:t>, </a:t>
            </a:r>
            <a:r>
              <a:rPr lang="ko-KR" altLang="en-US" dirty="0"/>
              <a:t>안전모 보관 불편</a:t>
            </a:r>
            <a:r>
              <a:rPr lang="en-US" altLang="ko-KR" dirty="0"/>
              <a:t> (84.9%)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EE5E2F-073E-6AB0-73B6-61F01067D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우리가 만든 안전모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8B184-EF67-4EA6-5314-A1EDA3013A1E}"/>
              </a:ext>
            </a:extLst>
          </p:cNvPr>
          <p:cNvSpPr txBox="1"/>
          <p:nvPr/>
        </p:nvSpPr>
        <p:spPr>
          <a:xfrm>
            <a:off x="3424031" y="6106804"/>
            <a:ext cx="6092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통계청</a:t>
            </a:r>
          </a:p>
        </p:txBody>
      </p:sp>
    </p:spTree>
    <p:extLst>
      <p:ext uri="{BB962C8B-B14F-4D97-AF65-F5344CB8AC3E}">
        <p14:creationId xmlns:p14="http://schemas.microsoft.com/office/powerpoint/2010/main" val="281826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154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Q. 위법 비율</vt:lpstr>
      <vt:lpstr>Q. 개선 사항 설문조사(이거는 부가적인것)</vt:lpstr>
      <vt:lpstr>해결 1. 승차정원 위반</vt:lpstr>
      <vt:lpstr>해결 2. 안전모 미착용 이유?</vt:lpstr>
      <vt:lpstr>Q. 안전모 구비, 안전모 보관 불편 (84.9%)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Q. 위법 비율</dc:title>
  <dc:creator>정인태</dc:creator>
  <cp:lastModifiedBy>임 은혜</cp:lastModifiedBy>
  <cp:revision>8</cp:revision>
  <dcterms:created xsi:type="dcterms:W3CDTF">2023-11-18T11:50:01Z</dcterms:created>
  <dcterms:modified xsi:type="dcterms:W3CDTF">2023-11-18T14:21:40Z</dcterms:modified>
</cp:coreProperties>
</file>