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9" r:id="rId4"/>
    <p:sldId id="265" r:id="rId5"/>
    <p:sldId id="261" r:id="rId6"/>
    <p:sldId id="269" r:id="rId7"/>
    <p:sldId id="270" r:id="rId8"/>
    <p:sldId id="262" r:id="rId9"/>
    <p:sldId id="268" r:id="rId10"/>
    <p:sldId id="266" r:id="rId11"/>
    <p:sldId id="267" r:id="rId12"/>
    <p:sldId id="272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A049B-14EC-473A-91A3-C85835AF4DE5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D779-F3E9-444E-9796-F35E7DB03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9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2348880"/>
            <a:ext cx="5998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如何让</a:t>
            </a:r>
            <a:r>
              <a:rPr lang="en-US" altLang="zh-CN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sxd</a:t>
            </a:r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停止搞基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7967" y="4725144"/>
            <a:ext cx="22670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By </a:t>
            </a:r>
            <a:r>
              <a:rPr lang="en-US" altLang="zh-CN" sz="3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zd</a:t>
            </a:r>
            <a:r>
              <a:rPr lang="en-US" altLang="zh-CN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&amp;&amp;</a:t>
            </a:r>
            <a:r>
              <a:rPr lang="en-US" altLang="zh-CN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yg</a:t>
            </a:r>
            <a:endParaRPr lang="zh-CN" alt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0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196752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无聊的彩蛋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9" y="2967335"/>
            <a:ext cx="7200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T3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的下课铃声中“叮当咚咚当当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……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”选自著名作品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《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葫芦娃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》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，原文是“叮当咚咚当当葫芦娃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”。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3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7650" y="548680"/>
            <a:ext cx="5099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出题人的总结：</a:t>
            </a:r>
            <a:endParaRPr lang="en-US" altLang="zh-CN" sz="5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844824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</a:t>
            </a:r>
            <a:r>
              <a:rPr lang="en-US" altLang="zh-CN" dirty="0" err="1" smtClean="0"/>
              <a:t>g</a:t>
            </a:r>
            <a:r>
              <a:rPr lang="zh-CN" altLang="en-US" dirty="0" smtClean="0"/>
              <a:t>：个人认为这套题作为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D1</a:t>
            </a:r>
            <a:r>
              <a:rPr lang="zh-CN" altLang="en-US" dirty="0" smtClean="0"/>
              <a:t>难度是比较合适的</a:t>
            </a:r>
            <a:endParaRPr lang="en-US" altLang="zh-CN" dirty="0" smtClean="0"/>
          </a:p>
          <a:p>
            <a:r>
              <a:rPr lang="zh-CN" altLang="en-US" dirty="0" smtClean="0"/>
              <a:t>（因为我们出题的时候是根据去年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的难度出的）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T1</a:t>
            </a:r>
            <a:r>
              <a:rPr lang="zh-CN" altLang="en-US" dirty="0" smtClean="0"/>
              <a:t>是道数论，</a:t>
            </a:r>
            <a:r>
              <a:rPr lang="en-US" altLang="zh-CN" dirty="0" smtClean="0"/>
              <a:t>T2</a:t>
            </a:r>
            <a:r>
              <a:rPr lang="zh-CN" altLang="en-US" dirty="0" smtClean="0"/>
              <a:t>是道模拟，</a:t>
            </a:r>
            <a:r>
              <a:rPr lang="en-US" altLang="zh-CN" dirty="0" smtClean="0"/>
              <a:t>T3</a:t>
            </a:r>
            <a:r>
              <a:rPr lang="zh-CN" altLang="en-US" dirty="0" smtClean="0"/>
              <a:t>是道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T1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T2</a:t>
            </a:r>
            <a:r>
              <a:rPr lang="zh-CN" altLang="en-US" dirty="0" smtClean="0"/>
              <a:t>是我出的，</a:t>
            </a:r>
            <a:r>
              <a:rPr lang="en-US" altLang="zh-CN" dirty="0" smtClean="0"/>
              <a:t>T1</a:t>
            </a:r>
            <a:r>
              <a:rPr lang="zh-CN" altLang="en-US" dirty="0" smtClean="0"/>
              <a:t>是道橙题，相信比较良心。</a:t>
            </a:r>
            <a:endParaRPr lang="en-US" altLang="zh-CN" dirty="0" smtClean="0"/>
          </a:p>
          <a:p>
            <a:r>
              <a:rPr lang="en-US" altLang="zh-CN" dirty="0" smtClean="0"/>
              <a:t>T3</a:t>
            </a:r>
            <a:r>
              <a:rPr lang="zh-CN" altLang="en-US" dirty="0" smtClean="0"/>
              <a:t>感觉比较毒瘤。</a:t>
            </a:r>
            <a:endParaRPr lang="en-US" altLang="zh-CN" dirty="0" smtClean="0"/>
          </a:p>
          <a:p>
            <a:r>
              <a:rPr lang="zh-CN" altLang="en-US" dirty="0"/>
              <a:t>所以</a:t>
            </a:r>
            <a:r>
              <a:rPr lang="zh-CN" altLang="en-US" dirty="0" smtClean="0"/>
              <a:t>我的期望得分是都拿到了</a:t>
            </a:r>
            <a:r>
              <a:rPr lang="en-US" altLang="zh-CN" dirty="0" smtClean="0"/>
              <a:t>200+</a:t>
            </a:r>
          </a:p>
          <a:p>
            <a:r>
              <a:rPr lang="en-US" altLang="zh-CN" dirty="0" err="1" smtClean="0"/>
              <a:t>Upd</a:t>
            </a:r>
            <a:r>
              <a:rPr lang="zh-CN" altLang="en-US" dirty="0" smtClean="0"/>
              <a:t>：没想到那么多人看不懂题面，因为验题人一遍就打完了，没出现不理解题面的情况。。</a:t>
            </a:r>
            <a:r>
              <a:rPr lang="zh-CN" altLang="en-US" strike="sngStrike" dirty="0" smtClean="0"/>
              <a:t>而且我还越想越简单，毕竟司机只给这题评了</a:t>
            </a:r>
            <a:r>
              <a:rPr lang="en-US" altLang="zh-CN" strike="sngStrike" dirty="0" smtClean="0"/>
              <a:t>3</a:t>
            </a:r>
            <a:r>
              <a:rPr lang="zh-CN" altLang="en-US" strike="sngStrike" dirty="0" smtClean="0"/>
              <a:t>的难度</a:t>
            </a:r>
            <a:endParaRPr lang="zh-CN" alt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50912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zd</a:t>
            </a:r>
            <a:r>
              <a:rPr lang="zh-CN" altLang="en-US" dirty="0" smtClean="0"/>
              <a:t>：个人认为</a:t>
            </a:r>
            <a:r>
              <a:rPr lang="en-US" altLang="zh-CN" dirty="0" smtClean="0"/>
              <a:t>T1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T2</a:t>
            </a:r>
            <a:r>
              <a:rPr lang="zh-CN" altLang="en-US" dirty="0" smtClean="0"/>
              <a:t>细节较多，是两道好题，</a:t>
            </a:r>
            <a:r>
              <a:rPr lang="en-US" altLang="zh-CN" dirty="0" smtClean="0"/>
              <a:t>T3</a:t>
            </a:r>
            <a:r>
              <a:rPr lang="zh-CN" altLang="en-US" dirty="0" smtClean="0"/>
              <a:t>是我出的，原题洛谷</a:t>
            </a:r>
            <a:r>
              <a:rPr lang="en-US" altLang="zh-CN" dirty="0" smtClean="0"/>
              <a:t>3129</a:t>
            </a:r>
            <a:r>
              <a:rPr lang="zh-CN" altLang="en-US" dirty="0" smtClean="0"/>
              <a:t>，是一道黄题（感觉我出的题拉低了</a:t>
            </a:r>
            <a:r>
              <a:rPr lang="en-US" altLang="zh-CN" dirty="0" smtClean="0"/>
              <a:t>D1</a:t>
            </a:r>
            <a:r>
              <a:rPr lang="zh-CN" altLang="en-US" dirty="0" smtClean="0"/>
              <a:t>的难度），相信大家应该都</a:t>
            </a:r>
            <a:r>
              <a:rPr lang="en-US" altLang="zh-CN" dirty="0" smtClean="0"/>
              <a:t>A</a:t>
            </a:r>
            <a:r>
              <a:rPr lang="zh-CN" altLang="en-US" dirty="0" smtClean="0"/>
              <a:t>掉了，结合</a:t>
            </a:r>
            <a:r>
              <a:rPr lang="en-US" altLang="zh-CN" dirty="0" err="1" smtClean="0"/>
              <a:t>yg</a:t>
            </a:r>
            <a:r>
              <a:rPr lang="zh-CN" altLang="en-US" dirty="0" smtClean="0"/>
              <a:t>大佬的估分，我相信有不少</a:t>
            </a:r>
            <a:r>
              <a:rPr lang="en-US" altLang="zh-CN" dirty="0" err="1" smtClean="0"/>
              <a:t>dalao</a:t>
            </a:r>
            <a:r>
              <a:rPr lang="zh-CN" altLang="en-US" dirty="0" smtClean="0"/>
              <a:t>已经</a:t>
            </a:r>
            <a:r>
              <a:rPr lang="en-US" altLang="zh-CN" dirty="0" smtClean="0"/>
              <a:t>AK</a:t>
            </a:r>
            <a:r>
              <a:rPr lang="zh-CN" altLang="en-US" dirty="0" smtClean="0"/>
              <a:t>了（</a:t>
            </a:r>
            <a:r>
              <a:rPr lang="en-US" altLang="zh-CN" dirty="0" err="1" smtClean="0"/>
              <a:t>orz</a:t>
            </a:r>
            <a:r>
              <a:rPr lang="zh-CN" altLang="en-US" dirty="0" smtClean="0"/>
              <a:t>已经</a:t>
            </a:r>
            <a:r>
              <a:rPr lang="en-US" altLang="zh-CN" dirty="0" smtClean="0"/>
              <a:t>AK</a:t>
            </a:r>
            <a:r>
              <a:rPr lang="zh-CN" altLang="en-US" dirty="0" smtClean="0"/>
              <a:t>的大佬）。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03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532916"/>
            <a:ext cx="3695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原题链接：</a:t>
            </a:r>
            <a:endParaRPr lang="en-US" altLang="zh-CN" sz="5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234481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原题链接：</a:t>
            </a:r>
            <a:r>
              <a:rPr lang="en-US" altLang="zh-CN" dirty="0"/>
              <a:t>https://www.luogu.org/problemnew/show/P1170</a:t>
            </a:r>
          </a:p>
          <a:p>
            <a:r>
              <a:rPr lang="en-US" altLang="zh-CN" dirty="0" smtClean="0"/>
              <a:t>T2</a:t>
            </a:r>
            <a:r>
              <a:rPr lang="zh-CN" altLang="en-US" dirty="0" smtClean="0"/>
              <a:t>原</a:t>
            </a:r>
            <a:r>
              <a:rPr lang="zh-CN" altLang="en-US" dirty="0"/>
              <a:t>题链接：</a:t>
            </a:r>
            <a:r>
              <a:rPr lang="en-US" altLang="zh-CN" dirty="0"/>
              <a:t>https://www.luogu.org/problemnew/show/P2555</a:t>
            </a:r>
          </a:p>
          <a:p>
            <a:r>
              <a:rPr lang="en-US" altLang="zh-CN" dirty="0" smtClean="0"/>
              <a:t>T3</a:t>
            </a:r>
            <a:r>
              <a:rPr lang="zh-CN" altLang="en-US" dirty="0" smtClean="0"/>
              <a:t>原题链接：</a:t>
            </a:r>
            <a:r>
              <a:rPr lang="en-US" altLang="zh-CN" dirty="0"/>
              <a:t>https://www.luogu.org/problemnew/show/P3120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1967" y="2708920"/>
            <a:ext cx="2648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GL&amp;&amp;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HF</a:t>
            </a:r>
          </a:p>
        </p:txBody>
      </p:sp>
      <p:sp>
        <p:nvSpPr>
          <p:cNvPr id="2" name="矩形 1"/>
          <p:cNvSpPr/>
          <p:nvPr/>
        </p:nvSpPr>
        <p:spPr>
          <a:xfrm>
            <a:off x="2360162" y="2708920"/>
            <a:ext cx="4495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祝大家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D2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愉快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8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42088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T2</a:t>
            </a:r>
            <a:r>
              <a:rPr lang="zh-CN" altLang="en-US" dirty="0" smtClean="0"/>
              <a:t>题面出锅深表歉意。。</a:t>
            </a:r>
            <a:endParaRPr lang="en-US" altLang="zh-CN" dirty="0" smtClean="0"/>
          </a:p>
          <a:p>
            <a:r>
              <a:rPr lang="zh-CN" altLang="en-US" dirty="0" smtClean="0"/>
              <a:t>本来以为已经比原题详尽很多了。。</a:t>
            </a:r>
            <a:endParaRPr lang="en-US" altLang="zh-CN" dirty="0" smtClean="0"/>
          </a:p>
          <a:p>
            <a:r>
              <a:rPr lang="zh-CN" altLang="en-US" strike="sngStrike" dirty="0" smtClean="0"/>
              <a:t>但相信如果你们看过原题以后会感觉我的题面已经很良心了</a:t>
            </a:r>
            <a:endParaRPr lang="en-US" altLang="zh-CN" strike="sngStrike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题链接：</a:t>
            </a:r>
            <a:r>
              <a:rPr lang="en-US" altLang="zh-CN" dirty="0"/>
              <a:t>https://www.luogu.org/problemnew/show/P2555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55576" y="688451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致歉</a:t>
            </a:r>
            <a:endParaRPr lang="en-US" altLang="zh-CN" sz="54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4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9699" y="705470"/>
            <a:ext cx="2270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关于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19888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不难发现题意是问你两个整点之间有没有其他整点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9" y="2358172"/>
            <a:ext cx="698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对于30%的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数据，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根据(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x1,y1),(x2,y2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)把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直线的解析式求出来然后暴力一个一个代入看结果是不是整数即可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3932" y="2976625"/>
            <a:ext cx="7014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对于100%的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数据，还是考虑解析式，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将(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x1,y1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)看作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原点，另一个点的坐标转化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为(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x2-x1,y2-y1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7" y="3641640"/>
            <a:ext cx="694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考虑当前的直线解析式斜率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为k，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显然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有k=</a:t>
            </a:r>
            <a:r>
              <a:rPr lang="en-US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(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y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2-y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</a:t>
            </a:r>
            <a:r>
              <a:rPr lang="en-US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/(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x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2-x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（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为方便我们暂时不将它约分）。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3932" y="4278328"/>
            <a:ext cx="6972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如果有其他的点在这条线段上，显然化简后的斜率相同，不妨设这个斜率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为K=</a:t>
            </a:r>
            <a:r>
              <a:rPr lang="en-US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Y/X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3648" y="4869160"/>
            <a:ext cx="6984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则对于斜率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为K的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直线，我们只能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看见(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X,Y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)，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换句话说，只有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当gcd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(x2-x1,y2-y1)=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1时才有(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x1,y1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)和(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x2,y2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)之间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没有整点，然后题目就非常简单了。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42148" y="3140968"/>
            <a:ext cx="7056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3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、要用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unsigned long long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Open Sans"/>
                <a:cs typeface="宋体" pitchFamily="2" charset="-122"/>
              </a:rPr>
              <a:t>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692696"/>
            <a:ext cx="45736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题目有3个小坑点：</a:t>
            </a:r>
            <a:endParaRPr lang="zh-CN" altLang="zh-CN" sz="4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2148" y="190326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1、就在周围的时候要特判一下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148" y="2564904"/>
            <a:ext cx="710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2、输出的时候不是"YES"而是"YE5"，"Friend Ship."有个英文句号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414561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个人</a:t>
            </a:r>
            <a:r>
              <a:rPr lang="zh-CN" altLang="zh-CN" dirty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认为当作D1T1难度还是适合的</a:t>
            </a:r>
            <a:r>
              <a:rPr lang="zh-CN" altLang="zh-CN" dirty="0" smtClean="0">
                <a:solidFill>
                  <a:srgbClr val="333333"/>
                </a:solidFill>
                <a:latin typeface="Arial" pitchFamily="34" charset="0"/>
                <a:ea typeface="Open Sans"/>
                <a:cs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8264" y="5340028"/>
            <a:ext cx="6845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 </a:t>
            </a:r>
            <a:r>
              <a:rPr lang="en-US" altLang="zh-CN" b="1" cap="none" spc="0" dirty="0" err="1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yg</a:t>
            </a:r>
            <a:endParaRPr lang="zh-CN" altLang="en-US" b="1" cap="none" spc="0" dirty="0">
              <a:ln w="1905"/>
              <a:solidFill>
                <a:srgbClr val="00B0F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2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9699" y="705470"/>
            <a:ext cx="2270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关于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1" y="1916832"/>
            <a:ext cx="752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作为一道模拟题，相信拿分绝对是不难的，但拿满分应该不是那么容易的。</a:t>
            </a:r>
            <a:endParaRPr lang="en-US" altLang="zh-CN" dirty="0"/>
          </a:p>
          <a:p>
            <a:r>
              <a:rPr lang="zh-CN" altLang="en-US" dirty="0"/>
              <a:t>关于非分数部分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39551" y="2492896"/>
            <a:ext cx="77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、注意</a:t>
            </a:r>
            <a:r>
              <a:rPr lang="en-US" altLang="zh-CN" dirty="0"/>
              <a:t>0</a:t>
            </a:r>
            <a:r>
              <a:rPr lang="zh-CN" altLang="en-US" dirty="0"/>
              <a:t>不要输出</a:t>
            </a:r>
            <a:r>
              <a:rPr lang="en-US" altLang="zh-CN" dirty="0"/>
              <a:t>”F”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780928"/>
            <a:ext cx="75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、对于第一档分直接删去后导零再特判开头位</a:t>
            </a:r>
            <a:r>
              <a:rPr lang="en-US" altLang="zh-CN" dirty="0"/>
              <a:t>.</a:t>
            </a:r>
            <a:r>
              <a:rPr lang="zh-CN" altLang="en-US" dirty="0"/>
              <a:t>的情况直接输出即可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1" y="2996952"/>
            <a:ext cx="752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、第二档部分分是给那些没判</a:t>
            </a:r>
            <a:r>
              <a:rPr lang="en-US" altLang="zh-CN" dirty="0"/>
              <a:t>0</a:t>
            </a:r>
            <a:r>
              <a:rPr lang="zh-CN" altLang="en-US" dirty="0"/>
              <a:t>输出数量单位、没删前导</a:t>
            </a:r>
            <a:r>
              <a:rPr lang="en-US" altLang="zh-CN" dirty="0"/>
              <a:t>0</a:t>
            </a:r>
            <a:r>
              <a:rPr lang="zh-CN" altLang="en-US" dirty="0"/>
              <a:t>、没删后导零的人准备的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1" y="3501008"/>
            <a:ext cx="752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、第三档部分分是给那些形如</a:t>
            </a:r>
            <a:r>
              <a:rPr lang="en-US" altLang="zh-CN" dirty="0"/>
              <a:t>233.</a:t>
            </a:r>
            <a:r>
              <a:rPr lang="zh-CN" altLang="en-US" dirty="0"/>
              <a:t>、</a:t>
            </a:r>
            <a:r>
              <a:rPr lang="en-US" altLang="zh-CN" dirty="0"/>
              <a:t>998244353.00</a:t>
            </a:r>
            <a:r>
              <a:rPr lang="zh-CN" altLang="en-US" dirty="0"/>
              <a:t>这类整数没特判的人准备的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539551" y="4005064"/>
            <a:ext cx="752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、手造数据是因为随机数据一般不会出现</a:t>
            </a:r>
            <a:r>
              <a:rPr lang="en-US" altLang="zh-CN" dirty="0"/>
              <a:t>10</a:t>
            </a:r>
            <a:r>
              <a:rPr lang="zh-CN" altLang="en-US" dirty="0"/>
              <a:t>的倍数，而一些错误代码对于</a:t>
            </a:r>
            <a:r>
              <a:rPr lang="en-US" altLang="zh-CN" dirty="0"/>
              <a:t>100000000</a:t>
            </a:r>
            <a:r>
              <a:rPr lang="zh-CN" altLang="en-US" dirty="0"/>
              <a:t>这类数字可能会输出“</a:t>
            </a:r>
            <a:r>
              <a:rPr lang="en-US" altLang="zh-CN" dirty="0"/>
              <a:t>1YW</a:t>
            </a:r>
            <a:r>
              <a:rPr lang="zh-CN" altLang="en-US" dirty="0"/>
              <a:t>”这类而特意去卡的。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1" y="4581128"/>
            <a:ext cx="752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关于分数部分：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、需要特判分子为</a:t>
            </a:r>
            <a:r>
              <a:rPr lang="en-US" altLang="zh-CN" dirty="0"/>
              <a:t>0</a:t>
            </a:r>
            <a:r>
              <a:rPr lang="zh-CN" altLang="en-US" dirty="0"/>
              <a:t>的情况。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、需要特判整个分数的正负。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、需要特判分母为</a:t>
            </a:r>
            <a:r>
              <a:rPr lang="en-US" altLang="zh-CN" dirty="0"/>
              <a:t>-1</a:t>
            </a:r>
            <a:r>
              <a:rPr lang="zh-CN" altLang="en-US" dirty="0"/>
              <a:t>的情况。</a:t>
            </a:r>
            <a:endParaRPr lang="en-US" altLang="zh-CN" dirty="0"/>
          </a:p>
          <a:p>
            <a:r>
              <a:rPr lang="zh-CN" altLang="en-US" dirty="0"/>
              <a:t>其余的分子分母输出同非分数部分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1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510718"/>
            <a:ext cx="47890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一些奇技淫巧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429309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、如果实在想不出来正经打法，可以试着暴力一位一位判过去，以下是验题人的奇怪打法。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、函数化编程，将重复的代码装进函数里，可以大大减少考场上的编程复杂度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348880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、关于输出</a:t>
            </a:r>
            <a:r>
              <a:rPr lang="en-US" altLang="zh-CN" dirty="0"/>
              <a:t>0</a:t>
            </a:r>
            <a:r>
              <a:rPr lang="zh-CN" altLang="en-US" dirty="0"/>
              <a:t>的特判，比方说读入一个字符串</a:t>
            </a:r>
            <a:r>
              <a:rPr lang="en-US" altLang="zh-CN" dirty="0"/>
              <a:t>s</a:t>
            </a:r>
            <a:r>
              <a:rPr lang="zh-CN" altLang="en-US" dirty="0"/>
              <a:t>，可以使用以下代码判断是否输出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flag=0;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i=1;i&lt;=</a:t>
            </a:r>
            <a:r>
              <a:rPr lang="en-US" altLang="zh-CN" dirty="0" err="1"/>
              <a:t>len</a:t>
            </a:r>
            <a:r>
              <a:rPr lang="en-US" altLang="zh-CN" dirty="0"/>
              <a:t>&amp;&amp;!flag&amp;&amp;;++i)</a:t>
            </a:r>
          </a:p>
          <a:p>
            <a:r>
              <a:rPr lang="en-US" altLang="zh-CN" dirty="0"/>
              <a:t>        if (a[i]&gt;'0'&amp;&amp;a[i]&lt;='9') flag=1;</a:t>
            </a:r>
          </a:p>
          <a:p>
            <a:r>
              <a:rPr lang="en-US" altLang="zh-CN" dirty="0"/>
              <a:t>        else if (a[i]=='/') break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812360" y="5949280"/>
            <a:ext cx="6845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 </a:t>
            </a:r>
            <a:r>
              <a:rPr lang="en-US" altLang="zh-CN" b="1" cap="none" spc="0" dirty="0" err="1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yg</a:t>
            </a:r>
            <a:endParaRPr lang="zh-CN" altLang="en-US" b="1" cap="none" spc="0" dirty="0">
              <a:ln w="1905"/>
              <a:solidFill>
                <a:srgbClr val="00B0F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4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74517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9699" y="705470"/>
            <a:ext cx="2270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关于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T3</a:t>
            </a:r>
          </a:p>
        </p:txBody>
      </p:sp>
      <p:sp>
        <p:nvSpPr>
          <p:cNvPr id="2" name="矩形 1"/>
          <p:cNvSpPr/>
          <p:nvPr/>
        </p:nvSpPr>
        <p:spPr>
          <a:xfrm>
            <a:off x="1835696" y="1916832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题目已经说出算法了。。。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4783" y="2924944"/>
            <a:ext cx="17251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对于</a:t>
            </a:r>
            <a:r>
              <a:rPr lang="en-US" altLang="zh-CN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en-US" altLang="zh-CN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0%</a:t>
            </a:r>
            <a:endParaRPr lang="zh-CN" alt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3539" y="2924944"/>
            <a:ext cx="2244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我会暴搜！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2632" y="3601243"/>
            <a:ext cx="17251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对于</a:t>
            </a:r>
            <a:r>
              <a:rPr lang="en-US" altLang="zh-CN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r>
              <a:rPr lang="en-US" altLang="zh-CN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0%</a:t>
            </a:r>
            <a:endParaRPr lang="zh-CN" alt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5816" y="3601244"/>
            <a:ext cx="2244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我会动规！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4212377"/>
            <a:ext cx="17251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对于</a:t>
            </a:r>
            <a:r>
              <a:rPr lang="en-US" altLang="zh-CN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6</a:t>
            </a:r>
            <a:r>
              <a:rPr lang="en-US" altLang="zh-CN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0%</a:t>
            </a:r>
            <a:endParaRPr lang="zh-CN" alt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1759" y="4212377"/>
            <a:ext cx="34804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我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会普通线段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树！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314" y="5881725"/>
            <a:ext cx="4373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然后一群</a:t>
            </a:r>
            <a:r>
              <a:rPr lang="en-US" altLang="zh-CN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dalao</a:t>
            </a:r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秒了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T3</a:t>
            </a:r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（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QWQ</a:t>
            </a:r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）</a:t>
            </a:r>
            <a:endParaRPr lang="zh-CN" alt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2" y="4843064"/>
            <a:ext cx="1933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对于</a:t>
            </a:r>
            <a:r>
              <a:rPr lang="en-US" altLang="zh-CN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100%</a:t>
            </a:r>
            <a:endParaRPr lang="zh-CN" alt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5816" y="4851775"/>
            <a:ext cx="2244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我会</a:t>
            </a: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分治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！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678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7" grpId="0"/>
      <p:bldP spid="8" grpId="0"/>
      <p:bldP spid="9" grpId="0"/>
      <p:bldP spid="10" grpId="0"/>
      <p:bldP spid="11" grpId="0"/>
      <p:bldP spid="3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7209" y="980728"/>
            <a:ext cx="713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10%</a:t>
            </a:r>
            <a:r>
              <a:rPr lang="zh-CN" altLang="en-US" dirty="0" smtClean="0"/>
              <a:t>的暴搜就不多讲了，大家应该都会吧。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7209" y="1556792"/>
            <a:ext cx="713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40%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次进行暴力动规，不少人应该可以想到，也不讲了。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7208" y="2204864"/>
            <a:ext cx="713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60%</a:t>
            </a:r>
            <a:r>
              <a:rPr lang="zh-CN" altLang="en-US" dirty="0" smtClean="0"/>
              <a:t>是用线段树就是开</a:t>
            </a:r>
            <a:r>
              <a:rPr lang="en-US" altLang="zh-CN" dirty="0" smtClean="0"/>
              <a:t>k+1</a:t>
            </a:r>
            <a:r>
              <a:rPr lang="zh-CN" altLang="en-US" dirty="0" smtClean="0"/>
              <a:t>颗线段树，一行一行扫下去，用线段树维护前缀和，将这个点左上角的所有与它颜色不相同的点累加进行转移，时间复杂度为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n*m*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logm</a:t>
            </a:r>
            <a:r>
              <a:rPr lang="zh-CN" altLang="en-US" dirty="0" smtClean="0"/>
              <a:t>），空间复杂度为（</a:t>
            </a:r>
            <a:r>
              <a:rPr lang="en-US" altLang="zh-CN" dirty="0" smtClean="0"/>
              <a:t>nm^2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347700"/>
            <a:ext cx="713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100%</a:t>
            </a:r>
            <a:r>
              <a:rPr lang="zh-CN" altLang="en-US" dirty="0" smtClean="0"/>
              <a:t>就是在</a:t>
            </a:r>
            <a:r>
              <a:rPr lang="en-US" altLang="zh-CN" dirty="0" smtClean="0"/>
              <a:t>60%</a:t>
            </a:r>
            <a:r>
              <a:rPr lang="zh-CN" altLang="en-US" dirty="0" smtClean="0"/>
              <a:t>的基础上把线段树改成</a:t>
            </a:r>
            <a:r>
              <a:rPr lang="zh-CN" altLang="en-US" dirty="0"/>
              <a:t>分治</a:t>
            </a:r>
            <a:r>
              <a:rPr lang="zh-CN" altLang="en-US" dirty="0" smtClean="0"/>
              <a:t>。我们</a:t>
            </a:r>
            <a:r>
              <a:rPr lang="zh-CN" altLang="en-US" dirty="0"/>
              <a:t>可以对</a:t>
            </a:r>
            <a:r>
              <a:rPr lang="en-US" altLang="zh-CN" dirty="0"/>
              <a:t>n</a:t>
            </a:r>
            <a:r>
              <a:rPr lang="zh-CN" altLang="en-US" dirty="0"/>
              <a:t>继续分治</a:t>
            </a:r>
            <a:r>
              <a:rPr lang="zh-CN" altLang="en-US" dirty="0" smtClean="0"/>
              <a:t>，优先处理左半区间转移到左半区间的，然后再将处理左半区间转移到右半区间，再处理右半区间转移到右半区间的。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7208" y="4396462"/>
            <a:ext cx="7149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然而动态开点线段树好像也可以过。。。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82804" y="5661248"/>
            <a:ext cx="24569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 </a:t>
            </a:r>
            <a:r>
              <a:rPr lang="zh-CN" altLang="en-US" b="1" cap="none" spc="0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即将</a:t>
            </a:r>
            <a:r>
              <a:rPr lang="en-US" altLang="zh-CN" b="1" cap="none" spc="0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AFO</a:t>
            </a:r>
            <a:r>
              <a:rPr lang="zh-CN" altLang="en-US" b="1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</a:t>
            </a:r>
            <a:r>
              <a:rPr lang="en-US" altLang="zh-CN" b="1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OI</a:t>
            </a:r>
            <a:r>
              <a:rPr lang="zh-CN" altLang="en-US" b="1" dirty="0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选手</a:t>
            </a:r>
            <a:r>
              <a:rPr lang="en-US" altLang="zh-CN" b="1" dirty="0" err="1" smtClean="0">
                <a:ln w="1905"/>
                <a:solidFill>
                  <a:srgbClr val="00B0F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zd</a:t>
            </a:r>
            <a:endParaRPr lang="zh-CN" altLang="en-US" b="1" cap="none" spc="0" dirty="0">
              <a:ln w="1905"/>
              <a:solidFill>
                <a:srgbClr val="00B0F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4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1191</Words>
  <Application>Microsoft Office PowerPoint</Application>
  <PresentationFormat>全屏显示(4:3)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</dc:creator>
  <cp:lastModifiedBy>Sky123.Org</cp:lastModifiedBy>
  <cp:revision>40</cp:revision>
  <dcterms:created xsi:type="dcterms:W3CDTF">2018-08-31T12:42:01Z</dcterms:created>
  <dcterms:modified xsi:type="dcterms:W3CDTF">2018-10-05T02:50:36Z</dcterms:modified>
</cp:coreProperties>
</file>