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38" autoAdjust="0"/>
  </p:normalViewPr>
  <p:slideViewPr>
    <p:cSldViewPr snapToGrid="0">
      <p:cViewPr>
        <p:scale>
          <a:sx n="50" d="100"/>
          <a:sy n="50" d="100"/>
        </p:scale>
        <p:origin x="1934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A7AF-4ADB-4059-85BD-AEBDDE6C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3B291-318E-41CC-B5A6-471D7F663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AE5B5-359E-4BEB-BDB8-698C1ED1C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CC538-02AD-4317-AAD9-5D19F1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792E9-D497-4287-9955-2A73200B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C507-9CC3-4DF8-82BC-7740BD17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2AF15-1759-40FA-B9BA-0BFD128B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46D3C-FA37-4B20-BA05-3E7EB196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7E8AB-946F-4CD3-AD4D-BA2699E5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8811C-E63A-44F7-959B-D7EFB675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37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3855A-C22D-490A-8BCE-10D6C5E0B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C5604A-B26B-4D64-AA00-4C7399978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5A733-AABA-4A64-B9D7-B5BB8E38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9752-F0E4-41AA-8B4F-0AC64644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29717-1E3D-4665-BB25-22C10DC7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86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6ADE-67A9-4A23-B18D-EB01E216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2CBA8-5FFF-44EB-8120-62689027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D4ED42-697F-4652-87FA-02A43763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D6577-6417-4762-BC07-5F1353F8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48B48-184A-4C4F-8E50-386A2210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CC4E4-3076-4997-B859-F11AE3FB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B73EE-50DD-492D-AFAB-9968F82C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A85F1-54AC-46A1-A119-3A58471B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D7098-7F03-4801-B092-00F5185B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C25C3-E6A8-48E5-B09C-E85AAADC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6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C8DE8-14EF-4CF2-94C8-A1BB5EC8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F58F1-C464-4C45-BC17-6128646C7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B4937-70B5-4022-8475-113219E7D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135BDC-D486-425C-B978-C989C1C9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3E546-8578-4EB2-B98B-3B3B0D07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F841E-E7E6-4EF2-96B6-6ED5FF1F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76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47F37-DAD1-458D-AF4C-21E352A5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BC4B5-E73E-40E3-8741-695CA3D1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C7C98-C4DF-4621-8643-CBBEA8AF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CB1EB8-1B31-456B-8186-DC4FF6CB9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0C06F9-77AF-417E-B285-B48F0BE9A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815597-06CA-4C8A-9526-3A1F5639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4E5E1C-415A-4250-8E48-6659C5EF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CCB962-A0EF-488C-A2C5-2490BD1F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6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1CAA5-8105-45C2-9DBE-C5617957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09F551-D9D3-4E55-80F8-A2AC947F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C27DCC-6C75-4182-B83A-39BDE429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45557B-A8BD-44E4-A101-A1394800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5A6C2-8776-453F-80FC-38B508EB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F5FAF2-3443-4576-B5CC-08907C46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ECA00-16A6-4393-8F85-A5C36170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5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25E8B-C419-47D6-9B36-2D9D4090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4515B-941E-4433-BEA6-212497A3E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A102B-0F3C-4644-AFEE-565C643FE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D9C3F1-3F4C-4435-A374-A3A33A56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B5B401-64E9-4C1F-9FC7-95EC4424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0850F-98DF-4A1F-9B50-59C5A7E6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7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406B-A71B-4F1E-94B6-8E357DE4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F505CA-CECC-48CA-B85E-68156E0C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EA0A81-D59D-4A56-B07F-38CA77AC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4BC02F-D71F-45FA-A996-11EAD2BB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B6B96-815B-4CD5-90DB-4B6A0809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78648-C6A9-4121-AB17-4788CE4B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3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718BB6-6907-4BCB-A2F2-ACC7A0B5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863340-9E06-4F9A-97E4-3BA8EF22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2D43-14DD-46C6-867A-99BD4F349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AFED-DC0D-4A40-9F3B-303C3C76AE18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A8013-6519-4792-86C7-40E15C683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F6590-E9FE-449B-B67C-45602901D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D5C23-D6E4-46B2-9462-0B21EAF8AD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55665-B9DD-4A0A-B374-9F21AEF1C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BD3616-D118-4F81-A30B-3D2A5674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FC78F0A-AF22-4D3A-8D94-85AE5D142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422546"/>
            <a:ext cx="2880000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0FECBD-733C-4811-BE0A-78B735901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00" y="422546"/>
            <a:ext cx="2880000" cy="216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AD7862-B6C4-4413-9725-4F1E5C108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422546"/>
            <a:ext cx="2880000" cy="21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6D7E7B-FE2B-4470-9C27-BC385D40A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422546"/>
            <a:ext cx="2880000" cy="216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B6799DA-0515-4C62-B541-BDA3951DA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00" y="2666027"/>
            <a:ext cx="2880000" cy="216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1C243DE-CE47-4AF0-B117-6A9D541D5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2666027"/>
            <a:ext cx="2880000" cy="216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8F46732-FFBF-46B8-B6C7-85A16450D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2666027"/>
            <a:ext cx="2880000" cy="216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01C55A-AEFD-497D-9F3C-8F498850A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000" y="2666027"/>
            <a:ext cx="2880000" cy="216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7E690A8-6A85-41F0-9E2A-6934D13775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000" y="4826027"/>
            <a:ext cx="2880000" cy="216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B7B31E6-6983-4D81-BD00-4B075E9533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" y="4826027"/>
            <a:ext cx="2880000" cy="216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2D35C53-6AD8-43A4-8B83-2B511AA9BA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000" y="4826027"/>
            <a:ext cx="288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D6F7D50-70CD-4CF6-973B-9F2BD76A55E3}"/>
              </a:ext>
            </a:extLst>
          </p:cNvPr>
          <p:cNvGrpSpPr/>
          <p:nvPr/>
        </p:nvGrpSpPr>
        <p:grpSpPr>
          <a:xfrm>
            <a:off x="2716676" y="-479277"/>
            <a:ext cx="8682126" cy="8640000"/>
            <a:chOff x="689756" y="-403077"/>
            <a:chExt cx="8682126" cy="8640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7EAA0C-C0D3-4D31-BFDE-30C49449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6" y="-403077"/>
              <a:ext cx="2880000" cy="216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A692BAF-E859-4899-8836-97264455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6" y="1756923"/>
              <a:ext cx="2880000" cy="216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29B65CB-5769-4AAD-90B5-B049585C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6" y="6076923"/>
              <a:ext cx="2880000" cy="21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3FB8C46-7EEC-4297-9052-61DFFB7D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56" y="3916923"/>
              <a:ext cx="2880000" cy="216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35A7900-B726-45E9-95AC-A9C87E56D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56" y="-403077"/>
              <a:ext cx="2880000" cy="21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041732A-0F7E-43A7-B4FE-2E5D5AEF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56" y="1861077"/>
              <a:ext cx="2880000" cy="216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59B9197-7F43-4280-93F0-6D112C7A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56" y="3916923"/>
              <a:ext cx="2880000" cy="21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0E9D43D-0331-40B3-AD0C-96202973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9756" y="6076923"/>
              <a:ext cx="2880000" cy="216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1901E40-96E4-47B8-9319-B35C556B6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756" y="-403077"/>
              <a:ext cx="2880000" cy="216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3348756-4706-4870-8569-BDBF181E0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756" y="1756923"/>
              <a:ext cx="2880000" cy="216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48F0DD1-37DC-4724-948F-EB3AF18B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9756" y="3916923"/>
              <a:ext cx="2880000" cy="2160000"/>
            </a:xfrm>
            <a:prstGeom prst="rect">
              <a:avLst/>
            </a:prstGeom>
          </p:spPr>
        </p:pic>
        <p:sp>
          <p:nvSpPr>
            <p:cNvPr id="15" name="乘号 14">
              <a:extLst>
                <a:ext uri="{FF2B5EF4-FFF2-40B4-BE49-F238E27FC236}">
                  <a16:creationId xmlns:a16="http://schemas.microsoft.com/office/drawing/2014/main" id="{283FEF81-171E-4D11-930B-4E723A6302C5}"/>
                </a:ext>
              </a:extLst>
            </p:cNvPr>
            <p:cNvSpPr/>
            <p:nvPr/>
          </p:nvSpPr>
          <p:spPr>
            <a:xfrm>
              <a:off x="6491882" y="6076923"/>
              <a:ext cx="2880000" cy="2160000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788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D6F7D50-70CD-4CF6-973B-9F2BD76A55E3}"/>
              </a:ext>
            </a:extLst>
          </p:cNvPr>
          <p:cNvGrpSpPr/>
          <p:nvPr/>
        </p:nvGrpSpPr>
        <p:grpSpPr>
          <a:xfrm>
            <a:off x="2895599" y="242570"/>
            <a:ext cx="6400801" cy="6372860"/>
            <a:chOff x="0" y="0"/>
            <a:chExt cx="8682126" cy="864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7EAA0C-C0D3-4D31-BFDE-30C494494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80000" cy="216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A692BAF-E859-4899-8836-97264455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60000"/>
              <a:ext cx="2880000" cy="216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29B65CB-5769-4AAD-90B5-B049585C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80000"/>
              <a:ext cx="2880000" cy="216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3FB8C46-7EEC-4297-9052-61DFFB7D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20000"/>
              <a:ext cx="2880000" cy="21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35A7900-B726-45E9-95AC-A9C87E56D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0"/>
              <a:ext cx="2880000" cy="216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41732A-0F7E-43A7-B4FE-2E5D5AEF2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2264154"/>
              <a:ext cx="2880000" cy="21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59B9197-7F43-4280-93F0-6D112C7A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4320000"/>
              <a:ext cx="2880000" cy="216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0E9D43D-0331-40B3-AD0C-962029735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6480000"/>
              <a:ext cx="2880000" cy="216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1901E40-96E4-47B8-9319-B35C556B6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0"/>
              <a:ext cx="2880000" cy="216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3348756-4706-4870-8569-BDBF181E0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2160000"/>
              <a:ext cx="2880000" cy="216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448F0DD1-37DC-4724-948F-EB3AF18BE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4320000"/>
              <a:ext cx="2880000" cy="2160000"/>
            </a:xfrm>
            <a:prstGeom prst="rect">
              <a:avLst/>
            </a:prstGeom>
          </p:spPr>
        </p:pic>
        <p:sp>
          <p:nvSpPr>
            <p:cNvPr id="16" name="乘号 15">
              <a:extLst>
                <a:ext uri="{FF2B5EF4-FFF2-40B4-BE49-F238E27FC236}">
                  <a16:creationId xmlns:a16="http://schemas.microsoft.com/office/drawing/2014/main" id="{283FEF81-171E-4D11-930B-4E723A6302C5}"/>
                </a:ext>
              </a:extLst>
            </p:cNvPr>
            <p:cNvSpPr/>
            <p:nvPr/>
          </p:nvSpPr>
          <p:spPr>
            <a:xfrm>
              <a:off x="5802126" y="6480000"/>
              <a:ext cx="2880000" cy="2160000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5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3E943F3-61E8-49A0-BAA5-5FB03A1A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489054"/>
              </p:ext>
            </p:extLst>
          </p:nvPr>
        </p:nvGraphicFramePr>
        <p:xfrm>
          <a:off x="1554480" y="6985"/>
          <a:ext cx="8569905" cy="8437246"/>
        </p:xfrm>
        <a:graphic>
          <a:graphicData uri="http://schemas.openxmlformats.org/drawingml/2006/table">
            <a:tbl>
              <a:tblPr firstRow="1" firstCol="1" bandRow="1"/>
              <a:tblGrid>
                <a:gridCol w="1547724">
                  <a:extLst>
                    <a:ext uri="{9D8B030D-6E8A-4147-A177-3AD203B41FA5}">
                      <a16:colId xmlns:a16="http://schemas.microsoft.com/office/drawing/2014/main" val="702170355"/>
                    </a:ext>
                  </a:extLst>
                </a:gridCol>
                <a:gridCol w="2960046">
                  <a:extLst>
                    <a:ext uri="{9D8B030D-6E8A-4147-A177-3AD203B41FA5}">
                      <a16:colId xmlns:a16="http://schemas.microsoft.com/office/drawing/2014/main" val="1821785203"/>
                    </a:ext>
                  </a:extLst>
                </a:gridCol>
                <a:gridCol w="2151046">
                  <a:extLst>
                    <a:ext uri="{9D8B030D-6E8A-4147-A177-3AD203B41FA5}">
                      <a16:colId xmlns:a16="http://schemas.microsoft.com/office/drawing/2014/main" val="2523493998"/>
                    </a:ext>
                  </a:extLst>
                </a:gridCol>
                <a:gridCol w="1911089">
                  <a:extLst>
                    <a:ext uri="{9D8B030D-6E8A-4147-A177-3AD203B41FA5}">
                      <a16:colId xmlns:a16="http://schemas.microsoft.com/office/drawing/2014/main" val="1991491844"/>
                    </a:ext>
                  </a:extLst>
                </a:gridCol>
              </a:tblGrid>
              <a:tr h="19720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实验现象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Mask-target SOA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behavioral oscillation)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Prime-mask SOA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Prime duration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445705"/>
                  </a:ext>
                </a:extLst>
              </a:tr>
              <a:tr h="1501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Human Data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633241"/>
                  </a:ext>
                </a:extLst>
              </a:tr>
              <a:tr h="1654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累加器模型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767785"/>
                  </a:ext>
                </a:extLst>
              </a:tr>
              <a:tr h="1654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SDMN</a:t>
                      </a:r>
                      <a:r>
                        <a:rPr lang="zh-C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35910"/>
                  </a:ext>
                </a:extLst>
              </a:tr>
              <a:tr h="1654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OTEM</a:t>
                      </a:r>
                      <a:r>
                        <a:rPr lang="zh-CN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  <a:endParaRPr lang="zh-CN" sz="105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060762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B9BA5CB-2A2C-4509-BFB0-6EADC0158E87}"/>
              </a:ext>
            </a:extLst>
          </p:cNvPr>
          <p:cNvGrpSpPr/>
          <p:nvPr/>
        </p:nvGrpSpPr>
        <p:grpSpPr>
          <a:xfrm>
            <a:off x="3657599" y="2071370"/>
            <a:ext cx="6400801" cy="6372860"/>
            <a:chOff x="0" y="0"/>
            <a:chExt cx="8682126" cy="864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C0F4C36-FB6A-4245-A85A-ECB0043B1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880000" cy="216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311DD95-6585-4464-9949-AAC133F22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60000"/>
              <a:ext cx="2880000" cy="21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630EBB3-A3CD-4F1F-BE85-0195C8BA2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480000"/>
              <a:ext cx="2880000" cy="216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4EEC434-A357-4C29-8A5D-D3451CB5E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320000"/>
              <a:ext cx="2880000" cy="216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9A14E72-6F8D-4A41-B8C5-62863B7C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0"/>
              <a:ext cx="2880000" cy="216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372CA9F-8E63-401A-BA64-7E17952AE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2264154"/>
              <a:ext cx="2880000" cy="216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EB1AC2D2-FB88-4830-8752-7A99BB1C6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4320000"/>
              <a:ext cx="2880000" cy="216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FE901EF-6633-4335-87EB-D3E847909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00" y="6480000"/>
              <a:ext cx="2880000" cy="216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606021F-DE69-4BED-AB34-73A337B73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0"/>
              <a:ext cx="2880000" cy="21600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15ACBEB-1A0F-4CBE-9F5B-5E148E3BB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2160000"/>
              <a:ext cx="2880000" cy="216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1B9E001-7086-436E-9C22-AAC740060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000" y="4320000"/>
              <a:ext cx="2880000" cy="2160000"/>
            </a:xfrm>
            <a:prstGeom prst="rect">
              <a:avLst/>
            </a:prstGeom>
          </p:spPr>
        </p:pic>
        <p:sp>
          <p:nvSpPr>
            <p:cNvPr id="18" name="乘号 17">
              <a:extLst>
                <a:ext uri="{FF2B5EF4-FFF2-40B4-BE49-F238E27FC236}">
                  <a16:creationId xmlns:a16="http://schemas.microsoft.com/office/drawing/2014/main" id="{D77168E7-981F-43F4-B17A-3F8C08E10F3C}"/>
                </a:ext>
              </a:extLst>
            </p:cNvPr>
            <p:cNvSpPr/>
            <p:nvPr/>
          </p:nvSpPr>
          <p:spPr>
            <a:xfrm>
              <a:off x="5802126" y="6480000"/>
              <a:ext cx="2880000" cy="2160000"/>
            </a:xfrm>
            <a:prstGeom prst="mathMultiply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宇昂</dc:creator>
  <cp:lastModifiedBy>程 宇昂</cp:lastModifiedBy>
  <cp:revision>4</cp:revision>
  <dcterms:created xsi:type="dcterms:W3CDTF">2020-06-08T04:14:54Z</dcterms:created>
  <dcterms:modified xsi:type="dcterms:W3CDTF">2020-06-08T05:15:48Z</dcterms:modified>
</cp:coreProperties>
</file>