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34C8-8F35-4DE7-A78D-DCEECD1D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F7298-A202-455D-9120-90504456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9F945-AF39-41D1-B99D-32F8590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511FD-91C5-4CF6-B315-D38066E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32689-1F1B-4FD2-8F96-34C23E6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00D8D-F792-4794-A852-44B29525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290B-DFE8-4C6B-ABCE-FDEB51E1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82D83-0A61-4208-B99E-48FAD886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D8F03-FB42-4E36-AEF9-9A95CC4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8643-0362-427E-93CC-2097FC9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30AE4F-A578-4534-8865-D7289F36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402DA-AD75-4360-8F90-3D7BCB34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B508-5721-4A71-BE0C-7F3DAC5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CDF4-CBC0-48B1-9186-B4720F3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A98AB-84FB-48F8-9574-77D79D9F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1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33F6D-3659-4177-89D8-827C1C68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9ACFA-B7D2-4638-89E8-A5E973C7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CCE13-F559-4858-84F4-3BC35F3F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51A76-7603-4591-A7E1-6E2ACCA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656D-0743-4798-9F64-6CE3844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2041-BBEE-46D4-B649-DF91E160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D5EB3-20F9-4431-A21C-D04E5212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BF874-104F-42E2-AE29-5843B77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3B667-9846-452A-BA03-ACF7EF34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D2271-7CA7-4C63-88A9-1BB8E298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5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E8A1-3E42-40D1-ADBF-B5BD096F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CC580-BA2D-40D0-8DF9-04171043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60ECB-8A4E-417D-8773-AEE6C3CB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BF8CE-C5CD-4E10-B525-43C7C1D4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079D0-F91D-4259-841A-66535FA5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A7D3A-C9F6-43FB-B8B9-869E4B0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2F51C-AB79-4F33-84D8-C59C03B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FC738-D306-42E8-81BB-257207DC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18B78-2668-47E4-9E9A-6548056E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A21DA-F7A4-45CE-ABE5-1CD75D981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301F1-6E81-4ECE-A288-AE2855A81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55022-2689-4A21-81C3-EF001D49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9B5AB-89C6-4855-B015-4607F26A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A1150-A0D4-4C2C-BFF0-2358AB8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8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5894-803A-4388-8131-F4DB829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4EF6E-CEC3-4F69-9D0E-434CF68D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982D1-BAA5-42F5-84F7-1D277A9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2309A-B1E3-48E3-BE37-B0F6EAF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4C9FA-879C-4439-8590-4AE1E51B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2AA5F-C139-4392-B807-BE56F30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3AEA1-F75A-4A3E-9C5F-ECECEB23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57463-5EC4-4818-BE49-53D213EA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4866C-8DEC-4A32-9934-CE351BA7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03708-B23E-45BA-9036-7FEE3D1D3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D5FA7-3B9A-4F43-940F-431D798B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AB571-1881-4198-8B31-A397945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BA9A4-9C30-4E9C-A152-328A49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5D0C-3ED8-4462-9956-702F17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8F960-EC84-46A5-AA25-B8ECE7A27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A1DE5-5B71-4215-A843-3AFE73C4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E7A88-3397-4419-A282-FF9C0669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3B368-B27A-4EEF-820E-018CCC9D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1C442-EEEE-47A4-B724-B27D2018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F4225-C7C6-4E71-912B-978D36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339ED-67B6-4043-ADD2-7DF0CD01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B41A0-1FFC-4585-A8A3-331C7F1E5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D82D-5705-4BE6-A917-CD31910B3D7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2EB5A-13D4-499D-BA07-A8B823DDC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93F34-B6D6-4199-A9AC-B6448FA1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5305-A885-4E36-B02F-B4A903663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92145-66D4-42BE-8331-F9652AF95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122363"/>
            <a:ext cx="1009904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Stimulus saliency modulates the coordination of visual cortex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D6ABC-AFF4-470D-BF8F-A69AA15E0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小组成员：程宇昂 陈健柏 林逍屹 梅子杰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C60941E-E86C-4A54-A842-F0C019EA40C2}"/>
              </a:ext>
            </a:extLst>
          </p:cNvPr>
          <p:cNvGrpSpPr/>
          <p:nvPr/>
        </p:nvGrpSpPr>
        <p:grpSpPr>
          <a:xfrm>
            <a:off x="1719254" y="2075697"/>
            <a:ext cx="8753491" cy="3593582"/>
            <a:chOff x="838200" y="2094949"/>
            <a:chExt cx="6792451" cy="252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0BC87A-E6C1-46CE-BA24-DCEA002F8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94949"/>
              <a:ext cx="4984207" cy="252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30A39A9-82E7-4464-A87E-A3D8B7AD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407" y="2094949"/>
              <a:ext cx="1808244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8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67221A-1A9C-4B8B-8051-44E451A17475}"/>
              </a:ext>
            </a:extLst>
          </p:cNvPr>
          <p:cNvGrpSpPr/>
          <p:nvPr/>
        </p:nvGrpSpPr>
        <p:grpSpPr>
          <a:xfrm>
            <a:off x="2654123" y="1660434"/>
            <a:ext cx="6883754" cy="3537131"/>
            <a:chOff x="1768599" y="1708061"/>
            <a:chExt cx="6883754" cy="35371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F7733C-4332-4340-8277-94F78E99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599" y="1708061"/>
              <a:ext cx="6883754" cy="34418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3C934FF-F0F3-49A7-B99E-788D1FD1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459" y="3428999"/>
              <a:ext cx="1828894" cy="1816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88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DB96-7AA5-41F9-8E61-AC57E358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11C201-305F-4387-AA2E-DD741326DE12}"/>
              </a:ext>
            </a:extLst>
          </p:cNvPr>
          <p:cNvSpPr/>
          <p:nvPr/>
        </p:nvSpPr>
        <p:spPr>
          <a:xfrm>
            <a:off x="233012" y="1828421"/>
            <a:ext cx="2317750" cy="946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5BEA7B-DD99-43A8-BEB8-6E28AB0B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During a bottom-up task, forward projections rather than backward projections are dominant.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backward projections, reflecting the coordination of visual cortex, are modulated by the stimulus saliency.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1E5A-4991-47AF-A079-7EDACFA1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 and psychophysical results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66DD8B-0722-4CC8-9ED7-7C1D10A65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/>
          <a:stretch/>
        </p:blipFill>
        <p:spPr>
          <a:xfrm>
            <a:off x="4912281" y="1907916"/>
            <a:ext cx="2802140" cy="33632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F6C67A-01E4-4738-BD77-BD0325E9FAA9}"/>
              </a:ext>
            </a:extLst>
          </p:cNvPr>
          <p:cNvSpPr txBox="1"/>
          <p:nvPr/>
        </p:nvSpPr>
        <p:spPr>
          <a:xfrm>
            <a:off x="1618421" y="5303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Steinmetz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 al., 2019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79D7E3-0F34-4880-A1B2-A638AD08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9" y="4082994"/>
            <a:ext cx="3600000" cy="277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A11CDD-9135-463A-B2B8-2700E3C5B4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9" y="1220564"/>
            <a:ext cx="3600000" cy="286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75424B-588E-4B2A-842B-90A7B84776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53" r="8857"/>
          <a:stretch/>
        </p:blipFill>
        <p:spPr>
          <a:xfrm>
            <a:off x="689651" y="1907916"/>
            <a:ext cx="4146234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6CE6-E5B1-4B2C-9D61-19CE81EE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Raster plot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C5A99C-EFF5-47D9-9CF9-36A3F83B0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2" y="1613869"/>
            <a:ext cx="6354335" cy="4351338"/>
          </a:xfrm>
        </p:spPr>
      </p:pic>
    </p:spTree>
    <p:extLst>
      <p:ext uri="{BB962C8B-B14F-4D97-AF65-F5344CB8AC3E}">
        <p14:creationId xmlns:p14="http://schemas.microsoft.com/office/powerpoint/2010/main" val="19628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66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Stimulus saliency modulates the coordination of visual cortex</vt:lpstr>
      <vt:lpstr>Background</vt:lpstr>
      <vt:lpstr>Background</vt:lpstr>
      <vt:lpstr>Hypothesis</vt:lpstr>
      <vt:lpstr>Task and psychophysical results</vt:lpstr>
      <vt:lpstr>Raster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Yu-Ang Cheng</dc:creator>
  <cp:lastModifiedBy>程 宇昂</cp:lastModifiedBy>
  <cp:revision>17</cp:revision>
  <dcterms:created xsi:type="dcterms:W3CDTF">2021-06-06T12:06:32Z</dcterms:created>
  <dcterms:modified xsi:type="dcterms:W3CDTF">2021-06-09T12:06:09Z</dcterms:modified>
</cp:coreProperties>
</file>