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658-C985-3042-8DB5-C9AC1C1AC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A939D-E394-FD49-82E0-6DFCA9AA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26D2-F9F3-9844-8F0A-8BF9BD7C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E914-7A97-EF4C-8549-C0B3B9D5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B494-2B6E-F449-980A-701536E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271-C73E-E441-AEDD-03436537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4D6D4-A15B-3B43-875A-B6A7A1A7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87E-633A-4747-9B3C-8A30C6F4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4F9B-12AB-B840-8EB3-26C18AE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666B-936A-C741-93E0-E223835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6CCB6-D41D-634D-8616-91A1C552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54745-2294-B14B-9050-2B1666BA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FEF3-EE2F-6347-AEF3-3AE2D4F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A729-4E0D-604A-B761-EEE78422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539A-88E6-3D45-B511-35CFEC88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8D1-12D3-DE46-B62B-E3251138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C7AB-C689-604E-9117-C84B6E7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645C-FCDC-C649-BE3E-68F3120D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B93E-EFB8-084E-8FCA-9BE97E51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1E8D-4651-4B4D-8E3E-E194DBBE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397E-20A1-1041-8701-DA5802B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E6DEB-C847-174B-8C37-78D0FB01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5F8B-E019-414D-BB06-9A6D30D5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6B38-99F2-3E4D-91A5-DE58031B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B520-2401-7349-849C-E821F8D7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AC97-D5DB-E046-AD35-A32A3F0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1DB1-ABD2-A54B-9B6B-9ABCEEBF0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9DD8-D78D-B748-8215-CA6D9BF9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3CDFF-8FA1-8F4C-8715-82FDC44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F933-0258-AD4D-A077-D055E062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631E-EDFB-B24C-BD75-78FAF541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0E7D-D35A-B14E-BBA2-4D891F9E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D339-1D48-5046-AAF3-53A47A3E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5473-E4F2-BE47-AC6F-4D6BE13A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AE8D5-78F5-7643-B87C-103B906D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D50F7-BC8D-C247-A7D6-4E015475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33BE7-1A8C-BE48-AB00-4CA5F77A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370B4-E393-444E-AAFC-A5B1DF77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88ED1-A2B8-3D41-B9CF-A69F99DC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815C-D444-B549-96DD-F53537F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AA5C9-19CD-AE40-A70C-11EBCAAC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1E158-6043-FF4E-A377-B29C6F83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8543-EA69-6B4F-B9A2-8AB3C64C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4514-D087-3E48-BD1A-DF15FBE6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3C2C7-0EB7-F24B-89BE-00A46DA6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2833-FFA3-6941-8825-7ED0B6C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2043-BCF4-A645-964B-0B04D6D0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E7B5-0136-8642-BAE5-7DDBCE90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34AD-03A1-E141-8D23-8ABC3A7D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507C7-DE37-D941-B337-A761BF2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4AB1-A4D4-2B4A-AB71-0ED1A801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CAEF0-7794-5540-92EF-911650B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30BA-BC25-684C-81D7-FC20AD7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5A709-A262-BF4B-BBCB-97C01ACFB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0DFA-C588-E84F-96A0-26AE9ED0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15D4-C1EA-4545-9EE2-8C6ABAFD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FBE2-B21C-B04D-A774-04FD450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46DF-3313-A34E-B405-65F369A4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D1162-E8E6-F748-A574-98C897C0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45CA7-3280-5E4D-846B-D19385DA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C427-0BE6-2C47-9448-DF7FCF240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2724-C8EE-104A-91EC-7D1600C190B5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E433-8520-D140-AA48-9C3098E4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CD70-7B08-7746-9551-00D2D8A5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D165-4A4F-2B4A-8753-02408A99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350340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D9AB-DE8C-DB44-A496-BF321E522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Presentation of Road Safety Study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BC75-FAD6-154D-94A2-CB28ADB7F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Reporter: Yu Cao</a:t>
            </a:r>
          </a:p>
          <a:p>
            <a:r>
              <a:rPr lang="en-US" dirty="0"/>
              <a:t>Date: April 4, 2021</a:t>
            </a:r>
          </a:p>
        </p:txBody>
      </p:sp>
    </p:spTree>
    <p:extLst>
      <p:ext uri="{BB962C8B-B14F-4D97-AF65-F5344CB8AC3E}">
        <p14:creationId xmlns:p14="http://schemas.microsoft.com/office/powerpoint/2010/main" val="107829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8F65-E931-C94A-A0D0-8E69545A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8A09-2AE0-964E-8099-0839A186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missing value of numerical variable</a:t>
            </a:r>
          </a:p>
          <a:p>
            <a:r>
              <a:rPr lang="en-US" dirty="0"/>
              <a:t>check missing value of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8510-E0F0-9F4A-9F4E-2AF77A7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0870-0FA5-0F4A-9058-59002F30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PERSONTYPE and FATAL</a:t>
            </a:r>
          </a:p>
          <a:p>
            <a:r>
              <a:rPr lang="en-US" dirty="0"/>
              <a:t>AGE and FATAL (categorize)</a:t>
            </a:r>
          </a:p>
          <a:p>
            <a:r>
              <a:rPr lang="en-US" dirty="0"/>
              <a:t>TICKETISSUED and FATAL</a:t>
            </a:r>
          </a:p>
          <a:p>
            <a:r>
              <a:rPr lang="en-US" dirty="0"/>
              <a:t>IMPAIRED and FATAL</a:t>
            </a:r>
          </a:p>
          <a:p>
            <a:r>
              <a:rPr lang="en-US" dirty="0"/>
              <a:t>SPEEDING and FATAL</a:t>
            </a:r>
          </a:p>
          <a:p>
            <a:r>
              <a:rPr lang="en-US" dirty="0"/>
              <a:t>INVEHICLETYPE and LICENSEPLATESTATE</a:t>
            </a:r>
          </a:p>
          <a:p>
            <a:endParaRPr lang="en-US" dirty="0"/>
          </a:p>
          <a:p>
            <a:r>
              <a:rPr lang="en-US" dirty="0"/>
              <a:t>Encode all variables</a:t>
            </a:r>
          </a:p>
        </p:txBody>
      </p:sp>
    </p:spTree>
    <p:extLst>
      <p:ext uri="{BB962C8B-B14F-4D97-AF65-F5344CB8AC3E}">
        <p14:creationId xmlns:p14="http://schemas.microsoft.com/office/powerpoint/2010/main" val="27653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659C-908B-6347-9D86-EBD2622E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 and Model 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192-22A3-BC42-84D1-1BD70AF6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Random Forest Model</a:t>
            </a:r>
          </a:p>
          <a:p>
            <a:r>
              <a:rPr lang="en-US" dirty="0"/>
              <a:t>Random Forest Model after Adjusting Imbalanced data with SMOTE</a:t>
            </a:r>
          </a:p>
          <a:p>
            <a:r>
              <a:rPr lang="en-US" dirty="0"/>
              <a:t>Dealing with Imbalanced Data by Defining a Function (giving weights) ---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3746-4291-6046-9413-CB29B278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Interpretation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2B61-D00E-8F48-8A0C-712CE087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vehicle</a:t>
            </a:r>
          </a:p>
          <a:p>
            <a:r>
              <a:rPr lang="en-US" dirty="0"/>
              <a:t>The state plating the driver license</a:t>
            </a:r>
          </a:p>
          <a:p>
            <a:r>
              <a:rPr lang="en-US" dirty="0"/>
              <a:t>Type of person</a:t>
            </a:r>
          </a:p>
          <a:p>
            <a:r>
              <a:rPr lang="en-US" dirty="0"/>
              <a:t>Whether a person was issued a ticket</a:t>
            </a:r>
          </a:p>
          <a:p>
            <a:r>
              <a:rPr lang="en-US" dirty="0"/>
              <a:t>Whether a person in vehicle where speeding was indicated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If any persons deemed ‘impaired’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3E6D-C843-FF44-A613-0F6179F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A697-8339-F648-805E-8B26197E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Chen, S., Zhang, S., Xing, Y., &amp; Lu, J. (2020). Identifying the Factors Contributing to the Severity of Truck-Involved Crashes in Shanghai River-Crossing Tunnel. International Journal of Environmental Research and Public Health, 17(9), 3155. doi:10.3390/ijerph17093155</a:t>
            </a:r>
          </a:p>
          <a:p>
            <a:r>
              <a:rPr lang="en-US" dirty="0" err="1"/>
              <a:t>Streff</a:t>
            </a:r>
            <a:r>
              <a:rPr lang="en-US" dirty="0"/>
              <a:t>, F. M., </a:t>
            </a:r>
            <a:r>
              <a:rPr lang="en-US" dirty="0" err="1"/>
              <a:t>Wagenaar</a:t>
            </a:r>
            <a:r>
              <a:rPr lang="en-US" dirty="0"/>
              <a:t>, A. C., &amp; Schultz, R. H. (1990). Reductions in police-reported injuries associated with </a:t>
            </a:r>
            <a:r>
              <a:rPr lang="en-US" dirty="0" err="1"/>
              <a:t>Michigans</a:t>
            </a:r>
            <a:r>
              <a:rPr lang="en-US" dirty="0"/>
              <a:t> safety belt law. Journal of Safety Research, 21(1), 9-18. doi:10.1016/0022-4375(90)90043-b</a:t>
            </a:r>
          </a:p>
          <a:p>
            <a:r>
              <a:rPr lang="en-US" dirty="0"/>
              <a:t>Isaksson-Hellman, I. (2012). A study of bicycle and passenger car collisions based on insurance claims data. Retrieved from </a:t>
            </a:r>
            <a:r>
              <a:rPr lang="en-US" u="sng" dirty="0">
                <a:hlinkClick r:id="rId2"/>
              </a:rPr>
              <a:t>https://www.ncbi.nlm.nih.gov/pmc/articles/PMC3503407/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2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Presentation of Road Safety Study Report</vt:lpstr>
      <vt:lpstr>Data Preprocessing</vt:lpstr>
      <vt:lpstr>Exploratory Data Analysis</vt:lpstr>
      <vt:lpstr>Hyperparameter Tuning and Model Selected</vt:lpstr>
      <vt:lpstr>Interpretation and Discussion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Road Safety Study Report</dc:title>
  <dc:creator>曹 语</dc:creator>
  <cp:lastModifiedBy>曹 语</cp:lastModifiedBy>
  <cp:revision>1</cp:revision>
  <dcterms:created xsi:type="dcterms:W3CDTF">2021-04-05T03:09:24Z</dcterms:created>
  <dcterms:modified xsi:type="dcterms:W3CDTF">2021-04-05T03:12:06Z</dcterms:modified>
</cp:coreProperties>
</file>